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600" r:id="rId2"/>
    <p:sldId id="601" r:id="rId3"/>
    <p:sldId id="604" r:id="rId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01"/>
  </p:normalViewPr>
  <p:slideViewPr>
    <p:cSldViewPr snapToGrid="0" snapToObjects="1">
      <p:cViewPr varScale="1">
        <p:scale>
          <a:sx n="64" d="100"/>
          <a:sy n="64" d="100"/>
        </p:scale>
        <p:origin x="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50469E-526C-0044-A54E-9585CEFD5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11BF705-B0DE-AF4F-B174-5F37A92AB0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F4C5627-B17A-C44E-B4F9-F298B313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F1498BF-E409-D742-BD51-87C2E2F7F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5E59A11-C140-0240-937D-27B457E04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94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1C108AD-171A-A14F-BE75-11772A0B9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8FF6F30-8D6F-184E-A02B-B5E40B86C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297587-FC46-C648-B382-BD5124C8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DBFA92E-B3C7-2C44-9A94-C24FE2B7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1EDB8C2-5162-DA41-B008-839BC731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124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3E20E0DB-77BF-934F-BA34-DF99E5EAB8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CCD27A9-9021-1649-A9F7-50A22B043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8D1767A5-C3B7-2847-8986-4F7C2E4A5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B059DE1-26B7-374E-B246-EF40EB7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2595A9-3F30-E447-923F-DD0A9443F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517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A3077B-46C3-7B46-8581-950FB5C04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6D54E6-F6B1-CB41-98B0-A94E3DFBA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078B087-FCB8-054D-88F8-42224DA4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09AB193-E1C3-1347-9F96-C3B1436A0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B37F4B-8ADC-924E-A4AE-2D5B1148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19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9918E4-A0A8-9144-9037-0740C4C08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F61A83E-1707-C54E-8DAC-AEDB0499A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B47B890-F346-9C4C-A278-AE436897C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48D010F-F8CA-FE4A-9529-C1862CD2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39035E5-B383-164C-93C9-EDCDB542C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37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DAF525-5747-764E-9662-18F47876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6BA4BD-1951-8F47-91B2-2A93E1B8E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39D676C-63B6-DD47-AA96-F181B8B0A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C181C03-AD70-7542-8030-ED0E54A6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A8AF3A38-9C2E-CE49-9EEE-923D6FC3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AB178B3-0561-6044-9185-9C4D30B5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487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46813C-C564-054F-976C-E6673010B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8C97C46-1C85-BF47-8D9C-333651FF8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A47D7A1D-69FB-D046-9D67-6534DEE3E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93758A4-1BD2-7C41-A6A9-A0BED95C5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2003E12B-4D3A-FE49-85DE-B5E29CD881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2854F1DC-7AFA-F14B-B5A9-648F2941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A17AE11-EFB2-7D43-91DC-FD02C10B7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DF7C7C7-4A42-5444-B03B-11120794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6700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3EE9B6-9DEA-334E-B4E6-A5D2A0E1E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C8D18FF1-26B7-B44A-B7FB-F5F6195E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A267DDC-AE8F-DE47-BC42-74C0C070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551D62C-26B5-C04C-BCA9-6A832643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234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DF1B27A-D807-0C4B-A955-4E95002A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2ADD1F6-5E31-CC4A-B3F4-2448615F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DAB58B6-8DFB-354A-8CA3-C11E6D45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81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EA748D-7CAF-7841-AF7A-C3AB16168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5C7ABA-EE6B-974C-9CFA-048F6CB54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C3854A-07F7-1343-A5D5-C0DC0CBD8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60E960E-32A0-8142-B9E9-925A00E4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75710FF-626C-4744-B43B-15C3A21C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808543F-03D0-E544-B47A-1D2838E05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42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C4E282-9D5E-C349-8969-C03544313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EA5057C-B657-824A-952F-8CD324789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A36C257B-D4EE-754B-9963-D399CC3FF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40257B3-E944-0C45-A21F-34B70B7C8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0309547-A4D1-6A4B-9734-7BDC4205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0994B68-9DF2-444A-B72A-5446B8220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914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0C720EA-BF25-5842-BF78-187B463E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922B30E-6EC3-EA41-BAFC-81F2BC1C0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FCB66A2-73E3-4844-AAE0-BDE55CF00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496C3-20DA-154E-8890-2E9C1907127F}" type="datetimeFigureOut">
              <a:rPr lang="sv-SE" smtClean="0"/>
              <a:t>2021-03-15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8D2B24A-A043-CB47-A7A3-BD42A6C93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BCAD9E8-1495-2341-A20C-F22342D41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30E6A-5221-524F-AC27-B6F2FBFFD6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30359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E896F3-12ED-3A44-934C-E40C8DA1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C612E8F-BBB2-294E-88E3-26F66FD65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7" y="144682"/>
            <a:ext cx="10653837" cy="665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1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AF0607-DCEA-2D47-A7A6-73F8AA4A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B0ACD041-E9F3-EA4B-A211-6CC220D4F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1021" y="365125"/>
            <a:ext cx="10207055" cy="637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6A0611-76AE-184E-B04D-E577DAAB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06B43D2D-53E7-904A-9482-C504FB58C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4634" y="787940"/>
            <a:ext cx="8622436" cy="538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18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Office-tema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Anna Hall</dc:creator>
  <cp:lastModifiedBy>Ghosh, Pradeep Dr.</cp:lastModifiedBy>
  <cp:revision>19</cp:revision>
  <dcterms:created xsi:type="dcterms:W3CDTF">2021-03-15T07:19:09Z</dcterms:created>
  <dcterms:modified xsi:type="dcterms:W3CDTF">2021-03-15T14:46:46Z</dcterms:modified>
</cp:coreProperties>
</file>