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724650" cy="9774238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131" d="100"/>
          <a:sy n="131" d="100"/>
        </p:scale>
        <p:origin x="104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8413" y="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A2570CC-1824-408B-A8F4-5F7B22DDA85B}" type="datetimeFigureOut">
              <a:rPr lang="de-DE"/>
              <a:pPr>
                <a:defRPr/>
              </a:pPr>
              <a:t>18.01.2021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70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8413" y="928370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217177-0C06-424F-99A9-08F585DF1BF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1B9FAC-D067-44D0-82EF-6F1266CD4DC3}" type="datetimeFigureOut">
              <a:rPr lang="de-DE"/>
              <a:pPr>
                <a:defRPr/>
              </a:pPr>
              <a:t>18.01.2021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100" y="4643438"/>
            <a:ext cx="5378450" cy="4397375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8413" y="928370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5FDDCBA-6B19-4B20-B29A-893BE92018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212850"/>
            <a:ext cx="8428038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 userDrawn="1"/>
        </p:nvSpPr>
        <p:spPr>
          <a:xfrm>
            <a:off x="404813" y="6650038"/>
            <a:ext cx="3370262" cy="20796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931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161C3-CF94-4C4D-B091-2CBE7CB6777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>
          <a:xfrm>
            <a:off x="7123113" y="6553200"/>
            <a:ext cx="825500" cy="365125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6936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49236-F4B7-4D75-B025-1D35129912B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1"/>
          </p:nvPr>
        </p:nvSpPr>
        <p:spPr>
          <a:xfrm>
            <a:off x="7099300" y="6553200"/>
            <a:ext cx="849313" cy="365125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4703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8A394-73C6-4B97-B447-08A08FF743F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1"/>
          </p:nvPr>
        </p:nvSpPr>
        <p:spPr>
          <a:xfrm>
            <a:off x="7099300" y="6553200"/>
            <a:ext cx="849313" cy="365125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31.03.14</a:t>
            </a:r>
            <a:endParaRPr lang="de-DE" dirty="0"/>
          </a:p>
        </p:txBody>
      </p:sp>
      <p:sp>
        <p:nvSpPr>
          <p:cNvPr id="5" name="Fußzeilenplatzhalter 7"/>
          <p:cNvSpPr>
            <a:spLocks noGrp="1"/>
          </p:cNvSpPr>
          <p:nvPr>
            <p:ph type="ftr" sz="quarter" idx="12"/>
          </p:nvPr>
        </p:nvSpPr>
        <p:spPr>
          <a:xfrm>
            <a:off x="2260600" y="6561138"/>
            <a:ext cx="4838700" cy="357187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08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1938"/>
            <a:ext cx="9144000" cy="25558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22275" y="1450975"/>
            <a:ext cx="8212138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488" y="6553200"/>
            <a:ext cx="746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C6D14767-4AFF-479C-9D10-591D02C9E23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9" name="Bild 6" descr="GSI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584200"/>
            <a:ext cx="112871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Gerade Verbindung 8"/>
          <p:cNvCxnSpPr/>
          <p:nvPr/>
        </p:nvCxnSpPr>
        <p:spPr>
          <a:xfrm>
            <a:off x="0" y="1068388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1" name="Textfeld 10"/>
          <p:cNvSpPr txBox="1">
            <a:spLocks noChangeArrowheads="1"/>
          </p:cNvSpPr>
          <p:nvPr/>
        </p:nvSpPr>
        <p:spPr bwMode="auto">
          <a:xfrm>
            <a:off x="434975" y="6616700"/>
            <a:ext cx="2028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000" smtClean="0">
                <a:solidFill>
                  <a:srgbClr val="333333"/>
                </a:solidFill>
                <a:cs typeface="Arial" panose="020B0604020202020204" pitchFamily="34" charset="0"/>
              </a:rPr>
              <a:t>FAIR GmbH | GSI GmbH</a:t>
            </a:r>
          </a:p>
        </p:txBody>
      </p:sp>
      <p:sp>
        <p:nvSpPr>
          <p:cNvPr id="1032" name="Titelplatzhalter 1"/>
          <p:cNvSpPr>
            <a:spLocks noGrp="1"/>
          </p:cNvSpPr>
          <p:nvPr>
            <p:ph type="title"/>
          </p:nvPr>
        </p:nvSpPr>
        <p:spPr bwMode="auto">
          <a:xfrm>
            <a:off x="422275" y="269875"/>
            <a:ext cx="55848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0" y="939800"/>
            <a:ext cx="255588" cy="25558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0" y="6610350"/>
            <a:ext cx="255588" cy="25558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888" y="6553200"/>
            <a:ext cx="847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1138"/>
            <a:ext cx="4826000" cy="35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Stephan Reimann</a:t>
            </a:r>
            <a:endParaRPr lang="de-DE" dirty="0"/>
          </a:p>
        </p:txBody>
      </p:sp>
      <p:pic>
        <p:nvPicPr>
          <p:cNvPr id="1037" name="Bild 12" descr="FAIR_Logo_rgb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3" y="430213"/>
            <a:ext cx="776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6713" y="1228725"/>
            <a:ext cx="8188325" cy="5148263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en-GB" sz="2000" dirty="0" smtClean="0">
                <a:latin typeface="Calibri" panose="020F0502020204030204" pitchFamily="34" charset="0"/>
              </a:rPr>
              <a:t>  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UNILAC tunnel closed since </a:t>
            </a: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Friday </a:t>
            </a: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8</a:t>
            </a:r>
            <a:r>
              <a:rPr lang="en-GB" sz="2500" baseline="300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th</a:t>
            </a: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January, </a:t>
            </a: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					TK </a:t>
            </a:r>
            <a:r>
              <a:rPr lang="en-GB" sz="2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closed on Monday </a:t>
            </a: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11</a:t>
            </a:r>
            <a:r>
              <a:rPr lang="en-GB" sz="2500" baseline="300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th</a:t>
            </a: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 January</a:t>
            </a:r>
            <a:r>
              <a:rPr lang="en-GB" sz="2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HSI-RFQ 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“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re-calibration” 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by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software before beam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commissioning: ordered on Monday 18</a:t>
            </a:r>
            <a:r>
              <a:rPr lang="en-GB" sz="25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en-GB" sz="2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Tunnel 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Septum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UT2MUZ/MUX: 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Installation </a:t>
            </a: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finished incl. </a:t>
            </a: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commissioning. </a:t>
            </a:r>
            <a:endParaRPr lang="en-GB" sz="21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1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New coil spare part ordering </a:t>
            </a:r>
            <a:r>
              <a:rPr lang="en-GB" sz="21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started.</a:t>
            </a:r>
            <a:endParaRPr lang="en-GB" sz="21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Leakage 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in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ZE-branch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all re-assembled, 					pumping after transformer exchange in Experimental Hall EH.</a:t>
            </a:r>
            <a:endParaRPr lang="en-GB" sz="25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A4 / 10 Hz problem: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new 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software version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checked 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on Thursday 14th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January. Okay!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r>
              <a:rPr lang="en-GB" sz="2500" dirty="0" smtClean="0">
                <a:latin typeface="Calibri" panose="020F0502020204030204" pitchFamily="34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RF Topics: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Commissioning </a:t>
            </a: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ongoing</a:t>
            </a:r>
          </a:p>
          <a:p>
            <a:pPr lvl="2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19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A1 working, Alvarez 6…7 Volt, HIS-RFQ 7.04 Volt reached</a:t>
            </a:r>
            <a:endParaRPr lang="en-GB" sz="19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Titel 1"/>
          <p:cNvSpPr>
            <a:spLocks noGrp="1"/>
          </p:cNvSpPr>
          <p:nvPr>
            <p:ph type="title"/>
          </p:nvPr>
        </p:nvSpPr>
        <p:spPr>
          <a:xfrm>
            <a:off x="422275" y="271463"/>
            <a:ext cx="5584825" cy="787400"/>
          </a:xfrm>
        </p:spPr>
        <p:txBody>
          <a:bodyPr/>
          <a:lstStyle/>
          <a:p>
            <a:pPr eaLnBrk="1" hangingPunct="1"/>
            <a:r>
              <a:rPr lang="en-GB" altLang="de-DE" sz="32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Unilac</a:t>
            </a:r>
            <a:r>
              <a:rPr lang="en-GB" altLang="de-DE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GB" altLang="de-DE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19.1.2021</a:t>
            </a:r>
            <a:endParaRPr lang="en-GB" altLang="de-DE" sz="32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113</Words>
  <Application>Microsoft Office PowerPoint</Application>
  <PresentationFormat>Bildschirmpräsentation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Wingdings</vt:lpstr>
      <vt:lpstr>Calibri</vt:lpstr>
      <vt:lpstr>fair-gsi-folienmaster_2018</vt:lpstr>
      <vt:lpstr>Unilac – 19.1.2021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Vormann, Hartmut Dr.</cp:lastModifiedBy>
  <cp:revision>335</cp:revision>
  <cp:lastPrinted>2019-06-18T07:17:53Z</cp:lastPrinted>
  <dcterms:created xsi:type="dcterms:W3CDTF">2018-08-07T05:50:06Z</dcterms:created>
  <dcterms:modified xsi:type="dcterms:W3CDTF">2021-01-18T16:18:50Z</dcterms:modified>
</cp:coreProperties>
</file>