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91" d="100"/>
          <a:sy n="91" d="100"/>
        </p:scale>
        <p:origin x="86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96508" cy="590668"/>
          </a:xfrm>
        </p:spPr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Dry Run </a:t>
            </a:r>
            <a:r>
              <a:rPr lang="en-GB" dirty="0" err="1" smtClean="0"/>
              <a:t>beendet</a:t>
            </a:r>
            <a:r>
              <a:rPr lang="en-GB" dirty="0" smtClean="0"/>
              <a:t>, </a:t>
            </a:r>
            <a:r>
              <a:rPr lang="en-GB" dirty="0" err="1" smtClean="0"/>
              <a:t>Freischaltungen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(</a:t>
            </a:r>
            <a:r>
              <a:rPr lang="en-GB" dirty="0" err="1" smtClean="0"/>
              <a:t>bis</a:t>
            </a:r>
            <a:r>
              <a:rPr lang="en-GB" dirty="0" smtClean="0"/>
              <a:t> auf HF) </a:t>
            </a:r>
          </a:p>
          <a:p>
            <a:r>
              <a:rPr lang="en-GB" dirty="0" smtClean="0"/>
              <a:t>HF Tests auf </a:t>
            </a:r>
            <a:r>
              <a:rPr lang="en-GB" dirty="0" err="1" smtClean="0"/>
              <a:t>allen</a:t>
            </a:r>
            <a:r>
              <a:rPr lang="en-GB" dirty="0" smtClean="0"/>
              <a:t> 6 </a:t>
            </a:r>
            <a:r>
              <a:rPr lang="en-GB" dirty="0" err="1" smtClean="0"/>
              <a:t>Kavitäten</a:t>
            </a:r>
            <a:endParaRPr lang="en-GB" dirty="0"/>
          </a:p>
          <a:p>
            <a:r>
              <a:rPr lang="en-GB" dirty="0" err="1" smtClean="0"/>
              <a:t>Justierung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des </a:t>
            </a:r>
            <a:r>
              <a:rPr lang="en-GB" dirty="0" err="1" smtClean="0"/>
              <a:t>Monats</a:t>
            </a:r>
            <a:endParaRPr lang="en-GB" dirty="0" smtClean="0"/>
          </a:p>
          <a:p>
            <a:r>
              <a:rPr lang="en-GB" dirty="0" err="1" smtClean="0"/>
              <a:t>Maschinenexperimente</a:t>
            </a:r>
            <a:r>
              <a:rPr lang="en-GB" dirty="0" smtClean="0"/>
              <a:t> </a:t>
            </a:r>
            <a:r>
              <a:rPr lang="en-GB" dirty="0" err="1" smtClean="0"/>
              <a:t>eingesendet</a:t>
            </a:r>
            <a:endParaRPr lang="en-GB" dirty="0" smtClean="0"/>
          </a:p>
          <a:p>
            <a:r>
              <a:rPr lang="en-GB" dirty="0" err="1" smtClean="0"/>
              <a:t>Vakuumrestarbeiten</a:t>
            </a:r>
            <a:endParaRPr lang="en-GB" dirty="0" smtClean="0"/>
          </a:p>
          <a:p>
            <a:r>
              <a:rPr lang="en-GB" dirty="0" err="1" smtClean="0"/>
              <a:t>Reparatur</a:t>
            </a:r>
            <a:r>
              <a:rPr lang="en-GB" dirty="0" smtClean="0"/>
              <a:t> </a:t>
            </a:r>
            <a:r>
              <a:rPr lang="en-GB" dirty="0" err="1" smtClean="0"/>
              <a:t>Anschlußkästen</a:t>
            </a:r>
            <a:r>
              <a:rPr lang="en-GB" dirty="0" smtClean="0"/>
              <a:t> (</a:t>
            </a:r>
            <a:r>
              <a:rPr lang="en-GB" dirty="0" err="1" smtClean="0"/>
              <a:t>fortgesetzt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Strahldiagnose</a:t>
            </a:r>
            <a:r>
              <a:rPr lang="en-GB" dirty="0" smtClean="0"/>
              <a:t>: </a:t>
            </a:r>
            <a:r>
              <a:rPr lang="en-GB" dirty="0" err="1" smtClean="0"/>
              <a:t>Trafowartung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Last Minute -&gt; TS01QD11 </a:t>
            </a:r>
            <a:r>
              <a:rPr lang="en-GB" dirty="0" err="1" smtClean="0"/>
              <a:t>W</a:t>
            </a:r>
            <a:r>
              <a:rPr lang="en-GB" dirty="0" err="1" smtClean="0"/>
              <a:t>asserleck</a:t>
            </a:r>
            <a:r>
              <a:rPr lang="en-GB" dirty="0" smtClean="0"/>
              <a:t>, muss </a:t>
            </a:r>
            <a:r>
              <a:rPr lang="en-GB" dirty="0" err="1" smtClean="0"/>
              <a:t>gelötet</a:t>
            </a:r>
            <a:r>
              <a:rPr lang="en-GB" dirty="0" smtClean="0"/>
              <a:t> </a:t>
            </a:r>
            <a:r>
              <a:rPr lang="en-GB" smtClean="0"/>
              <a:t>werden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30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mystery</a:t>
            </a:r>
            <a:r>
              <a:rPr lang="de-DE" dirty="0" smtClean="0"/>
              <a:t> </a:t>
            </a:r>
            <a:r>
              <a:rPr lang="de-DE" dirty="0" err="1" smtClean="0"/>
              <a:t>unveiled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7" y="1087438"/>
            <a:ext cx="5182495" cy="3965833"/>
          </a:xfrm>
        </p:spPr>
      </p:pic>
      <p:sp>
        <p:nvSpPr>
          <p:cNvPr id="5" name="Textfeld 4"/>
          <p:cNvSpPr txBox="1"/>
          <p:nvPr/>
        </p:nvSpPr>
        <p:spPr>
          <a:xfrm>
            <a:off x="5542241" y="1409991"/>
            <a:ext cx="2544286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xray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at SIS18 </a:t>
            </a:r>
          </a:p>
          <a:p>
            <a:pPr algn="l"/>
            <a:r>
              <a:rPr lang="de-DE" dirty="0" err="1" smtClean="0"/>
              <a:t>electrostatic</a:t>
            </a:r>
            <a:r>
              <a:rPr lang="de-DE" dirty="0" smtClean="0"/>
              <a:t> </a:t>
            </a:r>
            <a:r>
              <a:rPr lang="de-DE" dirty="0" err="1" smtClean="0"/>
              <a:t>septa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</a:p>
          <a:p>
            <a:pPr algn="l"/>
            <a:r>
              <a:rPr lang="de-DE" dirty="0" smtClean="0"/>
              <a:t>160 kV</a:t>
            </a:r>
          </a:p>
          <a:p>
            <a:pPr algn="l"/>
            <a:endParaRPr lang="de-DE" dirty="0"/>
          </a:p>
          <a:p>
            <a:pPr algn="l"/>
            <a:r>
              <a:rPr lang="de-DE" dirty="0" err="1" smtClean="0"/>
              <a:t>Injection</a:t>
            </a:r>
            <a:r>
              <a:rPr lang="de-DE" dirty="0" smtClean="0"/>
              <a:t>: 230 kV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Björn Galnander (SYS)</a:t>
            </a:r>
            <a:br>
              <a:rPr lang="de-DE" dirty="0" smtClean="0"/>
            </a:br>
            <a:r>
              <a:rPr lang="de-DE" dirty="0" smtClean="0"/>
              <a:t>David Ondreka (SYS)</a:t>
            </a:r>
          </a:p>
          <a:p>
            <a:pPr algn="l"/>
            <a:r>
              <a:rPr lang="de-DE" dirty="0" smtClean="0"/>
              <a:t>Alexey </a:t>
            </a:r>
            <a:r>
              <a:rPr lang="de-DE" dirty="0" err="1" smtClean="0"/>
              <a:t>Sokolov</a:t>
            </a:r>
            <a:r>
              <a:rPr lang="de-DE" dirty="0" smtClean="0"/>
              <a:t> (</a:t>
            </a:r>
            <a:r>
              <a:rPr lang="de-DE" dirty="0" err="1" smtClean="0"/>
              <a:t>SiSt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0921534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81</Words>
  <Application>Microsoft Office PowerPoint</Application>
  <PresentationFormat>Bildschirmpräsentation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30 year mystery unveiled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73</cp:revision>
  <dcterms:created xsi:type="dcterms:W3CDTF">2019-12-17T12:46:00Z</dcterms:created>
  <dcterms:modified xsi:type="dcterms:W3CDTF">2021-01-19T13:26:02Z</dcterms:modified>
</cp:coreProperties>
</file>