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104" d="100"/>
          <a:sy n="104" d="100"/>
        </p:scale>
        <p:origin x="1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Preparation Beam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Time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2021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Dry-Run finished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UNILAC-RF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conditioning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</a:t>
            </a:r>
            <a:endParaRPr lang="en-US" sz="1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residual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shutdown works: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EH-Transformer swap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alignment 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installation of cups between ESR and </a:t>
            </a: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Cryring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bake out </a:t>
            </a: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Cryring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(later also ESR extraction line)</a:t>
            </a:r>
          </a:p>
          <a:p>
            <a:pPr lvl="1" algn="just"/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MiniRevision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Not-</a:t>
            </a: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Aus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System (Fr. or next Week)</a:t>
            </a:r>
          </a:p>
          <a:p>
            <a:pPr lvl="1" algn="just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final SIS RF Test scheduled for this week</a:t>
            </a:r>
          </a:p>
          <a:p>
            <a:pPr lvl="1" algn="just"/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w/o beam </a:t>
            </a:r>
            <a:r>
              <a:rPr lang="en-US" sz="1500" smtClean="0">
                <a:solidFill>
                  <a:schemeClr val="tx1"/>
                </a:solidFill>
                <a:latin typeface="Calibri" panose="020F0502020204030204" pitchFamily="34" charset="0"/>
              </a:rPr>
              <a:t>is expected to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 next Monday – as planned</a:t>
            </a:r>
            <a:endParaRPr lang="en-US" sz="1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19.01.2021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70</Words>
  <Application>Microsoft Office PowerPoint</Application>
  <PresentationFormat>Bildschirmpräsentation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19.01.2021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336</cp:revision>
  <cp:lastPrinted>2019-06-18T07:17:53Z</cp:lastPrinted>
  <dcterms:created xsi:type="dcterms:W3CDTF">2018-08-07T05:50:06Z</dcterms:created>
  <dcterms:modified xsi:type="dcterms:W3CDTF">2021-01-19T12:50:32Z</dcterms:modified>
</cp:coreProperties>
</file>