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0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C1969-CC4A-4FA2-ADE7-78654781F7F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53C8-1FAE-4F8D-A44C-7F774D9E70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616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367C2-A706-45C4-BED5-619DAD6B202F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0E9AC-234B-4522-9301-0004695AB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89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25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02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22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14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15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49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95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46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33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ADF5-85DB-4C35-BEF7-B6113553F89A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4107-7014-4E9D-B606-4ED55692C6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26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01117"/>
            <a:ext cx="10515600" cy="503555"/>
          </a:xfrm>
        </p:spPr>
        <p:txBody>
          <a:bodyPr>
            <a:normAutofit fontScale="90000"/>
          </a:bodyPr>
          <a:lstStyle/>
          <a:p>
            <a:r>
              <a:rPr lang="de-DE" smtClean="0"/>
              <a:t>Status FRS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23284" y="1280160"/>
            <a:ext cx="10877532" cy="48968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Dry run </a:t>
            </a:r>
            <a:endParaRPr lang="en-US" dirty="0" smtClean="0"/>
          </a:p>
          <a:p>
            <a:pPr lvl="1"/>
            <a:r>
              <a:rPr lang="en-US" dirty="0" smtClean="0"/>
              <a:t>Additional </a:t>
            </a:r>
            <a:r>
              <a:rPr lang="en-US" dirty="0" smtClean="0"/>
              <a:t>signals in </a:t>
            </a:r>
            <a:r>
              <a:rPr lang="en-US" dirty="0" smtClean="0"/>
              <a:t>Lassie -&gt; are all ok</a:t>
            </a:r>
            <a:endParaRPr lang="en-US" dirty="0" smtClean="0"/>
          </a:p>
          <a:p>
            <a:pPr lvl="1"/>
            <a:r>
              <a:rPr lang="en-US" dirty="0" smtClean="0"/>
              <a:t>Connection to TS2DI1I lost -&gt; need check with pattern before start of beam time</a:t>
            </a:r>
            <a:endParaRPr lang="en-US" dirty="0"/>
          </a:p>
          <a:p>
            <a:pPr lvl="1"/>
            <a:r>
              <a:rPr lang="en-US" dirty="0" smtClean="0"/>
              <a:t>Training –  ~8 people 1 hour each</a:t>
            </a:r>
            <a:endParaRPr lang="en-US" dirty="0" smtClean="0"/>
          </a:p>
          <a:p>
            <a:pPr lvl="1"/>
            <a:r>
              <a:rPr lang="en-US" dirty="0" smtClean="0"/>
              <a:t>Remote control of </a:t>
            </a:r>
            <a:r>
              <a:rPr lang="en-US" dirty="0" smtClean="0"/>
              <a:t>HFSMU1/TS6MU1/TS7MU1 -&gt; could not be done yet </a:t>
            </a:r>
            <a:endParaRPr lang="en-US" dirty="0" smtClean="0"/>
          </a:p>
          <a:p>
            <a:pPr lvl="1"/>
            <a:r>
              <a:rPr lang="en-US" dirty="0" smtClean="0"/>
              <a:t>Current </a:t>
            </a:r>
            <a:r>
              <a:rPr lang="en-US" dirty="0"/>
              <a:t>– </a:t>
            </a:r>
            <a:r>
              <a:rPr lang="en-US" dirty="0" smtClean="0"/>
              <a:t>Field (Hall) </a:t>
            </a:r>
            <a:r>
              <a:rPr lang="en-US" dirty="0"/>
              <a:t>– investigation on TS4MU1 </a:t>
            </a:r>
            <a:r>
              <a:rPr lang="en-US" dirty="0" smtClean="0"/>
              <a:t>-&gt; done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Preparations for next beam time</a:t>
            </a:r>
          </a:p>
          <a:p>
            <a:pPr lvl="1"/>
            <a:r>
              <a:rPr lang="en-US" dirty="0" smtClean="0"/>
              <a:t>“Beam team” will in total have access to ~550 working days for further preparations and experiment participation (98 days of beam) -&gt; similar scheme like spring: concentrate effort to preparation and first ~two days of each experiment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echanical setups and maintenance detectors well under way</a:t>
            </a:r>
          </a:p>
          <a:p>
            <a:pPr lvl="1"/>
            <a:r>
              <a:rPr lang="en-US" dirty="0" smtClean="0"/>
              <a:t>Some orders still need to be </a:t>
            </a:r>
            <a:r>
              <a:rPr lang="en-US" dirty="0" smtClean="0"/>
              <a:t>delivered before start in </a:t>
            </a:r>
            <a:r>
              <a:rPr lang="en-US" smtClean="0"/>
              <a:t>february</a:t>
            </a:r>
            <a:endParaRPr lang="en-US" dirty="0" smtClean="0"/>
          </a:p>
          <a:p>
            <a:pPr lvl="1"/>
            <a:r>
              <a:rPr lang="en-US" dirty="0" smtClean="0"/>
              <a:t>Collaborators / equipment from collaborating institutes are difficult at the </a:t>
            </a:r>
            <a:r>
              <a:rPr lang="en-US" dirty="0" smtClean="0"/>
              <a:t>moment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reparations of beam time in home office / max </a:t>
            </a:r>
            <a:r>
              <a:rPr lang="en-US" dirty="0"/>
              <a:t>2 </a:t>
            </a:r>
            <a:r>
              <a:rPr lang="en-US" dirty="0" smtClean="0"/>
              <a:t>persons per room is time consuming and complicated</a:t>
            </a:r>
            <a:endParaRPr lang="en-US" dirty="0" smtClean="0"/>
          </a:p>
          <a:p>
            <a:pPr marL="0" indent="0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058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Status FRS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FRS</dc:title>
  <dc:creator>Haettner, Emma Dr.</dc:creator>
  <cp:lastModifiedBy>Haettner, Emma Dr.</cp:lastModifiedBy>
  <cp:revision>61</cp:revision>
  <cp:lastPrinted>2020-02-04T12:49:10Z</cp:lastPrinted>
  <dcterms:created xsi:type="dcterms:W3CDTF">2019-11-05T12:24:25Z</dcterms:created>
  <dcterms:modified xsi:type="dcterms:W3CDTF">2021-01-19T13:20:08Z</dcterms:modified>
</cp:coreProperties>
</file>