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24" d="100"/>
          <a:sy n="124" d="100"/>
        </p:scale>
        <p:origin x="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/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</a:t>
            </a:r>
            <a:r>
              <a:rPr dirty="0" err="1"/>
              <a:t>Herfurth</a:t>
            </a:r>
            <a:endParaRPr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Jan</a:t>
            </a:r>
            <a:r>
              <a:rPr dirty="0"/>
              <a:t>-</a:t>
            </a:r>
            <a:r>
              <a:rPr lang="de-DE" dirty="0"/>
              <a:t>19</a:t>
            </a:r>
            <a:r>
              <a:rPr dirty="0"/>
              <a:t>, 202</a:t>
            </a:r>
            <a:r>
              <a:rPr lang="de-DE" dirty="0"/>
              <a:t>1</a:t>
            </a:r>
            <a:endParaRPr dirty="0"/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/>
              <a:t>ECooler</a:t>
            </a:r>
            <a:endParaRPr lang="en-US" dirty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/>
              <a:t>vacuum issue: gun side </a:t>
            </a:r>
            <a:r>
              <a:rPr lang="en-US" dirty="0" err="1"/>
              <a:t>cryo</a:t>
            </a:r>
            <a:r>
              <a:rPr lang="en-US" dirty="0"/>
              <a:t> pump reconditioned, looks promising.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/>
              <a:t>cool down of magnet (start of operation) planned for Feb,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bake out sections 05 – 08 ongoing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 err="1"/>
              <a:t>OnCall</a:t>
            </a:r>
            <a:r>
              <a:rPr lang="en-US" sz="1600" dirty="0"/>
              <a:t> Service for 2021 coordinated (we rely on operators support as sketched during the operator training – dedicated training sessions planned in Feb.)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preparation of experiments installations ongoing, scheduling and planning difficult (communication and COVID)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>
                <a:solidFill>
                  <a:schemeClr val="tx1"/>
                </a:solidFill>
              </a:rPr>
              <a:t>weak spots for upcoming operation period: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500" dirty="0">
                <a:solidFill>
                  <a:schemeClr val="tx1"/>
                </a:solidFill>
              </a:rPr>
              <a:t>archiving not ready to use (vacuum, </a:t>
            </a:r>
            <a:r>
              <a:rPr lang="en-US" sz="1500" dirty="0" err="1">
                <a:solidFill>
                  <a:schemeClr val="tx1"/>
                </a:solidFill>
              </a:rPr>
              <a:t>cryo</a:t>
            </a:r>
            <a:r>
              <a:rPr lang="en-US" sz="1500" dirty="0">
                <a:solidFill>
                  <a:schemeClr val="tx1"/>
                </a:solidFill>
              </a:rPr>
              <a:t>, rings signals etc.) – workaround: Grafana, </a:t>
            </a:r>
            <a:r>
              <a:rPr lang="en-US" sz="1500" dirty="0" err="1">
                <a:solidFill>
                  <a:schemeClr val="tx1"/>
                </a:solidFill>
              </a:rPr>
              <a:t>InfluxDB</a:t>
            </a:r>
            <a:r>
              <a:rPr lang="en-US" sz="1500" dirty="0">
                <a:solidFill>
                  <a:schemeClr val="tx1"/>
                </a:solidFill>
              </a:rPr>
              <a:t> on own IT server, but no 24/7 support possible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500" dirty="0">
                <a:solidFill>
                  <a:schemeClr val="tx1"/>
                </a:solidFill>
              </a:rPr>
              <a:t>digitizer not supported 24/7 (kicker, bumper, magnet PS) – workaround: network enabled scopes, beam diagnostics tools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Electron/Ion transmission/storage test at the cooling Penning trap ongoing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refit work started (IH in-coupling loop will be repaired)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! not all resource issues solved yet ! (MSP Schedule lasts 1.5 years after all resources made available)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untimed and unprepared GSI power cuts caused weeks! of additional </a:t>
            </a:r>
            <a:r>
              <a:rPr lang="en-US" i="1">
                <a:solidFill>
                  <a:schemeClr val="accent6">
                    <a:lumMod val="75000"/>
                  </a:schemeClr>
                </a:solidFill>
              </a:rPr>
              <a:t>effort in the last 6 months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Macintosh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F H</cp:lastModifiedBy>
  <cp:revision>19</cp:revision>
  <dcterms:modified xsi:type="dcterms:W3CDTF">2021-01-19T12:50:50Z</dcterms:modified>
</cp:coreProperties>
</file>