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0" d="100"/>
          <a:sy n="70" d="100"/>
        </p:scale>
        <p:origin x="105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E887E2-C02D-4CF3-A22D-D2EE37071D81}" type="datetimeFigureOut">
              <a:rPr lang="de-DE"/>
              <a:pPr>
                <a:defRPr/>
              </a:pPr>
              <a:t>19.01.2021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5EB7AA-2325-4280-B76C-006F9D9B8F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E45449-B996-42C7-A90A-49B4CDD9F9D7}" type="datetimeFigureOut">
              <a:rPr lang="de-DE"/>
              <a:pPr>
                <a:defRPr/>
              </a:pPr>
              <a:t>19.01.2021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57198B-7671-46E2-A058-BF1061E722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12850"/>
            <a:ext cx="84280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39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DE38-2311-46A5-B80D-14DB59F3AE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0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4EEA-BF4F-421F-8DF9-124B3F04C4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0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FD34-9635-4751-92E0-DC536D87D9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2260600" y="6561138"/>
            <a:ext cx="48387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27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469A657-8985-4516-96FC-911010E3237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200"/>
            <a:ext cx="11287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6700"/>
            <a:ext cx="2028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panose="020B0604020202020204" pitchFamily="34" charset="0"/>
              </a:rPr>
              <a:t>FAIR GmbH | GSI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584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1138"/>
            <a:ext cx="48260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  <p:pic>
        <p:nvPicPr>
          <p:cNvPr id="1037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02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13" y="1228725"/>
            <a:ext cx="8469174" cy="51482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List of proposals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complete </a:t>
            </a:r>
            <a:r>
              <a:rPr lang="en-GB" sz="1900" dirty="0">
                <a:solidFill>
                  <a:schemeClr val="tx1"/>
                </a:solidFill>
                <a:latin typeface="Calibri" panose="020F0502020204030204" pitchFamily="34" charset="0"/>
              </a:rPr>
              <a:t>(https://</a:t>
            </a:r>
            <a:r>
              <a:rPr lang="en-GB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www.gsi.de/work/beschleunigerbetrieb/dokumente/gsi_beam_experiment_machine_development.htm)</a:t>
            </a:r>
            <a:endParaRPr lang="en-GB" sz="19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Discussion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priorities 26.01.2021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MM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MK are asked to give priorities to the proposals in their machines (A,B,C, special e.g. parasitic…), in case of questions contact the spokesperson/pi of proposal (please send list with priorities to me before 26.01.2021 for preparation of meeting (b.Lorentz@gsi.de))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Each MK will give a short presentation with brief description of proposals, any special needs, and priority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room for discussion and fix priorities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422276" y="193431"/>
            <a:ext cx="5714756" cy="562707"/>
          </a:xfrm>
        </p:spPr>
        <p:txBody>
          <a:bodyPr/>
          <a:lstStyle/>
          <a:p>
            <a:pPr eaLnBrk="1" hangingPunct="1"/>
            <a:r>
              <a:rPr lang="en-GB" altLang="de-DE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Beam study proposals – </a:t>
            </a:r>
            <a:r>
              <a:rPr lang="en-GB" altLang="de-DE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19.1.2021</a:t>
            </a:r>
            <a:endParaRPr lang="en-GB" altLang="de-DE" sz="2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91</Words>
  <Application>Microsoft Office PowerPoint</Application>
  <PresentationFormat>Bildschirmpräsentation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Beam study proposals – 19.1.2021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Lorentz, Bernd</cp:lastModifiedBy>
  <cp:revision>340</cp:revision>
  <cp:lastPrinted>2019-06-18T07:17:53Z</cp:lastPrinted>
  <dcterms:created xsi:type="dcterms:W3CDTF">2018-08-07T05:50:06Z</dcterms:created>
  <dcterms:modified xsi:type="dcterms:W3CDTF">2021-01-19T12:57:33Z</dcterms:modified>
</cp:coreProperties>
</file>