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E887E2-C02D-4CF3-A22D-D2EE37071D81}" type="datetimeFigureOut">
              <a:rPr lang="de-DE"/>
              <a:pPr>
                <a:defRPr/>
              </a:pPr>
              <a:t>12.01.2021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5EB7AA-2325-4280-B76C-006F9D9B8F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E45449-B996-42C7-A90A-49B4CDD9F9D7}" type="datetimeFigureOut">
              <a:rPr lang="de-DE"/>
              <a:pPr>
                <a:defRPr/>
              </a:pPr>
              <a:t>12.01.2021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57198B-7671-46E2-A058-BF1061E722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12850"/>
            <a:ext cx="84280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39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DE38-2311-46A5-B80D-14DB59F3AE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0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4EEA-BF4F-421F-8DF9-124B3F04C4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07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FD34-9635-4751-92E0-DC536D87D9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2260600" y="6561138"/>
            <a:ext cx="4838700" cy="357187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27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469A657-8985-4516-96FC-911010E3237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4200"/>
            <a:ext cx="11287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6700"/>
            <a:ext cx="2028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panose="020B0604020202020204" pitchFamily="34" charset="0"/>
              </a:rPr>
              <a:t>FAIR GmbH | GSI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584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1138"/>
            <a:ext cx="48260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  <p:pic>
        <p:nvPicPr>
          <p:cNvPr id="1037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30213"/>
            <a:ext cx="77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713" y="1228725"/>
            <a:ext cx="8188325" cy="51482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UNILAC tunnel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closed since last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week, after repair of leaking A4DR58 water connector (Friday 8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January), 					TK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closed on Monday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11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January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HSI-RFQ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re-calibration”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by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software before beam commissioning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Tunnel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Septum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UT2MUZ/MUX: 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Mechanical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installation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finished incl. cooling and leakage test; cabling?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coil spare part ordering “started”.</a:t>
            </a:r>
            <a:endParaRPr lang="en-GB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Leakage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ZE-branch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vacuum chamber disassembled for repair, valves repaired, work ongoing.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A4 / 10 Hz problem: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software version will be checked on Thursday 14th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January	</a:t>
            </a:r>
            <a:r>
              <a:rPr lang="en-GB" sz="2500" dirty="0" smtClean="0">
                <a:latin typeface="Calibri" panose="020F0502020204030204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RF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Topics: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Commissioning has started</a:t>
            </a:r>
            <a:endParaRPr lang="en-GB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422275" y="271463"/>
            <a:ext cx="5584825" cy="787400"/>
          </a:xfrm>
        </p:spPr>
        <p:txBody>
          <a:bodyPr/>
          <a:lstStyle/>
          <a:p>
            <a:pPr eaLnBrk="1" hangingPunct="1"/>
            <a:r>
              <a:rPr lang="en-GB" altLang="de-DE" sz="3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Unilac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12.1.2021</a:t>
            </a:r>
            <a:endParaRPr lang="en-GB" altLang="de-DE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108</Words>
  <Application>Microsoft Office PowerPoint</Application>
  <PresentationFormat>Bildschirmpräsentation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Unilac – 12.1.2021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333</cp:revision>
  <cp:lastPrinted>2019-06-18T07:17:53Z</cp:lastPrinted>
  <dcterms:created xsi:type="dcterms:W3CDTF">2018-08-07T05:50:06Z</dcterms:created>
  <dcterms:modified xsi:type="dcterms:W3CDTF">2021-01-12T10:33:29Z</dcterms:modified>
</cp:coreProperties>
</file>