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59" r:id="rId4"/>
    <p:sldId id="261" r:id="rId5"/>
    <p:sldId id="263" r:id="rId6"/>
    <p:sldId id="262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71" autoAdjust="0"/>
    <p:restoredTop sz="94655" autoAdjust="0"/>
  </p:normalViewPr>
  <p:slideViewPr>
    <p:cSldViewPr snapToGrid="0" snapToObjects="1">
      <p:cViewPr varScale="1">
        <p:scale>
          <a:sx n="162" d="100"/>
          <a:sy n="162" d="100"/>
        </p:scale>
        <p:origin x="114" y="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230397"/>
            <a:ext cx="6196508" cy="590668"/>
          </a:xfrm>
        </p:spPr>
        <p:txBody>
          <a:bodyPr/>
          <a:lstStyle/>
          <a:p>
            <a:r>
              <a:rPr lang="en-GB" dirty="0" smtClean="0"/>
              <a:t>SIS18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SIS18 is operational for Dry Run</a:t>
            </a:r>
          </a:p>
          <a:p>
            <a:r>
              <a:rPr lang="en-GB" dirty="0" smtClean="0"/>
              <a:t>Realignment will be done in KW3+4</a:t>
            </a:r>
          </a:p>
          <a:p>
            <a:r>
              <a:rPr lang="en-GB" dirty="0" smtClean="0"/>
              <a:t>Machine Experiments collected, partly sent, rest End of this week</a:t>
            </a:r>
          </a:p>
          <a:p>
            <a:endParaRPr lang="en-GB" dirty="0"/>
          </a:p>
          <a:p>
            <a:r>
              <a:rPr lang="en-GB" dirty="0" smtClean="0"/>
              <a:t>Some graphs from the alignment survey -&gt;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Overall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100" y="1010746"/>
            <a:ext cx="6147465" cy="3931032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3209249" y="1799303"/>
            <a:ext cx="3810983" cy="1120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707565" y="1179870"/>
            <a:ext cx="2436435" cy="31085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FF0000"/>
                </a:solidFill>
              </a:rPr>
              <a:t>In total SIS </a:t>
            </a:r>
            <a:r>
              <a:rPr lang="de-DE" sz="1400" b="1" dirty="0" err="1" smtClean="0">
                <a:solidFill>
                  <a:srgbClr val="FF0000"/>
                </a:solidFill>
              </a:rPr>
              <a:t>extraction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is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about</a:t>
            </a:r>
            <a:r>
              <a:rPr lang="de-DE" sz="1400" b="1" dirty="0" smtClean="0">
                <a:solidFill>
                  <a:srgbClr val="FF0000"/>
                </a:solidFill>
              </a:rPr>
              <a:t> 4 cm </a:t>
            </a:r>
            <a:r>
              <a:rPr lang="de-DE" sz="1400" b="1" dirty="0" err="1" smtClean="0">
                <a:solidFill>
                  <a:srgbClr val="FF0000"/>
                </a:solidFill>
              </a:rPr>
              <a:t>lowered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vertically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compared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to</a:t>
            </a:r>
            <a:r>
              <a:rPr lang="de-DE" sz="1400" b="1" dirty="0" smtClean="0">
                <a:solidFill>
                  <a:srgbClr val="FF0000"/>
                </a:solidFill>
              </a:rPr>
              <a:t> „</a:t>
            </a:r>
            <a:r>
              <a:rPr lang="de-DE" sz="1400" b="1" dirty="0" err="1" smtClean="0">
                <a:solidFill>
                  <a:srgbClr val="FF0000"/>
                </a:solidFill>
              </a:rPr>
              <a:t>pre</a:t>
            </a:r>
            <a:r>
              <a:rPr lang="de-DE" sz="1400" b="1" dirty="0" smtClean="0">
                <a:solidFill>
                  <a:srgbClr val="FF0000"/>
                </a:solidFill>
              </a:rPr>
              <a:t> FAIR“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solidFill>
                  <a:srgbClr val="FF0000"/>
                </a:solidFill>
              </a:rPr>
              <a:t>Since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the</a:t>
            </a:r>
            <a:r>
              <a:rPr lang="de-DE" sz="1400" b="1" dirty="0" smtClean="0">
                <a:solidFill>
                  <a:srgbClr val="FF0000"/>
                </a:solidFill>
              </a:rPr>
              <a:t> last </a:t>
            </a:r>
            <a:r>
              <a:rPr lang="de-DE" sz="1400" b="1" dirty="0" err="1" smtClean="0">
                <a:solidFill>
                  <a:srgbClr val="FF0000"/>
                </a:solidFill>
              </a:rPr>
              <a:t>mesurement</a:t>
            </a:r>
            <a:r>
              <a:rPr lang="de-DE" sz="1400" b="1" dirty="0" smtClean="0">
                <a:solidFill>
                  <a:srgbClr val="FF0000"/>
                </a:solidFill>
              </a:rPr>
              <a:t> in Sep/</a:t>
            </a:r>
            <a:r>
              <a:rPr lang="de-DE" sz="1400" b="1" dirty="0" err="1" smtClean="0">
                <a:solidFill>
                  <a:srgbClr val="FF0000"/>
                </a:solidFill>
              </a:rPr>
              <a:t>Oct</a:t>
            </a:r>
            <a:r>
              <a:rPr lang="de-DE" sz="1400" b="1" dirty="0" smtClean="0">
                <a:solidFill>
                  <a:srgbClr val="FF0000"/>
                </a:solidFill>
              </a:rPr>
              <a:t> 2019 </a:t>
            </a:r>
            <a:r>
              <a:rPr lang="de-DE" sz="1400" b="1" dirty="0" err="1" smtClean="0">
                <a:solidFill>
                  <a:srgbClr val="FF0000"/>
                </a:solidFill>
              </a:rPr>
              <a:t>it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moved</a:t>
            </a:r>
            <a:r>
              <a:rPr lang="de-DE" sz="1400" b="1" dirty="0" smtClean="0">
                <a:solidFill>
                  <a:srgbClr val="FF0000"/>
                </a:solidFill>
              </a:rPr>
              <a:t> 4 mm </a:t>
            </a:r>
            <a:r>
              <a:rPr lang="de-DE" sz="1400" b="1" dirty="0" err="1" smtClean="0">
                <a:solidFill>
                  <a:srgbClr val="FF0000"/>
                </a:solidFill>
              </a:rPr>
              <a:t>downwards</a:t>
            </a:r>
            <a:r>
              <a:rPr lang="de-DE" sz="14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FF0000"/>
                </a:solidFill>
              </a:rPr>
              <a:t>The </a:t>
            </a:r>
            <a:r>
              <a:rPr lang="de-DE" sz="1400" b="1" dirty="0" err="1" smtClean="0">
                <a:solidFill>
                  <a:srgbClr val="FF0000"/>
                </a:solidFill>
              </a:rPr>
              <a:t>diviation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from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the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new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tilted</a:t>
            </a:r>
            <a:r>
              <a:rPr lang="de-DE" sz="1400" b="1" dirty="0" smtClean="0">
                <a:solidFill>
                  <a:srgbClr val="FF0000"/>
                </a:solidFill>
              </a:rPr>
              <a:t> plane </a:t>
            </a:r>
            <a:r>
              <a:rPr lang="de-DE" sz="1400" b="1" dirty="0" err="1" smtClean="0">
                <a:solidFill>
                  <a:srgbClr val="FF0000"/>
                </a:solidFill>
              </a:rPr>
              <a:t>is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only</a:t>
            </a:r>
            <a:r>
              <a:rPr lang="de-DE" sz="1400" b="1" dirty="0" smtClean="0">
                <a:solidFill>
                  <a:srgbClr val="FF0000"/>
                </a:solidFill>
              </a:rPr>
              <a:t> -/+ 1 mm. </a:t>
            </a:r>
            <a:r>
              <a:rPr lang="de-DE" sz="1400" b="1" dirty="0" err="1" smtClean="0">
                <a:solidFill>
                  <a:srgbClr val="FF0000"/>
                </a:solidFill>
              </a:rPr>
              <a:t>Should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work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with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given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adjustment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range</a:t>
            </a:r>
            <a:r>
              <a:rPr lang="de-DE" sz="1400" b="1" dirty="0" smtClean="0">
                <a:solidFill>
                  <a:srgbClr val="FF0000"/>
                </a:solidFill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1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Vertical</a:t>
            </a:r>
            <a:r>
              <a:rPr lang="de-DE" dirty="0" smtClean="0"/>
              <a:t> all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385" y="928155"/>
            <a:ext cx="6194715" cy="40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3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Radial all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24" y="922256"/>
            <a:ext cx="5643795" cy="39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8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Vertical</a:t>
            </a:r>
            <a:r>
              <a:rPr lang="de-DE" dirty="0" smtClean="0"/>
              <a:t> SIS18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30" y="981249"/>
            <a:ext cx="5610384" cy="39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2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Radial SIS18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23" y="957653"/>
            <a:ext cx="5639435" cy="39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0882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92</Words>
  <Application>Microsoft Office PowerPoint</Application>
  <PresentationFormat>Bildschirmpräsentation (16:9)</PresentationFormat>
  <Paragraphs>14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fair-gsi-folienmaster_2017_onering</vt:lpstr>
      <vt:lpstr>SIS18 Status</vt:lpstr>
      <vt:lpstr>Overall</vt:lpstr>
      <vt:lpstr>Vertical all </vt:lpstr>
      <vt:lpstr>Radial all</vt:lpstr>
      <vt:lpstr>Vertical SIS18</vt:lpstr>
      <vt:lpstr>Radial SIS18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67</cp:revision>
  <dcterms:created xsi:type="dcterms:W3CDTF">2019-12-17T12:46:00Z</dcterms:created>
  <dcterms:modified xsi:type="dcterms:W3CDTF">2021-01-12T12:53:48Z</dcterms:modified>
</cp:coreProperties>
</file>