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144000" cy="6858000" type="screen4x3"/>
  <p:notesSz cx="6724650" cy="97742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1" autoAdjust="0"/>
    <p:restoredTop sz="94655" autoAdjust="0"/>
  </p:normalViewPr>
  <p:slideViewPr>
    <p:cSldViewPr snapToGrid="0" snapToObjects="1">
      <p:cViewPr varScale="1">
        <p:scale>
          <a:sx n="90" d="100"/>
          <a:sy n="90" d="100"/>
        </p:scale>
        <p:origin x="130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12.01.2021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12.01.2021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9" tIns="45139" rIns="90279" bIns="4513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0279" tIns="45139" rIns="90279" bIns="4513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Stephan Reimann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  <p:pic>
        <p:nvPicPr>
          <p:cNvPr id="2050" name="Picture 2" descr="C:\Users\sreimann\Desktop\FAIR-Phase0_Logo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842" y="299802"/>
            <a:ext cx="1053867" cy="105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8601" y="1295400"/>
            <a:ext cx="8656720" cy="5317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Preparation Beam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Time 2021</a:t>
            </a:r>
          </a:p>
          <a:p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HKR cleaned after installation of “</a:t>
            </a:r>
            <a:r>
              <a:rPr lang="en-US" sz="15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Brandmeldeanlagen</a:t>
            </a:r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”</a:t>
            </a:r>
          </a:p>
          <a:p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Cry-Ring-Console floor closed</a:t>
            </a:r>
          </a:p>
          <a:p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UNILAC-Console extension installed and </a:t>
            </a: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about to be </a:t>
            </a:r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equipped</a:t>
            </a:r>
          </a:p>
          <a:p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Dry-Run and UNILAC-RF conditioning started on Monday </a:t>
            </a:r>
          </a:p>
          <a:p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survey finished: alignment only needed for SIS18 +-, starting next week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</a:rPr>
              <a:t>Accelerator Operations – </a:t>
            </a:r>
            <a:r>
              <a:rPr lang="en-GB" dirty="0" smtClean="0">
                <a:latin typeface="Calibri" panose="020F0502020204030204" pitchFamily="34" charset="0"/>
              </a:rPr>
              <a:t>12</a:t>
            </a:r>
            <a:r>
              <a:rPr lang="en-GB" dirty="0" smtClean="0">
                <a:latin typeface="Calibri" panose="020F0502020204030204" pitchFamily="34" charset="0"/>
              </a:rPr>
              <a:t>.01.2021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/>
              <a:t>S. Reimann</a:t>
            </a:r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49</Words>
  <Application>Microsoft Office PowerPoint</Application>
  <PresentationFormat>Bildschirmpräsentation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fair-gsi-folienmaster_2018</vt:lpstr>
      <vt:lpstr>Accelerator Operations – 12.01.2021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- 07.08.2018</dc:title>
  <dc:creator>Stephan Reimann</dc:creator>
  <cp:lastModifiedBy>Reimann, Stephan</cp:lastModifiedBy>
  <cp:revision>331</cp:revision>
  <cp:lastPrinted>2019-06-18T07:17:53Z</cp:lastPrinted>
  <dcterms:created xsi:type="dcterms:W3CDTF">2018-08-07T05:50:06Z</dcterms:created>
  <dcterms:modified xsi:type="dcterms:W3CDTF">2021-01-12T12:58:04Z</dcterms:modified>
</cp:coreProperties>
</file>