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 snapToGrid="0" snapToObjects="1">
      <p:cViewPr varScale="1">
        <p:scale>
          <a:sx n="106" d="100"/>
          <a:sy n="106" d="100"/>
        </p:scale>
        <p:origin x="7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6EA0-AEEA-354C-BE4C-EC59FF8B9170}" type="datetimeFigureOut">
              <a:rPr lang="de-DE" smtClean="0"/>
              <a:t>12.01.21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0E31-C426-AD4B-933C-E49F1F87CD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05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6EA0-AEEA-354C-BE4C-EC59FF8B9170}" type="datetimeFigureOut">
              <a:rPr lang="de-DE" smtClean="0"/>
              <a:t>12.01.21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0E31-C426-AD4B-933C-E49F1F87CD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274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6EA0-AEEA-354C-BE4C-EC59FF8B9170}" type="datetimeFigureOut">
              <a:rPr lang="de-DE" smtClean="0"/>
              <a:t>12.01.21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0E31-C426-AD4B-933C-E49F1F87CD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540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6EA0-AEEA-354C-BE4C-EC59FF8B9170}" type="datetimeFigureOut">
              <a:rPr lang="de-DE" smtClean="0"/>
              <a:t>12.01.21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0E31-C426-AD4B-933C-E49F1F87CD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108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6EA0-AEEA-354C-BE4C-EC59FF8B9170}" type="datetimeFigureOut">
              <a:rPr lang="de-DE" smtClean="0"/>
              <a:t>12.01.21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0E31-C426-AD4B-933C-E49F1F87CD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5007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6EA0-AEEA-354C-BE4C-EC59FF8B9170}" type="datetimeFigureOut">
              <a:rPr lang="de-DE" smtClean="0"/>
              <a:t>12.01.21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0E31-C426-AD4B-933C-E49F1F87CD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81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6EA0-AEEA-354C-BE4C-EC59FF8B9170}" type="datetimeFigureOut">
              <a:rPr lang="de-DE" smtClean="0"/>
              <a:t>12.01.21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0E31-C426-AD4B-933C-E49F1F87CD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745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6EA0-AEEA-354C-BE4C-EC59FF8B9170}" type="datetimeFigureOut">
              <a:rPr lang="de-DE" smtClean="0"/>
              <a:t>12.01.21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0E31-C426-AD4B-933C-E49F1F87CD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854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6EA0-AEEA-354C-BE4C-EC59FF8B9170}" type="datetimeFigureOut">
              <a:rPr lang="de-DE" smtClean="0"/>
              <a:t>12.01.21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0E31-C426-AD4B-933C-E49F1F87CD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668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6EA0-AEEA-354C-BE4C-EC59FF8B9170}" type="datetimeFigureOut">
              <a:rPr lang="de-DE" smtClean="0"/>
              <a:t>12.01.21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0E31-C426-AD4B-933C-E49F1F87CD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729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6EA0-AEEA-354C-BE4C-EC59FF8B9170}" type="datetimeFigureOut">
              <a:rPr lang="de-DE" smtClean="0"/>
              <a:t>12.01.21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0E31-C426-AD4B-933C-E49F1F87CD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5696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F6EA0-AEEA-354C-BE4C-EC59FF8B9170}" type="datetimeFigureOut">
              <a:rPr lang="de-DE" smtClean="0"/>
              <a:t>12.01.21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10E31-C426-AD4B-933C-E49F1F87CD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4736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421104"/>
            <a:ext cx="9144000" cy="478005"/>
          </a:xfrm>
        </p:spPr>
        <p:txBody>
          <a:bodyPr>
            <a:normAutofit/>
          </a:bodyPr>
          <a:lstStyle/>
          <a:p>
            <a:r>
              <a:rPr lang="de-DE" sz="2800" b="1" dirty="0" smtClean="0">
                <a:latin typeface="+mn-lt"/>
              </a:rPr>
              <a:t>IOS </a:t>
            </a:r>
            <a:r>
              <a:rPr lang="de-DE" sz="2800" b="1" dirty="0" err="1" smtClean="0">
                <a:latin typeface="+mn-lt"/>
              </a:rPr>
              <a:t>report</a:t>
            </a:r>
            <a:r>
              <a:rPr lang="de-DE" sz="2800" b="1" dirty="0" smtClean="0">
                <a:latin typeface="+mn-lt"/>
              </a:rPr>
              <a:t> MM, 12.01.2021</a:t>
            </a:r>
            <a:endParaRPr lang="de-DE" sz="2800" b="1" dirty="0">
              <a:latin typeface="+mn-lt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58778" y="1352132"/>
            <a:ext cx="9793705" cy="4808036"/>
          </a:xfrm>
        </p:spPr>
        <p:txBody>
          <a:bodyPr>
            <a:normAutofit/>
          </a:bodyPr>
          <a:lstStyle/>
          <a:p>
            <a:pPr marL="342900" indent="-342900" algn="l">
              <a:buFont typeface="Arial" charset="0"/>
              <a:buChar char="•"/>
            </a:pPr>
            <a:r>
              <a:rPr lang="de-DE" dirty="0" smtClean="0"/>
              <a:t>All expensive </a:t>
            </a:r>
            <a:r>
              <a:rPr lang="de-DE" dirty="0" err="1" smtClean="0"/>
              <a:t>parts</a:t>
            </a:r>
            <a:r>
              <a:rPr lang="de-DE" dirty="0" smtClean="0"/>
              <a:t> </a:t>
            </a:r>
            <a:r>
              <a:rPr lang="de-DE" dirty="0" err="1" smtClean="0"/>
              <a:t>were</a:t>
            </a:r>
            <a:r>
              <a:rPr lang="de-DE" dirty="0" smtClean="0"/>
              <a:t> </a:t>
            </a:r>
            <a:r>
              <a:rPr lang="de-DE" dirty="0" err="1" smtClean="0"/>
              <a:t>delivered</a:t>
            </a:r>
            <a:r>
              <a:rPr lang="de-DE" dirty="0" smtClean="0"/>
              <a:t> in 2020: PIG Magnet PSs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transformator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terminal </a:t>
            </a:r>
            <a:r>
              <a:rPr lang="de-DE" dirty="0" err="1"/>
              <a:t>s</a:t>
            </a:r>
            <a:r>
              <a:rPr lang="de-DE" dirty="0" err="1" smtClean="0"/>
              <a:t>outh</a:t>
            </a:r>
            <a:r>
              <a:rPr lang="de-DE" dirty="0" smtClean="0"/>
              <a:t>, SATs </a:t>
            </a:r>
            <a:r>
              <a:rPr lang="de-DE" dirty="0" err="1" smtClean="0"/>
              <a:t>are</a:t>
            </a:r>
            <a:r>
              <a:rPr lang="de-DE" dirty="0" smtClean="0"/>
              <a:t> also </a:t>
            </a:r>
            <a:r>
              <a:rPr lang="de-DE" dirty="0" err="1" smtClean="0"/>
              <a:t>finished</a:t>
            </a:r>
            <a:r>
              <a:rPr lang="de-DE" dirty="0" smtClean="0"/>
              <a:t>. </a:t>
            </a:r>
          </a:p>
          <a:p>
            <a:pPr marL="342900" indent="-342900" algn="l">
              <a:buFont typeface="Arial" charset="0"/>
              <a:buChar char="•"/>
            </a:pPr>
            <a:r>
              <a:rPr lang="de-DE" dirty="0" err="1"/>
              <a:t>B</a:t>
            </a:r>
            <a:r>
              <a:rPr lang="de-DE" dirty="0" err="1" smtClean="0"/>
              <a:t>uild</a:t>
            </a:r>
            <a:r>
              <a:rPr lang="de-DE" dirty="0" smtClean="0"/>
              <a:t> in </a:t>
            </a:r>
            <a:r>
              <a:rPr lang="de-DE" dirty="0" err="1" smtClean="0"/>
              <a:t>both</a:t>
            </a:r>
            <a:r>
              <a:rPr lang="de-DE" dirty="0" smtClean="0"/>
              <a:t> </a:t>
            </a:r>
            <a:r>
              <a:rPr lang="de-DE" dirty="0" err="1" smtClean="0"/>
              <a:t>elements</a:t>
            </a:r>
            <a:r>
              <a:rPr lang="de-DE" dirty="0" smtClean="0"/>
              <a:t> (</a:t>
            </a:r>
            <a:r>
              <a:rPr lang="de-DE" dirty="0" err="1" smtClean="0"/>
              <a:t>transformator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PIG </a:t>
            </a:r>
            <a:r>
              <a:rPr lang="de-DE" dirty="0" err="1" smtClean="0"/>
              <a:t>magnet</a:t>
            </a:r>
            <a:r>
              <a:rPr lang="de-DE" dirty="0" smtClean="0"/>
              <a:t> PS) after beam 2021</a:t>
            </a:r>
          </a:p>
          <a:p>
            <a:pPr marL="342900" indent="-342900" algn="l">
              <a:buFont typeface="Arial" charset="0"/>
              <a:buChar char="•"/>
            </a:pPr>
            <a:r>
              <a:rPr lang="de-DE" dirty="0" err="1" smtClean="0"/>
              <a:t>Preparation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beam time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started</a:t>
            </a:r>
            <a:r>
              <a:rPr lang="de-DE" dirty="0" smtClean="0"/>
              <a:t>: </a:t>
            </a:r>
            <a:r>
              <a:rPr lang="de-DE" dirty="0" err="1" smtClean="0"/>
              <a:t>production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Au </a:t>
            </a:r>
            <a:r>
              <a:rPr lang="de-DE" dirty="0" err="1" smtClean="0"/>
              <a:t>and</a:t>
            </a:r>
            <a:r>
              <a:rPr lang="de-DE" dirty="0" smtClean="0"/>
              <a:t> 50-Ti </a:t>
            </a:r>
            <a:r>
              <a:rPr lang="de-DE" dirty="0" err="1" smtClean="0"/>
              <a:t>electrodes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PIG</a:t>
            </a:r>
          </a:p>
          <a:p>
            <a:pPr marL="342900" indent="-342900" algn="l">
              <a:buFont typeface="Arial" charset="0"/>
              <a:buChar char="•"/>
            </a:pPr>
            <a:r>
              <a:rPr lang="de-DE" dirty="0" err="1" smtClean="0"/>
              <a:t>Electrodes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VARIS </a:t>
            </a:r>
            <a:r>
              <a:rPr lang="de-DE" dirty="0" err="1" smtClean="0"/>
              <a:t>are</a:t>
            </a:r>
            <a:r>
              <a:rPr lang="de-DE" dirty="0" smtClean="0"/>
              <a:t> in </a:t>
            </a:r>
            <a:r>
              <a:rPr lang="de-DE" dirty="0" err="1" smtClean="0"/>
              <a:t>house</a:t>
            </a:r>
            <a:r>
              <a:rPr lang="de-DE" dirty="0" smtClean="0"/>
              <a:t>: 208-Pb, 197-Au, 107-Ag</a:t>
            </a:r>
          </a:p>
          <a:p>
            <a:pPr marL="342900" indent="-342900" algn="l">
              <a:buFont typeface="Arial" charset="0"/>
              <a:buChar char="•"/>
            </a:pPr>
            <a:r>
              <a:rPr lang="de-DE" dirty="0" smtClean="0"/>
              <a:t>ECR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ready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operation</a:t>
            </a:r>
            <a:r>
              <a:rPr lang="de-DE" dirty="0" smtClean="0"/>
              <a:t>, Ar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installed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cw</a:t>
            </a:r>
            <a:r>
              <a:rPr lang="de-DE" dirty="0" smtClean="0"/>
              <a:t> </a:t>
            </a:r>
            <a:r>
              <a:rPr lang="de-DE" dirty="0" err="1" smtClean="0"/>
              <a:t>demo</a:t>
            </a:r>
            <a:r>
              <a:rPr lang="de-DE" dirty="0" smtClean="0"/>
              <a:t> beam time</a:t>
            </a:r>
          </a:p>
          <a:p>
            <a:pPr marL="342900" indent="-342900" algn="l">
              <a:buFont typeface="Arial" charset="0"/>
              <a:buChar char="•"/>
            </a:pPr>
            <a:r>
              <a:rPr lang="de-DE" dirty="0" err="1" smtClean="0"/>
              <a:t>Clarification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ion</a:t>
            </a:r>
            <a:r>
              <a:rPr lang="de-DE" dirty="0" smtClean="0"/>
              <a:t> </a:t>
            </a:r>
            <a:r>
              <a:rPr lang="de-DE" dirty="0" err="1" smtClean="0"/>
              <a:t>species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sources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operating</a:t>
            </a:r>
            <a:r>
              <a:rPr lang="de-DE" dirty="0" smtClean="0"/>
              <a:t> </a:t>
            </a:r>
            <a:r>
              <a:rPr lang="de-DE" dirty="0" err="1" smtClean="0"/>
              <a:t>training</a:t>
            </a:r>
            <a:r>
              <a:rPr lang="de-DE" dirty="0" smtClean="0"/>
              <a:t>: </a:t>
            </a:r>
            <a:r>
              <a:rPr lang="de-DE" dirty="0" err="1" smtClean="0"/>
              <a:t>nat-Ti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PIG </a:t>
            </a:r>
            <a:r>
              <a:rPr lang="de-DE" dirty="0" err="1" smtClean="0"/>
              <a:t>for</a:t>
            </a:r>
            <a:r>
              <a:rPr lang="de-DE" dirty="0" smtClean="0"/>
              <a:t> 50-Ti beam time?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else</a:t>
            </a:r>
            <a:r>
              <a:rPr lang="de-DE" dirty="0" smtClean="0"/>
              <a:t>?</a:t>
            </a:r>
          </a:p>
          <a:p>
            <a:pPr marL="342900" indent="-342900" algn="l">
              <a:buFont typeface="Arial" charset="0"/>
              <a:buChar char="•"/>
            </a:pPr>
            <a:r>
              <a:rPr lang="de-DE" dirty="0" smtClean="0"/>
              <a:t>Beam time plan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finalized</a:t>
            </a:r>
            <a:r>
              <a:rPr lang="de-DE" dirty="0" smtClean="0"/>
              <a:t>?</a:t>
            </a:r>
          </a:p>
          <a:p>
            <a:pPr marL="342900" indent="-342900" algn="l">
              <a:buFont typeface="Arial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9032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Macintosh PowerPoint</Application>
  <PresentationFormat>Breitbild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Office-Design</vt:lpstr>
      <vt:lpstr>IOS report MM, 12.01.2021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IOS report MM, 12.01.2021</dc:title>
  <dc:creator>Microsoft Office-Anwender</dc:creator>
  <cp:lastModifiedBy>Microsoft Office-Anwender</cp:lastModifiedBy>
  <cp:revision>5</cp:revision>
  <dcterms:created xsi:type="dcterms:W3CDTF">2021-01-12T10:26:05Z</dcterms:created>
  <dcterms:modified xsi:type="dcterms:W3CDTF">2021-01-12T11:27:52Z</dcterms:modified>
</cp:coreProperties>
</file>