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Optics for HHT beam line updated with new quadrupoles for PRIOR.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Survey of HEST has been completed. No re-alignment in HEST proposed.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Budget situation: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budget received.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Costs for stepper motors (beam instrumentation) has been deducted from regular budget, although a budget transfer was agreed on last year.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HHD </a:t>
            </a:r>
            <a:r>
              <a:rPr lang="en-GB" sz="2000" dirty="0">
                <a:latin typeface="Calibri" panose="020F0502020204030204" pitchFamily="34" charset="0"/>
                <a:sym typeface="Wingdings" panose="05000000000000000000" pitchFamily="2" charset="2"/>
              </a:rPr>
              <a:t>project: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DIP16 issue could not been solved by PMO by end of last year, resulting in a non-cash out of the budget.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sz="16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step of structural analysis could not be completed by end of last year as planned due to illness.</a:t>
            </a:r>
          </a:p>
          <a:p>
            <a:pPr lvl="1"/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12.01.2021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111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12.01.2021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300</cp:revision>
  <cp:lastPrinted>2019-06-18T07:17:53Z</cp:lastPrinted>
  <dcterms:created xsi:type="dcterms:W3CDTF">2018-08-07T05:50:06Z</dcterms:created>
  <dcterms:modified xsi:type="dcterms:W3CDTF">2021-01-12T14:22:34Z</dcterms:modified>
</cp:coreProperties>
</file>