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24" d="100"/>
          <a:sy n="124" d="100"/>
        </p:scale>
        <p:origin x="5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/>
          <a:srcRect t="3489" b="3602"/>
          <a:stretch>
            <a:fillRect/>
          </a:stretch>
        </p:blipFill>
        <p:spPr>
          <a:xfrm>
            <a:off x="472794" y="1244600"/>
            <a:ext cx="8518808" cy="5342081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>
            <a:spLocks noGrp="1"/>
          </p:cNvSpPr>
          <p:nvPr>
            <p:ph type="title"/>
          </p:nvPr>
        </p:nvSpPr>
        <p:spPr>
          <a:xfrm>
            <a:off x="1251563" y="3650762"/>
            <a:ext cx="6607517" cy="779868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Titeltext</a:t>
            </a:r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30629"/>
            <a:ext cx="6400800" cy="58466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0"/>
            <a:ext cx="3371273" cy="207820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07799" y="6242858"/>
            <a:ext cx="245401" cy="22698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422565" y="271333"/>
            <a:ext cx="5584536" cy="787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422565" y="1450684"/>
            <a:ext cx="8211834" cy="4903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64490" y="6621713"/>
            <a:ext cx="245402" cy="22698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4" marR="0" indent="-391884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ußzeilenplatzhalter 4"/>
          <p:cNvSpPr txBox="1"/>
          <p:nvPr/>
        </p:nvSpPr>
        <p:spPr>
          <a:xfrm>
            <a:off x="4364019" y="6617066"/>
            <a:ext cx="4734262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Frank </a:t>
            </a:r>
            <a:r>
              <a:rPr dirty="0" err="1"/>
              <a:t>Herfurth</a:t>
            </a:r>
            <a:endParaRPr/>
          </a:p>
        </p:txBody>
      </p:sp>
      <p:sp>
        <p:nvSpPr>
          <p:cNvPr id="79" name="Titel 1"/>
          <p:cNvSpPr txBox="1">
            <a:spLocks noGrp="1"/>
          </p:cNvSpPr>
          <p:nvPr>
            <p:ph type="title"/>
          </p:nvPr>
        </p:nvSpPr>
        <p:spPr>
          <a:xfrm>
            <a:off x="2637688" y="271333"/>
            <a:ext cx="3369412" cy="787560"/>
          </a:xfrm>
          <a:prstGeom prst="rect">
            <a:avLst/>
          </a:prstGeom>
        </p:spPr>
        <p:txBody>
          <a:bodyPr/>
          <a:lstStyle/>
          <a:p>
            <a:r>
              <a:t>and HITRAP</a:t>
            </a:r>
          </a:p>
        </p:txBody>
      </p:sp>
      <p:sp>
        <p:nvSpPr>
          <p:cNvPr id="80" name="Rechteck 3"/>
          <p:cNvSpPr txBox="1"/>
          <p:nvPr/>
        </p:nvSpPr>
        <p:spPr>
          <a:xfrm>
            <a:off x="189473" y="224908"/>
            <a:ext cx="2422286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CRYRING@ESR</a:t>
            </a:r>
          </a:p>
        </p:txBody>
      </p:sp>
      <p:sp>
        <p:nvSpPr>
          <p:cNvPr id="81" name="Datumsplatzhalter 5"/>
          <p:cNvSpPr txBox="1"/>
          <p:nvPr/>
        </p:nvSpPr>
        <p:spPr>
          <a:xfrm>
            <a:off x="6586683" y="6612097"/>
            <a:ext cx="1316429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 err="1"/>
              <a:t>Dec</a:t>
            </a:r>
            <a:r>
              <a:rPr dirty="0"/>
              <a:t>-</a:t>
            </a:r>
            <a:r>
              <a:rPr lang="de-DE" dirty="0"/>
              <a:t>15</a:t>
            </a:r>
            <a:r>
              <a:rPr dirty="0"/>
              <a:t>, 2020</a:t>
            </a:r>
          </a:p>
        </p:txBody>
      </p:sp>
      <p:sp>
        <p:nvSpPr>
          <p:cNvPr id="82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5"/>
            <a:ext cx="8694964" cy="523380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err="1"/>
              <a:t>ECooler</a:t>
            </a:r>
            <a:endParaRPr lang="en-US" dirty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/>
              <a:t>vacuum issue, valve between cryo-pump and gun needs replacement and cryo-pump needs inspection – scheduled for Jan-14, 2021.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vacuum intervention section 05 – 08 ongoing, pumps restarted, leak check done, baking to be started this week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 err="1"/>
              <a:t>OnCall</a:t>
            </a:r>
            <a:r>
              <a:rPr lang="en-US" sz="1600" dirty="0"/>
              <a:t> Service for 2021 coordinated (we rely on operation support as sketched during the operator training)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preparation of experiments installations ongoing, scheduling and </a:t>
            </a:r>
            <a:r>
              <a:rPr lang="en-US" sz="1600"/>
              <a:t>planning difficult</a:t>
            </a:r>
            <a:endParaRPr lang="en-US" sz="1600" dirty="0"/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>
                <a:solidFill>
                  <a:schemeClr val="tx1"/>
                </a:solidFill>
              </a:rPr>
              <a:t>weak spots for upcoming operation period: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500" dirty="0">
                <a:solidFill>
                  <a:schemeClr val="tx1"/>
                </a:solidFill>
              </a:rPr>
              <a:t>archiving not ready to use (vacuum, </a:t>
            </a:r>
            <a:r>
              <a:rPr lang="en-US" sz="1500" dirty="0" err="1">
                <a:solidFill>
                  <a:schemeClr val="tx1"/>
                </a:solidFill>
              </a:rPr>
              <a:t>cryo</a:t>
            </a:r>
            <a:r>
              <a:rPr lang="en-US" sz="1500" dirty="0">
                <a:solidFill>
                  <a:schemeClr val="tx1"/>
                </a:solidFill>
              </a:rPr>
              <a:t>, rings signals etc.) - workaround using Grafana, own IT server, but no 24/7 support possible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500" dirty="0">
                <a:solidFill>
                  <a:schemeClr val="tx1"/>
                </a:solidFill>
              </a:rPr>
              <a:t>digitizer not ready to use and not supported 24/7 (kicker, bumper, magnet PS) – workaround using network enabled scopes, beam diagnostics tools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endParaRPr lang="en-US" sz="1500" dirty="0">
              <a:solidFill>
                <a:schemeClr val="tx1"/>
              </a:solidFill>
            </a:endParaRPr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dirty="0"/>
              <a:t>HITRAP 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Electron/Ion transmission/storage test at the cooling Penning trap ongoing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discussion on Shutdown activities for HITRAP done, added to planning of COM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refit work started (IH in-coupling loop will be repaired)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! not all resource issues solved yet !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Macintosh PowerPoint</Application>
  <PresentationFormat>Bildschirmpräsentation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fair-gsi-folienmaster_2017</vt:lpstr>
      <vt:lpstr>and HITRAP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HITRAP</dc:title>
  <dc:creator>Herfurth, Frank Dr.</dc:creator>
  <cp:lastModifiedBy>F H</cp:lastModifiedBy>
  <cp:revision>17</cp:revision>
  <dcterms:modified xsi:type="dcterms:W3CDTF">2021-01-12T13:02:08Z</dcterms:modified>
</cp:coreProperties>
</file>