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33" d="100"/>
          <a:sy n="133" d="100"/>
        </p:scale>
        <p:origin x="37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E887E2-C02D-4CF3-A22D-D2EE37071D81}" type="datetimeFigureOut">
              <a:rPr lang="de-DE"/>
              <a:pPr>
                <a:defRPr/>
              </a:pPr>
              <a:t>12.01.2021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5EB7AA-2325-4280-B76C-006F9D9B8F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E45449-B996-42C7-A90A-49B4CDD9F9D7}" type="datetimeFigureOut">
              <a:rPr lang="de-DE"/>
              <a:pPr>
                <a:defRPr/>
              </a:pPr>
              <a:t>12.01.2021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57198B-7671-46E2-A058-BF1061E722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12850"/>
            <a:ext cx="84280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39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DE38-2311-46A5-B80D-14DB59F3AE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0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4EEA-BF4F-421F-8DF9-124B3F04C4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07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FD34-9635-4751-92E0-DC536D87D9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2260600" y="6561138"/>
            <a:ext cx="4838700" cy="357187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27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469A657-8985-4516-96FC-911010E3237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4200"/>
            <a:ext cx="11287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6700"/>
            <a:ext cx="2028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>
                <a:solidFill>
                  <a:srgbClr val="333333"/>
                </a:solidFill>
                <a:cs typeface="Arial" panose="020B0604020202020204" pitchFamily="34" charset="0"/>
              </a:rPr>
              <a:t>FAIR GmbH | GSI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584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1138"/>
            <a:ext cx="48260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  <p:pic>
        <p:nvPicPr>
          <p:cNvPr id="1037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30213"/>
            <a:ext cx="77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713" y="1228725"/>
            <a:ext cx="8469174" cy="51482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GB" sz="2000" dirty="0">
                <a:latin typeface="Calibri" panose="020F0502020204030204" pitchFamily="34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Discussion on prioritization will be shifted by one week to 26.01.2021 MM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36 documents on web site now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14 documents available but not on web site yet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&gt;10 proposals announced, but documents not yet received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Preparation of Prioritization discussion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Monday next week all documents are available on website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MK are asked to review each proposal and give a preliminary prioritization. </a:t>
            </a:r>
          </a:p>
          <a:p>
            <a:pPr lvl="2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If available, please also kindly indicate the where the previous study results of the </a:t>
            </a:r>
            <a:r>
              <a:rPr lang="en-GB">
                <a:solidFill>
                  <a:schemeClr val="tx1"/>
                </a:solidFill>
                <a:latin typeface="Calibri" panose="020F0502020204030204" pitchFamily="34" charset="0"/>
              </a:rPr>
              <a:t>follow-up proposals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have been summarized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For continued or follow up studies: results of previous beam studies should be referenced in the proposal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422276" y="193431"/>
            <a:ext cx="5714756" cy="562707"/>
          </a:xfrm>
        </p:spPr>
        <p:txBody>
          <a:bodyPr/>
          <a:lstStyle/>
          <a:p>
            <a:pPr eaLnBrk="1" hangingPunct="1"/>
            <a:r>
              <a:rPr lang="en-GB" altLang="de-DE" sz="2800" dirty="0">
                <a:latin typeface="Calibri" panose="020F0502020204030204" pitchFamily="34" charset="0"/>
                <a:cs typeface="Arial" panose="020B0604020202020204" pitchFamily="34" charset="0"/>
              </a:rPr>
              <a:t>Beam study proposals – 12.1.2021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4</TotalTime>
  <Words>107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Beam study proposals – 12.1.2021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Mei Bai</cp:lastModifiedBy>
  <cp:revision>337</cp:revision>
  <cp:lastPrinted>2019-06-18T07:17:53Z</cp:lastPrinted>
  <dcterms:created xsi:type="dcterms:W3CDTF">2018-08-07T05:50:06Z</dcterms:created>
  <dcterms:modified xsi:type="dcterms:W3CDTF">2021-01-12T12:53:15Z</dcterms:modified>
</cp:coreProperties>
</file>