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66" d="100"/>
          <a:sy n="66" d="100"/>
        </p:scale>
        <p:origin x="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887E2-C02D-4CF3-A22D-D2EE37071D81}" type="datetimeFigureOut">
              <a:rPr lang="de-DE"/>
              <a:pPr>
                <a:defRPr/>
              </a:pPr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5EB7AA-2325-4280-B76C-006F9D9B8F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45449-B996-42C7-A90A-49B4CDD9F9D7}" type="datetimeFigureOut">
              <a:rPr lang="de-DE"/>
              <a:pPr>
                <a:defRPr/>
              </a:pPr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7198B-7671-46E2-A058-BF1061E72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3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DE38-2311-46A5-B80D-14DB59F3A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4EEA-BF4F-421F-8DF9-124B3F04C4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FD34-9635-4751-92E0-DC536D87D9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2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69A657-8985-4516-96FC-911010E323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UT2MUZ/MUX: X-coil installation in tunnel,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coil installed in chamber, next: leakage test of man cover plate pre-vacuum groove.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 Z-branch: repair 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interrupted , due to Phelix experimental beam time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TK4BB11: RF conditioning interrupted for alignment campaign 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SIS/TK, §88 investigations, works in TK.</a:t>
            </a:r>
            <a:endParaRPr lang="en-GB" sz="25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Christmas break: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survey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vacuum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resp.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leakages by vacuum personnel, on call duty applied for RB. 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Stripper gas pressure control: discussion ongoing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Potiboard</a:t>
            </a:r>
            <a:r>
              <a:rPr lang="en-GB" sz="2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operation of Alvarez DC quads: discussion ongoing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A1 commissioning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 conditioning interrupted, 6 Volts reached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A4 / 10 Hz problem: solution work in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progress, new version promising.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HSI-RFQ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“re-calibration”: only by software</a:t>
            </a:r>
            <a:endParaRPr lang="en-GB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15.12.2020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134</Words>
  <Application>Microsoft Office PowerPoint</Application>
  <PresentationFormat>Bildschirmpräsentation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Wingdings</vt:lpstr>
      <vt:lpstr>Calibri</vt:lpstr>
      <vt:lpstr>fair-gsi-folienmaster_2018</vt:lpstr>
      <vt:lpstr>Unilac – 15.12.2020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327</cp:revision>
  <cp:lastPrinted>2019-06-18T07:17:53Z</cp:lastPrinted>
  <dcterms:created xsi:type="dcterms:W3CDTF">2018-08-07T05:50:06Z</dcterms:created>
  <dcterms:modified xsi:type="dcterms:W3CDTF">2020-12-15T10:06:49Z</dcterms:modified>
</cp:coreProperties>
</file>