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85" d="100"/>
          <a:sy n="85" d="100"/>
        </p:scale>
        <p:origin x="51" y="4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32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09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642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8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93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55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35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78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106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66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43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DF586-EA8B-B34B-B2FB-797DC1FEEB19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743D7-39D5-2D49-910C-8F7723ABC0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5716" y="649704"/>
            <a:ext cx="9144000" cy="658479"/>
          </a:xfrm>
        </p:spPr>
        <p:txBody>
          <a:bodyPr>
            <a:normAutofit/>
          </a:bodyPr>
          <a:lstStyle/>
          <a:p>
            <a:r>
              <a:rPr lang="de-DE" sz="2800" b="1" dirty="0" smtClean="0"/>
              <a:t>IOS </a:t>
            </a:r>
            <a:r>
              <a:rPr lang="de-DE" sz="2800" b="1" dirty="0"/>
              <a:t>R</a:t>
            </a:r>
            <a:r>
              <a:rPr lang="de-DE" sz="2800" b="1" dirty="0" smtClean="0"/>
              <a:t>eport MM 15.12.2020</a:t>
            </a:r>
            <a:endParaRPr lang="de-DE" sz="2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80410" y="1893554"/>
            <a:ext cx="9144000" cy="3144062"/>
          </a:xfrm>
        </p:spPr>
        <p:txBody>
          <a:bodyPr/>
          <a:lstStyle/>
          <a:p>
            <a:pPr marL="342900" indent="-342900" algn="l">
              <a:buFont typeface="Arial" charset="0"/>
              <a:buChar char="•"/>
            </a:pPr>
            <a:r>
              <a:rPr lang="de-DE" dirty="0" smtClean="0"/>
              <a:t>50-Ti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PIG </a:t>
            </a:r>
            <a:r>
              <a:rPr lang="de-DE" dirty="0" err="1" smtClean="0"/>
              <a:t>electrodes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endParaRPr lang="de-DE" dirty="0" smtClean="0"/>
          </a:p>
          <a:p>
            <a:pPr marL="342900" indent="-342900" algn="l">
              <a:buFont typeface="Arial" charset="0"/>
              <a:buChar char="•"/>
            </a:pPr>
            <a:r>
              <a:rPr lang="de-DE" dirty="0" smtClean="0"/>
              <a:t>Upgrade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err="1" smtClean="0"/>
              <a:t>personnel</a:t>
            </a:r>
            <a:r>
              <a:rPr lang="de-DE" dirty="0" smtClean="0"/>
              <a:t> </a:t>
            </a:r>
            <a:r>
              <a:rPr lang="de-DE" dirty="0" err="1" smtClean="0"/>
              <a:t>safety</a:t>
            </a:r>
            <a:r>
              <a:rPr lang="de-DE" dirty="0" smtClean="0"/>
              <a:t>) at HLI-ECRIS </a:t>
            </a:r>
          </a:p>
          <a:p>
            <a:pPr marL="342900" indent="-342900" algn="l">
              <a:buFont typeface="Arial" charset="0"/>
              <a:buChar char="•"/>
            </a:pPr>
            <a:r>
              <a:rPr lang="de-DE" dirty="0" err="1" smtClean="0"/>
              <a:t>Delivery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isolating</a:t>
            </a:r>
            <a:r>
              <a:rPr lang="de-DE" dirty="0" smtClean="0"/>
              <a:t> </a:t>
            </a:r>
            <a:r>
              <a:rPr lang="de-DE" dirty="0" err="1" smtClean="0"/>
              <a:t>transformer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Terminal South on </a:t>
            </a:r>
            <a:r>
              <a:rPr lang="de-DE" dirty="0" err="1" smtClean="0"/>
              <a:t>Thursday</a:t>
            </a:r>
            <a:endParaRPr lang="de-DE" dirty="0"/>
          </a:p>
          <a:p>
            <a:pPr marL="342900" indent="-342900" algn="l">
              <a:buFont typeface="Arial" charset="0"/>
              <a:buChar char="•"/>
            </a:pPr>
            <a:r>
              <a:rPr lang="de-DE" dirty="0"/>
              <a:t>2 PIG Magnet-PS </a:t>
            </a:r>
            <a:r>
              <a:rPr lang="de-DE" dirty="0" smtClean="0"/>
              <a:t>in </a:t>
            </a:r>
            <a:r>
              <a:rPr lang="de-DE" dirty="0" err="1" smtClean="0"/>
              <a:t>house</a:t>
            </a:r>
            <a:r>
              <a:rPr lang="de-DE" dirty="0" smtClean="0"/>
              <a:t>, </a:t>
            </a:r>
            <a:r>
              <a:rPr lang="de-DE" dirty="0"/>
              <a:t>SAT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today</a:t>
            </a:r>
            <a:endParaRPr lang="de-DE" dirty="0"/>
          </a:p>
          <a:p>
            <a:pPr marL="342900" indent="-342900" algn="l">
              <a:buFont typeface="Arial" charset="0"/>
              <a:buChar char="•"/>
            </a:pPr>
            <a:r>
              <a:rPr lang="de-DE" dirty="0"/>
              <a:t>208-Pb und Au-</a:t>
            </a:r>
            <a:r>
              <a:rPr lang="de-DE" dirty="0" err="1"/>
              <a:t>Cr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 err="1" smtClean="0"/>
              <a:t>lectrodes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house</a:t>
            </a:r>
            <a:r>
              <a:rPr lang="de-DE" dirty="0" smtClean="0"/>
              <a:t> </a:t>
            </a:r>
            <a:r>
              <a:rPr lang="de-DE" dirty="0"/>
              <a:t>(</a:t>
            </a:r>
            <a:r>
              <a:rPr lang="de-DE" dirty="0" smtClean="0"/>
              <a:t>Fa. </a:t>
            </a:r>
            <a:r>
              <a:rPr lang="de-DE" dirty="0" err="1"/>
              <a:t>Hauner</a:t>
            </a:r>
            <a:r>
              <a:rPr lang="de-DE" dirty="0"/>
              <a:t>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1180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Office-Design</vt:lpstr>
      <vt:lpstr>IOS Report MM 15.12.2020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IOS Report MM 8.12.20</dc:title>
  <dc:creator>Microsoft Office-Anwender</dc:creator>
  <cp:lastModifiedBy>Tinschert, Klaus Dr.</cp:lastModifiedBy>
  <cp:revision>7</cp:revision>
  <dcterms:created xsi:type="dcterms:W3CDTF">2020-12-08T09:15:16Z</dcterms:created>
  <dcterms:modified xsi:type="dcterms:W3CDTF">2020-12-15T12:23:01Z</dcterms:modified>
</cp:coreProperties>
</file>