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15.12.2020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9936" y="1159383"/>
            <a:ext cx="11594592" cy="5643753"/>
          </a:xfrm>
        </p:spPr>
        <p:txBody>
          <a:bodyPr>
            <a:normAutofit fontScale="850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CH2-test </a:t>
            </a:r>
            <a:r>
              <a:rPr lang="de-DE" sz="2000" b="1" dirty="0"/>
              <a:t>@ IAP Frankfurt </a:t>
            </a:r>
            <a:r>
              <a:rPr lang="de-DE" sz="2000" b="1" dirty="0" err="1" smtClean="0"/>
              <a:t>postponed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earliest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January</a:t>
            </a:r>
            <a:r>
              <a:rPr lang="de-DE" sz="2000" b="1" dirty="0" smtClean="0"/>
              <a:t> 2020)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CM1-CH-cavities at HI-mainz (</a:t>
            </a:r>
            <a:r>
              <a:rPr lang="de-DE" sz="2000" b="1" dirty="0" err="1" smtClean="0"/>
              <a:t>scheduled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Q1/2021)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/>
              <a:t>superconducting</a:t>
            </a:r>
            <a:r>
              <a:rPr lang="de-DE" sz="2100" b="1" dirty="0"/>
              <a:t> </a:t>
            </a:r>
            <a:r>
              <a:rPr lang="de-DE" sz="2100" b="1" dirty="0" err="1" smtClean="0"/>
              <a:t>solenoids</a:t>
            </a:r>
            <a:r>
              <a:rPr lang="de-DE" sz="2100" b="1" dirty="0" smtClean="0"/>
              <a:t>: Q1/2020</a:t>
            </a:r>
            <a:r>
              <a:rPr lang="de-DE" sz="2100" b="1" dirty="0"/>
              <a:t> </a:t>
            </a:r>
            <a:r>
              <a:rPr lang="de-DE" sz="2100" b="1" dirty="0" smtClean="0"/>
              <a:t>(</a:t>
            </a:r>
            <a:r>
              <a:rPr lang="de-DE" sz="2100" b="1" dirty="0" err="1" smtClean="0"/>
              <a:t>postponed</a:t>
            </a:r>
            <a:r>
              <a:rPr lang="de-DE" sz="2100" b="1" dirty="0" smtClean="0"/>
              <a:t>)</a:t>
            </a:r>
            <a:endParaRPr lang="de-DE" sz="2100" b="1" dirty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22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ordered</a:t>
            </a:r>
            <a:endParaRPr lang="de-DE" sz="2000" b="1" dirty="0" smtClean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tendering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shifted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another</a:t>
            </a:r>
            <a:r>
              <a:rPr lang="de-DE" sz="2000" b="1" dirty="0" smtClean="0"/>
              <a:t> 6 </a:t>
            </a:r>
            <a:r>
              <a:rPr lang="de-DE" sz="2000" b="1" dirty="0" err="1" smtClean="0"/>
              <a:t>months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/>
              <a:t>Prepration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for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further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test</a:t>
            </a:r>
            <a:r>
              <a:rPr lang="de-DE" sz="2100" b="1" dirty="0" smtClean="0"/>
              <a:t> (</a:t>
            </a:r>
            <a:r>
              <a:rPr lang="de-DE" sz="2100" b="1" dirty="0" err="1" smtClean="0"/>
              <a:t>bath</a:t>
            </a:r>
            <a:r>
              <a:rPr lang="de-DE" sz="2100" b="1" dirty="0" smtClean="0"/>
              <a:t>) </a:t>
            </a:r>
            <a:r>
              <a:rPr lang="de-DE" sz="2100" b="1" dirty="0" err="1" smtClean="0"/>
              <a:t>cryostat</a:t>
            </a:r>
            <a:r>
              <a:rPr lang="de-DE" sz="2100" b="1" dirty="0" smtClean="0"/>
              <a:t> at 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/>
              <a:t>B</a:t>
            </a:r>
            <a:r>
              <a:rPr lang="en-US" sz="2100" b="1" dirty="0" smtClean="0"/>
              <a:t>eam </a:t>
            </a:r>
            <a:r>
              <a:rPr lang="en-US" sz="2100" b="1" dirty="0"/>
              <a:t>line set up@SH4 </a:t>
            </a:r>
            <a:r>
              <a:rPr lang="en-US" sz="2100" b="1" dirty="0" smtClean="0"/>
              <a:t>successfully commissioned, commissioning report in </a:t>
            </a:r>
            <a:r>
              <a:rPr lang="en-US" sz="2100" b="1" dirty="0" smtClean="0"/>
              <a:t>preparation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>
                <a:solidFill>
                  <a:srgbClr val="FF0000"/>
                </a:solidFill>
              </a:rPr>
              <a:t>RF-Test der GUCWBB1 in </a:t>
            </a:r>
            <a:r>
              <a:rPr lang="en-US" sz="2100" b="1" dirty="0" err="1" smtClean="0">
                <a:solidFill>
                  <a:srgbClr val="FF0000"/>
                </a:solidFill>
              </a:rPr>
              <a:t>cw</a:t>
            </a:r>
            <a:r>
              <a:rPr lang="en-US" sz="2100" b="1" dirty="0" smtClean="0">
                <a:solidFill>
                  <a:srgbClr val="FF0000"/>
                </a:solidFill>
              </a:rPr>
              <a:t>-Mode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BSM SAT scheduled for May/June 2021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beam dynamics layout close to be finished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err="1" smtClean="0"/>
              <a:t>techn</a:t>
            </a:r>
            <a:r>
              <a:rPr lang="en-US" sz="2000" b="1" dirty="0" smtClean="0"/>
              <a:t>. spec in preparation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preliminary cost estimation requested</a:t>
            </a:r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15.12.2020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Miski-Oglu, Maksym Dr.</cp:lastModifiedBy>
  <cp:revision>174</cp:revision>
  <dcterms:created xsi:type="dcterms:W3CDTF">2019-10-07T09:45:35Z</dcterms:created>
  <dcterms:modified xsi:type="dcterms:W3CDTF">2020-12-15T12:55:00Z</dcterms:modified>
</cp:coreProperties>
</file>