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1" autoAdjust="0"/>
    <p:restoredTop sz="94655" autoAdjust="0"/>
  </p:normalViewPr>
  <p:slideViewPr>
    <p:cSldViewPr snapToGrid="0" snapToObjects="1">
      <p:cViewPr varScale="1">
        <p:scale>
          <a:sx n="162" d="100"/>
          <a:sy n="162" d="100"/>
        </p:scale>
        <p:origin x="114" y="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08.12.2020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08.12.2020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SIS18 Status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IPM</a:t>
            </a:r>
            <a:endParaRPr lang="de-DE" dirty="0" smtClean="0"/>
          </a:p>
          <a:p>
            <a:pPr lvl="1"/>
            <a:r>
              <a:rPr lang="de-DE" dirty="0" smtClean="0"/>
              <a:t>Magnete angeschlossen (Wasser/Strom))</a:t>
            </a:r>
          </a:p>
          <a:p>
            <a:pPr lvl="1"/>
            <a:r>
              <a:rPr lang="de-DE" dirty="0" smtClean="0"/>
              <a:t>Abschnitt wird fürs Heizen vorbereitet</a:t>
            </a:r>
          </a:p>
          <a:p>
            <a:r>
              <a:rPr lang="de-DE" dirty="0" smtClean="0"/>
              <a:t>Vermessung </a:t>
            </a:r>
            <a:r>
              <a:rPr lang="de-DE" dirty="0" smtClean="0"/>
              <a:t>TK / SIS / </a:t>
            </a:r>
            <a:r>
              <a:rPr lang="de-DE" dirty="0" smtClean="0"/>
              <a:t>HEST</a:t>
            </a:r>
          </a:p>
          <a:p>
            <a:r>
              <a:rPr lang="de-DE" dirty="0" smtClean="0"/>
              <a:t>Work on DC Transformers (</a:t>
            </a:r>
            <a:r>
              <a:rPr lang="de-DE" dirty="0" err="1" smtClean="0"/>
              <a:t>routine</a:t>
            </a:r>
            <a:r>
              <a:rPr lang="de-DE" dirty="0" smtClean="0"/>
              <a:t>, </a:t>
            </a:r>
            <a:r>
              <a:rPr lang="de-DE" dirty="0" err="1" smtClean="0"/>
              <a:t>till</a:t>
            </a:r>
            <a:r>
              <a:rPr lang="de-DE" dirty="0" smtClean="0"/>
              <a:t> </a:t>
            </a:r>
            <a:r>
              <a:rPr lang="de-DE" dirty="0" err="1" smtClean="0"/>
              <a:t>beamtime</a:t>
            </a:r>
            <a:r>
              <a:rPr lang="de-DE" dirty="0" smtClean="0"/>
              <a:t>) 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Maschinenexperimente</a:t>
            </a:r>
            <a:r>
              <a:rPr lang="en-GB" dirty="0" smtClean="0"/>
              <a:t> </a:t>
            </a:r>
            <a:r>
              <a:rPr lang="en-GB" dirty="0" err="1" smtClean="0"/>
              <a:t>eingesammelt</a:t>
            </a:r>
            <a:r>
              <a:rPr lang="en-GB" dirty="0" smtClean="0"/>
              <a:t>, </a:t>
            </a:r>
            <a:r>
              <a:rPr lang="en-GB" dirty="0" err="1" smtClean="0"/>
              <a:t>Metting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Experimentatoren</a:t>
            </a:r>
            <a:r>
              <a:rPr lang="en-GB" dirty="0" smtClean="0"/>
              <a:t>, </a:t>
            </a:r>
            <a:r>
              <a:rPr lang="en-GB" dirty="0" err="1" smtClean="0"/>
              <a:t>Vorschlag</a:t>
            </a:r>
            <a:r>
              <a:rPr lang="en-GB" dirty="0" smtClean="0"/>
              <a:t> </a:t>
            </a:r>
            <a:r>
              <a:rPr lang="en-GB" dirty="0" err="1" smtClean="0"/>
              <a:t>zur</a:t>
            </a:r>
            <a:r>
              <a:rPr lang="en-GB" dirty="0" smtClean="0"/>
              <a:t> </a:t>
            </a:r>
            <a:r>
              <a:rPr lang="en-GB" dirty="0" err="1" smtClean="0"/>
              <a:t>Prio</a:t>
            </a:r>
            <a:r>
              <a:rPr lang="en-GB" dirty="0" smtClean="0"/>
              <a:t> </a:t>
            </a:r>
            <a:r>
              <a:rPr lang="en-GB" dirty="0" err="1" smtClean="0"/>
              <a:t>gemacht</a:t>
            </a:r>
            <a:r>
              <a:rPr lang="en-GB" dirty="0" smtClean="0"/>
              <a:t>, </a:t>
            </a:r>
            <a:r>
              <a:rPr lang="en-GB" dirty="0" err="1" smtClean="0"/>
              <a:t>noch</a:t>
            </a:r>
            <a:r>
              <a:rPr lang="en-GB" dirty="0" smtClean="0"/>
              <a:t> </a:t>
            </a:r>
            <a:r>
              <a:rPr lang="en-GB" dirty="0" err="1" smtClean="0"/>
              <a:t>nicht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PS </a:t>
            </a:r>
            <a:r>
              <a:rPr lang="en-GB" dirty="0" err="1" smtClean="0"/>
              <a:t>besprochen</a:t>
            </a:r>
            <a:r>
              <a:rPr lang="en-GB" dirty="0" smtClean="0"/>
              <a:t>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48</Words>
  <Application>Microsoft Office PowerPoint</Application>
  <PresentationFormat>Bildschirmpräsentation (16:9)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fair-gsi-folienmaster_2017_onering</vt:lpstr>
      <vt:lpstr>SIS18 Status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Stadlmann, Jens Dr.</dc:creator>
  <cp:lastModifiedBy>Stadlmann, Jens Dr.</cp:lastModifiedBy>
  <cp:revision>60</cp:revision>
  <dcterms:created xsi:type="dcterms:W3CDTF">2019-12-17T12:46:00Z</dcterms:created>
  <dcterms:modified xsi:type="dcterms:W3CDTF">2020-12-08T12:47:45Z</dcterms:modified>
</cp:coreProperties>
</file>