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01.12.2020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6867" y="1228510"/>
            <a:ext cx="8188034" cy="51490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  </a:t>
            </a:r>
          </a:p>
          <a:p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Last two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weeks</a:t>
            </a:r>
            <a:r>
              <a:rPr lang="en-GB" sz="2500" smtClean="0">
                <a:solidFill>
                  <a:schemeClr val="tx1"/>
                </a:solidFill>
                <a:latin typeface="Calibri" panose="020F0502020204030204" pitchFamily="34" charset="0"/>
              </a:rPr>
              <a:t>: Tests at HSI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with argon beam.</a:t>
            </a:r>
          </a:p>
          <a:p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Tunnel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Septum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UT2MUZ/MUX: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X-coil ready for installation in tunnel, after RF tests.</a:t>
            </a:r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A3DR8: frequency had to be retuned by changing of the position of a moveable (fixed) tuner, RF commissioning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started, now water IL.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GB" sz="2500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Leakage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in Z-branch: repair ongoing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GB" sz="2500" dirty="0" smtClean="0">
                <a:latin typeface="Calibri" panose="020F0502020204030204" pitchFamily="34" charset="0"/>
              </a:rPr>
              <a:t>	</a:t>
            </a:r>
          </a:p>
          <a:p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TK4BB11: RF conditioning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interrupted for alignment campaign SIS/TK.</a:t>
            </a:r>
            <a:endParaRPr lang="en-GB" sz="2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Trouble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shooting during beam time was difficult due to </a:t>
            </a:r>
            <a:r>
              <a:rPr lang="en-GB" sz="2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Covid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19 (access to and onsite work of experts) </a:t>
            </a:r>
          </a:p>
          <a:p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RF Topics:</a:t>
            </a:r>
          </a:p>
          <a:p>
            <a:pPr lvl="1"/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HSI </a:t>
            </a:r>
            <a:r>
              <a:rPr lang="en-GB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Ar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-beam tests last two weeks: 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first results by W. Barth.</a:t>
            </a:r>
            <a:endParaRPr lang="en-GB" sz="2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</a:rPr>
              <a:t>Unilac</a:t>
            </a:r>
            <a:r>
              <a:rPr lang="en-GB" sz="3200" dirty="0" smtClean="0">
                <a:latin typeface="Calibri" panose="020F0502020204030204" pitchFamily="34" charset="0"/>
              </a:rPr>
              <a:t> – </a:t>
            </a:r>
            <a:r>
              <a:rPr lang="en-GB" sz="3200" dirty="0" smtClean="0">
                <a:latin typeface="Calibri" panose="020F0502020204030204" pitchFamily="34" charset="0"/>
              </a:rPr>
              <a:t>1.12.2020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114</Words>
  <Application>Microsoft Office PowerPoint</Application>
  <PresentationFormat>Bildschirmpräsentation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Unilac – 1.12.2020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Vormann, Hartmut Dr.</cp:lastModifiedBy>
  <cp:revision>317</cp:revision>
  <cp:lastPrinted>2019-06-18T07:17:53Z</cp:lastPrinted>
  <dcterms:created xsi:type="dcterms:W3CDTF">2018-08-07T05:50:06Z</dcterms:created>
  <dcterms:modified xsi:type="dcterms:W3CDTF">2020-12-01T07:25:27Z</dcterms:modified>
</cp:coreProperties>
</file>