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55" autoAdjust="0"/>
  </p:normalViewPr>
  <p:slideViewPr>
    <p:cSldViewPr snapToGrid="0" snapToObjects="1">
      <p:cViewPr varScale="1">
        <p:scale>
          <a:sx n="134" d="100"/>
          <a:sy n="134" d="100"/>
        </p:scale>
        <p:origin x="17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01.12.20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Beam Time 2021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Shift Planning 1</a:t>
            </a:r>
            <a:r>
              <a:rPr lang="en-US" sz="15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block finished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on-call planning finished except beam instrumentation department</a:t>
            </a:r>
          </a:p>
          <a:p>
            <a:r>
              <a:rPr lang="en-US" sz="1500" dirty="0" err="1">
                <a:solidFill>
                  <a:schemeClr val="tx1"/>
                </a:solidFill>
                <a:latin typeface="Calibri" panose="020F0502020204030204" pitchFamily="34" charset="0"/>
              </a:rPr>
              <a:t>Covid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-Lessons Learned workshop will take place this week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sym typeface="Wingdings" pitchFamily="2" charset="2"/>
              </a:rPr>
              <a:t>	 new Covid19 related rules and procedures will be published afterwards by TFH and OPE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Pre-Announcement: Commissioning workshop will be held in January 2021. Goal: improve efficiency </a:t>
            </a:r>
            <a:r>
              <a:rPr lang="en-US" sz="1500">
                <a:solidFill>
                  <a:schemeClr val="tx1"/>
                </a:solidFill>
                <a:latin typeface="Calibri" panose="020F0502020204030204" pitchFamily="34" charset="0"/>
              </a:rPr>
              <a:t>of annual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re-commissioning of existing machines and identify procedures for automation (Sequencer) </a:t>
            </a: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generally going on as planned, no known showstoppers for beam time 2021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new HEST Cups will be installed in January (except one which is bakeable – delivery is delayed)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Dry-Run and </a:t>
            </a:r>
            <a:r>
              <a:rPr lang="en-US" sz="1600" dirty="0" err="1">
                <a:latin typeface="Calibri" panose="020F0502020204030204" pitchFamily="34" charset="0"/>
              </a:rPr>
              <a:t>cw-Linac</a:t>
            </a:r>
            <a:r>
              <a:rPr lang="en-US" sz="1600" dirty="0">
                <a:latin typeface="Calibri" panose="020F0502020204030204" pitchFamily="34" charset="0"/>
              </a:rPr>
              <a:t> engineering run successfully finished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Cryring</a:t>
            </a:r>
            <a:r>
              <a:rPr lang="en-US" sz="1600" dirty="0">
                <a:latin typeface="Calibri" panose="020F0502020204030204" pitchFamily="34" charset="0"/>
              </a:rPr>
              <a:t>-Engineering run for kicker commissioning and CC ongoing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§88 official radiation safety inspection will take place on Dec. 8</a:t>
            </a:r>
            <a:r>
              <a:rPr lang="en-US" sz="1600" baseline="30000" dirty="0">
                <a:latin typeface="Calibri" panose="020F0502020204030204" pitchFamily="34" charset="0"/>
              </a:rPr>
              <a:t>th</a:t>
            </a:r>
            <a:r>
              <a:rPr lang="en-US" sz="1600" dirty="0">
                <a:latin typeface="Calibri" panose="020F0502020204030204" pitchFamily="34" charset="0"/>
              </a:rPr>
              <a:t> (preparation Dec. 7</a:t>
            </a:r>
            <a:r>
              <a:rPr lang="en-US" sz="1600" baseline="30000" dirty="0">
                <a:latin typeface="Calibri" panose="020F0502020204030204" pitchFamily="34" charset="0"/>
              </a:rPr>
              <a:t>th</a:t>
            </a:r>
            <a:r>
              <a:rPr lang="en-US" sz="1600" dirty="0">
                <a:latin typeface="Calibri" panose="020F0502020204030204" pitchFamily="34" charset="0"/>
              </a:rPr>
              <a:t> )</a:t>
            </a:r>
          </a:p>
          <a:p>
            <a:r>
              <a:rPr lang="en-US" sz="1600" dirty="0">
                <a:latin typeface="Calibri" panose="020F0502020204030204" pitchFamily="34" charset="0"/>
              </a:rPr>
              <a:t>Bake-out ESR will start Dec. 14</a:t>
            </a:r>
            <a:r>
              <a:rPr lang="en-US" sz="1600" baseline="30000" dirty="0">
                <a:latin typeface="Calibri" panose="020F0502020204030204" pitchFamily="34" charset="0"/>
              </a:rPr>
              <a:t>th</a:t>
            </a:r>
            <a:r>
              <a:rPr lang="en-US" sz="1600" dirty="0">
                <a:latin typeface="Calibri" panose="020F0502020204030204" pitchFamily="34" charset="0"/>
              </a:rPr>
              <a:t> (HKR manned)</a:t>
            </a:r>
            <a:endParaRPr lang="en-US" sz="12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01.12.2020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Reimann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153</Words>
  <Application>Microsoft Macintosh PowerPoint</Application>
  <PresentationFormat>Bildschirmpräsentation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01.12.2020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327</cp:revision>
  <cp:lastPrinted>2019-06-18T07:17:53Z</cp:lastPrinted>
  <dcterms:created xsi:type="dcterms:W3CDTF">2018-08-07T05:50:06Z</dcterms:created>
  <dcterms:modified xsi:type="dcterms:W3CDTF">2020-12-01T14:16:08Z</dcterms:modified>
</cp:coreProperties>
</file>