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235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9C1969-CC4A-4FA2-ADE7-78654781F7FA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F53C8-1FAE-4F8D-A44C-7F774D9E70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4616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367C2-A706-45C4-BED5-619DAD6B202F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0E9AC-234B-4522-9301-0004695AB8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890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ADF5-85DB-4C35-BEF7-B6113553F89A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4107-7014-4E9D-B606-4ED55692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93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ADF5-85DB-4C35-BEF7-B6113553F89A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4107-7014-4E9D-B606-4ED55692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7252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ADF5-85DB-4C35-BEF7-B6113553F89A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4107-7014-4E9D-B606-4ED55692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8022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ADF5-85DB-4C35-BEF7-B6113553F89A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4107-7014-4E9D-B606-4ED55692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322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ADF5-85DB-4C35-BEF7-B6113553F89A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4107-7014-4E9D-B606-4ED55692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77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ADF5-85DB-4C35-BEF7-B6113553F89A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4107-7014-4E9D-B606-4ED55692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4149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ADF5-85DB-4C35-BEF7-B6113553F89A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4107-7014-4E9D-B606-4ED55692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7156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ADF5-85DB-4C35-BEF7-B6113553F89A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4107-7014-4E9D-B606-4ED55692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5490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ADF5-85DB-4C35-BEF7-B6113553F89A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4107-7014-4E9D-B606-4ED55692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995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ADF5-85DB-4C35-BEF7-B6113553F89A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4107-7014-4E9D-B606-4ED55692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5468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ADF5-85DB-4C35-BEF7-B6113553F89A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4107-7014-4E9D-B606-4ED55692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6339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AADF5-85DB-4C35-BEF7-B6113553F89A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34107-7014-4E9D-B606-4ED55692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826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301117"/>
            <a:ext cx="10515600" cy="503555"/>
          </a:xfrm>
        </p:spPr>
        <p:txBody>
          <a:bodyPr>
            <a:normAutofit fontScale="90000"/>
          </a:bodyPr>
          <a:lstStyle/>
          <a:p>
            <a:r>
              <a:rPr lang="de-DE" smtClean="0"/>
              <a:t>Status FRS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223284" y="1280160"/>
            <a:ext cx="10877532" cy="4896803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Dry run last week</a:t>
            </a:r>
          </a:p>
          <a:p>
            <a:pPr lvl="1"/>
            <a:r>
              <a:rPr lang="en-US" dirty="0"/>
              <a:t>Cave M via TS </a:t>
            </a:r>
            <a:endParaRPr lang="en-US" dirty="0" smtClean="0"/>
          </a:p>
          <a:p>
            <a:pPr lvl="2"/>
            <a:r>
              <a:rPr lang="en-US" dirty="0" err="1" smtClean="0"/>
              <a:t>Brho</a:t>
            </a:r>
            <a:r>
              <a:rPr lang="en-US" dirty="0" smtClean="0"/>
              <a:t> of the beamline can be set</a:t>
            </a:r>
            <a:endParaRPr lang="en-US" dirty="0"/>
          </a:p>
          <a:p>
            <a:pPr lvl="2"/>
            <a:r>
              <a:rPr lang="en-US" dirty="0"/>
              <a:t>Import, manipulations and </a:t>
            </a:r>
            <a:r>
              <a:rPr lang="en-US" dirty="0" smtClean="0"/>
              <a:t>export </a:t>
            </a:r>
            <a:r>
              <a:rPr lang="en-US" dirty="0"/>
              <a:t>between Windows-MIRKO and </a:t>
            </a:r>
            <a:r>
              <a:rPr lang="en-US" dirty="0" err="1"/>
              <a:t>parammodi</a:t>
            </a:r>
            <a:r>
              <a:rPr lang="en-US" dirty="0"/>
              <a:t> works</a:t>
            </a:r>
          </a:p>
          <a:p>
            <a:pPr lvl="2"/>
            <a:r>
              <a:rPr lang="en-US" dirty="0" err="1" smtClean="0"/>
              <a:t>Drivestat</a:t>
            </a:r>
            <a:r>
              <a:rPr lang="en-US" dirty="0" smtClean="0"/>
              <a:t> </a:t>
            </a:r>
            <a:r>
              <a:rPr lang="en-US" dirty="0"/>
              <a:t>– Drives towards Cave M are missing - necessary changes in our hand </a:t>
            </a:r>
          </a:p>
          <a:p>
            <a:pPr lvl="2"/>
            <a:r>
              <a:rPr lang="en-US" dirty="0" err="1"/>
              <a:t>Magstat</a:t>
            </a:r>
            <a:r>
              <a:rPr lang="en-US" dirty="0"/>
              <a:t> – Magnets towards Cave M are missing – unclear who can help </a:t>
            </a:r>
          </a:p>
          <a:p>
            <a:pPr lvl="1"/>
            <a:r>
              <a:rPr lang="en-US" dirty="0"/>
              <a:t>Current – Field – investigation on TS4MU1 – </a:t>
            </a:r>
            <a:r>
              <a:rPr lang="en-US" dirty="0" smtClean="0"/>
              <a:t>postponed</a:t>
            </a:r>
          </a:p>
          <a:p>
            <a:pPr lvl="1"/>
            <a:r>
              <a:rPr lang="en-US" dirty="0" smtClean="0"/>
              <a:t>Need for participation in next dry run as well – mainly training purpose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Preparations </a:t>
            </a:r>
            <a:r>
              <a:rPr lang="en-US" dirty="0" smtClean="0"/>
              <a:t>for next beam time</a:t>
            </a:r>
          </a:p>
          <a:p>
            <a:pPr lvl="1"/>
            <a:r>
              <a:rPr lang="en-US" dirty="0" smtClean="0"/>
              <a:t>Starting to go through experiment by experiment: detailed setup and needs</a:t>
            </a:r>
          </a:p>
          <a:p>
            <a:pPr lvl="1"/>
            <a:r>
              <a:rPr lang="en-US" dirty="0" smtClean="0"/>
              <a:t>Construct of experiment specific equipment: special degraders, targets, phantoms, holding structures, alignment grids/structures</a:t>
            </a:r>
          </a:p>
          <a:p>
            <a:pPr lvl="1"/>
            <a:r>
              <a:rPr lang="en-US" dirty="0" smtClean="0"/>
              <a:t>Plan/prepare for mechanical changeover between experiments</a:t>
            </a:r>
          </a:p>
          <a:p>
            <a:pPr lvl="1"/>
            <a:r>
              <a:rPr lang="en-US" dirty="0" smtClean="0"/>
              <a:t>Plan/prepare </a:t>
            </a:r>
            <a:r>
              <a:rPr lang="en-US" dirty="0" err="1" smtClean="0"/>
              <a:t>Daq</a:t>
            </a:r>
            <a:r>
              <a:rPr lang="en-US" dirty="0" smtClean="0"/>
              <a:t> and online analysis codes</a:t>
            </a:r>
          </a:p>
          <a:p>
            <a:pPr lvl="1"/>
            <a:r>
              <a:rPr lang="en-US" dirty="0" smtClean="0"/>
              <a:t>In contact with BI </a:t>
            </a:r>
            <a:r>
              <a:rPr lang="en-US" dirty="0"/>
              <a:t>t</a:t>
            </a:r>
            <a:r>
              <a:rPr lang="en-US" dirty="0" smtClean="0"/>
              <a:t>o increase number of </a:t>
            </a:r>
            <a:r>
              <a:rPr lang="en-US" dirty="0" smtClean="0"/>
              <a:t>signals that are implemented in Lassie </a:t>
            </a:r>
          </a:p>
          <a:p>
            <a:pPr lvl="1"/>
            <a:r>
              <a:rPr lang="en-US" dirty="0" smtClean="0"/>
              <a:t>Power </a:t>
            </a:r>
            <a:r>
              <a:rPr lang="en-US" dirty="0" smtClean="0"/>
              <a:t>supply of HFSMU1 is being </a:t>
            </a:r>
            <a:r>
              <a:rPr lang="en-US" dirty="0" smtClean="0"/>
              <a:t>refurbished </a:t>
            </a:r>
            <a:endParaRPr lang="en-US" dirty="0" smtClean="0"/>
          </a:p>
          <a:p>
            <a:pPr lvl="1"/>
            <a:r>
              <a:rPr lang="en-US" dirty="0" smtClean="0"/>
              <a:t>MW82 repaired and </a:t>
            </a:r>
            <a:r>
              <a:rPr lang="en-US" dirty="0" smtClean="0"/>
              <a:t>reinstalled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Future </a:t>
            </a:r>
          </a:p>
          <a:p>
            <a:pPr lvl="1"/>
            <a:r>
              <a:rPr lang="en-US" dirty="0" smtClean="0"/>
              <a:t>replacement and installation of additional current grids</a:t>
            </a:r>
            <a:endParaRPr lang="en-US" dirty="0" smtClean="0"/>
          </a:p>
          <a:p>
            <a:pPr lvl="2"/>
            <a:r>
              <a:rPr lang="en-US" dirty="0" smtClean="0"/>
              <a:t>2 new grids at mid focal plane</a:t>
            </a:r>
          </a:p>
          <a:p>
            <a:pPr lvl="2"/>
            <a:r>
              <a:rPr lang="en-US" dirty="0" smtClean="0"/>
              <a:t>replace 2 grids at S6 (in front of ESR)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00581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Microsoft Office PowerPoint</Application>
  <PresentationFormat>Breitbild</PresentationFormat>
  <Paragraphs>31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Status FRS</vt:lpstr>
    </vt:vector>
  </TitlesOfParts>
  <Company>GSI Helmholtzzentrum für Schwerionenforschung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FRS</dc:title>
  <dc:creator>Haettner, Emma Dr.</dc:creator>
  <cp:lastModifiedBy>Haettner, Emma Dr.</cp:lastModifiedBy>
  <cp:revision>55</cp:revision>
  <cp:lastPrinted>2020-02-04T12:49:10Z</cp:lastPrinted>
  <dcterms:created xsi:type="dcterms:W3CDTF">2019-11-05T12:24:25Z</dcterms:created>
  <dcterms:modified xsi:type="dcterms:W3CDTF">2020-12-01T12:59:46Z</dcterms:modified>
</cp:coreProperties>
</file>