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2"/>
            <a:ext cx="8188034" cy="47461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Machine experiments with uranium beam, with pulsed gas stripper with hydrogen, 									desired for 7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to 12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April 2021. Possible? Accepted/confirmed?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UT2MUZ/MUX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Repair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ongoing, </a:t>
            </a:r>
          </a:p>
          <a:p>
            <a:pPr lvl="1"/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Z-coil is installed.  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X-coil repair ongoing (thin baffle plate exchanged)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A3DR8 new DT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vacuum commissioned.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Cabeling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next.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25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Gas stripper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local commissioning finished, remote control has to be established. 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Z-branch: repair ongoing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bunker: “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trange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interlock errors fixed (4 white cables, 1 grey…). </a:t>
            </a:r>
            <a:r>
              <a:rPr lang="en-GB" sz="2500" dirty="0" smtClean="0">
                <a:latin typeface="Calibri" panose="020F0502020204030204" pitchFamily="34" charset="0"/>
              </a:rPr>
              <a:t>		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TK4BB11: all assembly finished, TK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closed.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commissioning ongoing.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 of §88 Radiation Protection Check for HLI, UNILAC, EH, TK has taken place.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b="1" dirty="0" smtClean="0">
                <a:latin typeface="Calibri" panose="020F0502020204030204" pitchFamily="34" charset="0"/>
              </a:rPr>
              <a:t>RF </a:t>
            </a:r>
            <a:r>
              <a:rPr lang="en-GB" sz="2500" b="1" dirty="0">
                <a:latin typeface="Calibri" panose="020F0502020204030204" pitchFamily="34" charset="0"/>
              </a:rPr>
              <a:t>topics </a:t>
            </a:r>
            <a:endParaRPr lang="en-GB" sz="2500" dirty="0"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of new A1 control rack has been started.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17.11.2020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150</Words>
  <Application>Microsoft Office PowerPoint</Application>
  <PresentationFormat>Bildschirmpräsentation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17.11.2020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310</cp:revision>
  <cp:lastPrinted>2019-06-18T07:17:53Z</cp:lastPrinted>
  <dcterms:created xsi:type="dcterms:W3CDTF">2018-08-07T05:50:06Z</dcterms:created>
  <dcterms:modified xsi:type="dcterms:W3CDTF">2020-11-17T10:29:01Z</dcterms:modified>
</cp:coreProperties>
</file>