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71" autoAdjust="0"/>
    <p:restoredTop sz="94655" autoAdjust="0"/>
  </p:normalViewPr>
  <p:slideViewPr>
    <p:cSldViewPr snapToGrid="0" snapToObjects="1">
      <p:cViewPr varScale="1">
        <p:scale>
          <a:sx n="216" d="100"/>
          <a:sy n="216" d="100"/>
        </p:scale>
        <p:origin x="810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SIS18 Status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VHF Kavität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 smtClean="0"/>
              <a:t>Kein Einbau in diesem Shutdown.</a:t>
            </a:r>
          </a:p>
          <a:p>
            <a:pPr lvl="1"/>
            <a:r>
              <a:rPr lang="de-DE" dirty="0" smtClean="0"/>
              <a:t>HF Leistungstest haben deutlich stärkere Erwärmung des Dielektrikums geführt. als erwartet. Damit driftet die Frequenz und auch ein sicherer Betrieb ist nicht möglich.</a:t>
            </a:r>
          </a:p>
          <a:p>
            <a:pPr lvl="1"/>
            <a:r>
              <a:rPr lang="de-DE" dirty="0" smtClean="0"/>
              <a:t>Nächste Schritte:</a:t>
            </a:r>
          </a:p>
          <a:p>
            <a:pPr lvl="2"/>
            <a:r>
              <a:rPr lang="de-DE" dirty="0" smtClean="0"/>
              <a:t>Tests mit der Kavität im jetzigen Zustand, um das Problem besser zu verstehen</a:t>
            </a:r>
          </a:p>
          <a:p>
            <a:pPr lvl="2"/>
            <a:r>
              <a:rPr lang="de-DE" dirty="0" smtClean="0"/>
              <a:t>Ohnehin geplanter Aufbau von HF Regelung vor </a:t>
            </a:r>
            <a:r>
              <a:rPr lang="de-DE" dirty="0" smtClean="0"/>
              <a:t>Betrieb im SIS </a:t>
            </a:r>
            <a:r>
              <a:rPr lang="de-DE" dirty="0" smtClean="0"/>
              <a:t>erforderlich </a:t>
            </a:r>
          </a:p>
          <a:p>
            <a:pPr lvl="2"/>
            <a:r>
              <a:rPr lang="de-DE" dirty="0" err="1" smtClean="0"/>
              <a:t>mid</a:t>
            </a:r>
            <a:r>
              <a:rPr lang="de-DE" dirty="0" smtClean="0"/>
              <a:t>-term: Austausch von GAP Material oder arbeiten ohne GAP (verschiedene Vorschläge)</a:t>
            </a:r>
            <a:endParaRPr lang="de-DE" dirty="0" smtClean="0"/>
          </a:p>
          <a:p>
            <a:r>
              <a:rPr lang="de-DE" dirty="0" smtClean="0"/>
              <a:t>IPM</a:t>
            </a:r>
          </a:p>
          <a:p>
            <a:pPr lvl="1"/>
            <a:r>
              <a:rPr lang="de-DE" dirty="0" smtClean="0"/>
              <a:t>Alle Teile sind im Tunnel und zusammengebaut für Vakuum Test. Finaler </a:t>
            </a:r>
            <a:r>
              <a:rPr lang="de-DE" dirty="0" err="1" smtClean="0"/>
              <a:t>eiinbau</a:t>
            </a:r>
            <a:r>
              <a:rPr lang="de-DE" dirty="0" smtClean="0"/>
              <a:t> nach </a:t>
            </a:r>
            <a:r>
              <a:rPr lang="de-DE" dirty="0" err="1" smtClean="0"/>
              <a:t>Dryrun</a:t>
            </a:r>
            <a:r>
              <a:rPr lang="de-DE" dirty="0" smtClean="0"/>
              <a:t> </a:t>
            </a:r>
          </a:p>
          <a:p>
            <a:pPr lvl="1"/>
            <a:endParaRPr lang="de-DE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Shutdownarbeiten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Shutdownarbeiten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Unterbrochen. Alle </a:t>
            </a:r>
            <a:r>
              <a:rPr lang="de-DE" dirty="0" err="1" smtClean="0"/>
              <a:t>Freischlatungen</a:t>
            </a:r>
            <a:r>
              <a:rPr lang="de-DE" dirty="0" smtClean="0"/>
              <a:t> aufgehoben -&gt; Dry </a:t>
            </a:r>
            <a:r>
              <a:rPr lang="de-DE" dirty="0" err="1" smtClean="0"/>
              <a:t>run</a:t>
            </a:r>
            <a:r>
              <a:rPr lang="de-DE" dirty="0" smtClean="0"/>
              <a:t> für Tests, z.B. Kicker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5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111</Words>
  <Application>Microsoft Office PowerPoint</Application>
  <PresentationFormat>Bildschirmpräsentation (16:9)</PresentationFormat>
  <Paragraphs>14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fair-gsi-folienmaster_2017_onering</vt:lpstr>
      <vt:lpstr>SIS18 Status</vt:lpstr>
      <vt:lpstr>Shutdownarbeiten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Stadlmann, Jens Dr.</dc:creator>
  <cp:lastModifiedBy>Stadlmann, Jens Dr.</cp:lastModifiedBy>
  <cp:revision>56</cp:revision>
  <dcterms:created xsi:type="dcterms:W3CDTF">2019-12-17T12:46:00Z</dcterms:created>
  <dcterms:modified xsi:type="dcterms:W3CDTF">2020-11-17T09:58:02Z</dcterms:modified>
</cp:coreProperties>
</file>