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55" autoAdjust="0"/>
  </p:normalViewPr>
  <p:slideViewPr>
    <p:cSldViewPr snapToGrid="0" snapToObjects="1">
      <p:cViewPr varScale="1">
        <p:scale>
          <a:sx n="127" d="100"/>
          <a:sy n="127" d="100"/>
        </p:scale>
        <p:origin x="3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1" y="1295400"/>
            <a:ext cx="8656720" cy="5317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Beam Time 2021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Shift Planning ongoing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on-call planning ongoing (84% finished, 4 departments outstanding)</a:t>
            </a:r>
          </a:p>
          <a:p>
            <a:r>
              <a:rPr lang="en-US" sz="1500" dirty="0" err="1">
                <a:solidFill>
                  <a:schemeClr val="tx1"/>
                </a:solidFill>
                <a:latin typeface="Calibri" panose="020F0502020204030204" pitchFamily="34" charset="0"/>
              </a:rPr>
              <a:t>Covid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-Lessons Learned workshop will take place in Dec.  - invitation will be sent by OPE </a:t>
            </a:r>
            <a:r>
              <a:rPr lang="en-US" sz="1500">
                <a:solidFill>
                  <a:schemeClr val="tx1"/>
                </a:solidFill>
                <a:latin typeface="Calibri" panose="020F0502020204030204" pitchFamily="34" charset="0"/>
              </a:rPr>
              <a:t>to department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heads and experiment spokespersons</a:t>
            </a: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Shutdown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General Device-Tests &amp; </a:t>
            </a:r>
            <a:r>
              <a:rPr lang="en-US" sz="1600" dirty="0" err="1">
                <a:latin typeface="Calibri" panose="020F0502020204030204" pitchFamily="34" charset="0"/>
              </a:rPr>
              <a:t>cw</a:t>
            </a:r>
            <a:r>
              <a:rPr lang="en-US" sz="1600" dirty="0">
                <a:latin typeface="Calibri" panose="020F0502020204030204" pitchFamily="34" charset="0"/>
              </a:rPr>
              <a:t>-Demonstrator-Test started (HKR manned continuously until Nov. 27</a:t>
            </a:r>
            <a:r>
              <a:rPr lang="en-US" sz="1600" baseline="30000" dirty="0">
                <a:latin typeface="Calibri" panose="020F0502020204030204" pitchFamily="34" charset="0"/>
              </a:rPr>
              <a:t>th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§88 rad. safety check progressing well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General Problems with UNILAC controls: HSI- und HLI-Chopper control unreliable, UNILAC Software Applications and </a:t>
            </a:r>
            <a:r>
              <a:rPr lang="en-US" sz="1200" dirty="0" err="1">
                <a:latin typeface="Calibri" panose="020F0502020204030204" pitchFamily="34" charset="0"/>
              </a:rPr>
              <a:t>Poti</a:t>
            </a:r>
            <a:r>
              <a:rPr lang="en-US" sz="1200" dirty="0">
                <a:latin typeface="Calibri" panose="020F0502020204030204" pitchFamily="34" charset="0"/>
              </a:rPr>
              <a:t>-boards are unstable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temporarily strong noise due to renovation in surrounding buildings </a:t>
            </a:r>
            <a:r>
              <a:rPr lang="en-US" sz="1200" dirty="0">
                <a:latin typeface="Calibri" panose="020F0502020204030204" pitchFamily="34" charset="0"/>
                <a:sym typeface="Wingdings" pitchFamily="2" charset="2"/>
              </a:rPr>
              <a:t> H. </a:t>
            </a:r>
            <a:r>
              <a:rPr lang="en-US" sz="1200" dirty="0" err="1">
                <a:latin typeface="Calibri" panose="020F0502020204030204" pitchFamily="34" charset="0"/>
                <a:sym typeface="Wingdings" pitchFamily="2" charset="2"/>
              </a:rPr>
              <a:t>Reckziegel</a:t>
            </a:r>
            <a:r>
              <a:rPr lang="en-US" sz="1200" dirty="0">
                <a:latin typeface="Calibri" panose="020F0502020204030204" pitchFamily="34" charset="0"/>
                <a:sym typeface="Wingdings" pitchFamily="2" charset="2"/>
              </a:rPr>
              <a:t> and G. Stephan are requested to take care –&gt; no feedback yet.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generally going on as planned – exceptions: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µ-Spill-Cavity -  cancelled </a:t>
            </a:r>
            <a:r>
              <a:rPr lang="en-US" sz="1200" dirty="0">
                <a:latin typeface="Calibri" panose="020F0502020204030204" pitchFamily="34" charset="0"/>
                <a:sym typeface="Wingdings" pitchFamily="2" charset="2"/>
              </a:rPr>
              <a:t> shifted towards 2021</a:t>
            </a:r>
            <a:endParaRPr lang="en-US" sz="1200" dirty="0">
              <a:latin typeface="Calibri" panose="020F0502020204030204" pitchFamily="34" charset="0"/>
            </a:endParaRP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IPM ready for test mid December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Faraday cups in transfer line ESR-</a:t>
            </a:r>
            <a:r>
              <a:rPr lang="en-US" sz="1200" dirty="0" err="1">
                <a:latin typeface="Calibri" panose="020F0502020204030204" pitchFamily="34" charset="0"/>
              </a:rPr>
              <a:t>Cryring</a:t>
            </a:r>
            <a:r>
              <a:rPr lang="en-US" sz="1200" dirty="0">
                <a:latin typeface="Calibri" panose="020F0502020204030204" pitchFamily="34" charset="0"/>
              </a:rPr>
              <a:t> are on critical path, completion is not secured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</a:rPr>
              <a:t>oil leak in Q-kicker will be repaired after Dry-Run</a:t>
            </a:r>
          </a:p>
          <a:p>
            <a:r>
              <a:rPr lang="en-US" sz="1600" dirty="0">
                <a:latin typeface="Calibri" panose="020F0502020204030204" pitchFamily="34" charset="0"/>
              </a:rPr>
              <a:t>Dry-Runs starting next week</a:t>
            </a:r>
            <a:endParaRPr lang="en-US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Accelerator Operations – 17.11.2020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S. Reimann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165</Words>
  <Application>Microsoft Macintosh PowerPoint</Application>
  <PresentationFormat>Bildschirmpräsentation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Accelerator Operations – 17.11.2020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323</cp:revision>
  <cp:lastPrinted>2019-06-18T07:17:53Z</cp:lastPrinted>
  <dcterms:created xsi:type="dcterms:W3CDTF">2018-08-07T05:50:06Z</dcterms:created>
  <dcterms:modified xsi:type="dcterms:W3CDTF">2020-11-17T13:25:16Z</dcterms:modified>
</cp:coreProperties>
</file>