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8" r:id="rId2"/>
    <p:sldId id="259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71" autoAdjust="0"/>
    <p:restoredTop sz="94655" autoAdjust="0"/>
  </p:normalViewPr>
  <p:slideViewPr>
    <p:cSldViewPr snapToGrid="0" snapToObjects="1">
      <p:cViewPr varScale="1">
        <p:scale>
          <a:sx n="87" d="100"/>
          <a:sy n="87" d="100"/>
        </p:scale>
        <p:origin x="7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10.11.2020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SIS18 Status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VHF </a:t>
            </a:r>
            <a:r>
              <a:rPr lang="de-DE" dirty="0" smtClean="0"/>
              <a:t>Kavität</a:t>
            </a:r>
            <a:r>
              <a:rPr lang="de-DE" dirty="0"/>
              <a:t> </a:t>
            </a:r>
            <a:r>
              <a:rPr lang="de-DE" dirty="0" smtClean="0"/>
              <a:t>(unverändert)</a:t>
            </a:r>
            <a:endParaRPr lang="de-DE" dirty="0" smtClean="0"/>
          </a:p>
          <a:p>
            <a:pPr lvl="1"/>
            <a:r>
              <a:rPr lang="de-DE" dirty="0" smtClean="0"/>
              <a:t>Einbau Anfang Dezember, Ausheizen KW 51 (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January</a:t>
            </a:r>
            <a:r>
              <a:rPr lang="de-DE" dirty="0" smtClean="0"/>
              <a:t>) </a:t>
            </a:r>
          </a:p>
          <a:p>
            <a:r>
              <a:rPr lang="de-DE" dirty="0" smtClean="0"/>
              <a:t>IPM</a:t>
            </a:r>
          </a:p>
          <a:p>
            <a:pPr lvl="1"/>
            <a:r>
              <a:rPr lang="de-DE" dirty="0" smtClean="0"/>
              <a:t>MCPs </a:t>
            </a:r>
            <a:r>
              <a:rPr lang="de-DE" dirty="0" err="1" smtClean="0"/>
              <a:t>passed</a:t>
            </a:r>
            <a:r>
              <a:rPr lang="de-DE" dirty="0" smtClean="0"/>
              <a:t> </a:t>
            </a:r>
            <a:r>
              <a:rPr lang="de-DE" dirty="0" err="1" smtClean="0"/>
              <a:t>tes</a:t>
            </a:r>
            <a:r>
              <a:rPr lang="de-DE" dirty="0" err="1" smtClean="0"/>
              <a:t>t</a:t>
            </a:r>
            <a:r>
              <a:rPr lang="de-DE" dirty="0" smtClean="0"/>
              <a:t>, </a:t>
            </a:r>
            <a:r>
              <a:rPr lang="de-DE" dirty="0" err="1" smtClean="0"/>
              <a:t>Complete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put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machine</a:t>
            </a:r>
            <a:r>
              <a:rPr lang="de-DE" dirty="0" smtClean="0"/>
              <a:t>, </a:t>
            </a:r>
            <a:r>
              <a:rPr lang="de-DE" dirty="0" err="1" smtClean="0"/>
              <a:t>starting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Kicker </a:t>
            </a:r>
            <a:r>
              <a:rPr lang="de-DE" dirty="0" err="1" smtClean="0"/>
              <a:t>Room</a:t>
            </a:r>
            <a:r>
              <a:rPr lang="de-DE" dirty="0" smtClean="0"/>
              <a:t>: </a:t>
            </a: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Main Kicker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done</a:t>
            </a:r>
            <a:r>
              <a:rPr lang="de-DE" dirty="0" smtClean="0"/>
              <a:t>, </a:t>
            </a:r>
            <a:r>
              <a:rPr lang="de-DE" dirty="0" err="1" smtClean="0"/>
              <a:t>needs</a:t>
            </a:r>
            <a:r>
              <a:rPr lang="de-DE" dirty="0" smtClean="0"/>
              <a:t> </a:t>
            </a:r>
            <a:r>
              <a:rPr lang="de-DE" dirty="0" err="1" smtClean="0"/>
              <a:t>testing</a:t>
            </a:r>
            <a:r>
              <a:rPr lang="de-DE" dirty="0" smtClean="0"/>
              <a:t> </a:t>
            </a:r>
            <a:br>
              <a:rPr lang="de-DE" dirty="0" smtClean="0"/>
            </a:br>
            <a:r>
              <a:rPr lang="de-DE" dirty="0" smtClean="0"/>
              <a:t>q </a:t>
            </a:r>
            <a:r>
              <a:rPr lang="de-DE" dirty="0" err="1" smtClean="0"/>
              <a:t>kicker</a:t>
            </a:r>
            <a:r>
              <a:rPr lang="de-DE" dirty="0" smtClean="0"/>
              <a:t> </a:t>
            </a:r>
            <a:r>
              <a:rPr lang="de-DE" dirty="0" err="1" smtClean="0"/>
              <a:t>supply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beeing</a:t>
            </a:r>
            <a:r>
              <a:rPr lang="de-DE" dirty="0" smtClean="0"/>
              <a:t> </a:t>
            </a:r>
            <a:r>
              <a:rPr lang="de-DE" dirty="0" err="1" smtClean="0"/>
              <a:t>repaired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. </a:t>
            </a:r>
            <a:r>
              <a:rPr lang="de-DE" dirty="0" smtClean="0"/>
              <a:t>(outside </a:t>
            </a:r>
            <a:r>
              <a:rPr lang="de-DE" dirty="0" err="1" smtClean="0"/>
              <a:t>tunnel</a:t>
            </a:r>
            <a:r>
              <a:rPr lang="de-DE" dirty="0" smtClean="0"/>
              <a:t>) </a:t>
            </a:r>
            <a:endParaRPr lang="de-DE" dirty="0" smtClean="0"/>
          </a:p>
          <a:p>
            <a:endParaRPr lang="de-DE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Shutdownarbeiten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Shutdownarbeiten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Reinigung vom SIS, erledigt</a:t>
            </a:r>
            <a:endParaRPr lang="de-DE" dirty="0" smtClean="0"/>
          </a:p>
          <a:p>
            <a:pPr lvl="1"/>
            <a:r>
              <a:rPr lang="de-DE" dirty="0" smtClean="0"/>
              <a:t>Dichtungsarbeiten </a:t>
            </a:r>
            <a:r>
              <a:rPr lang="de-DE" dirty="0" smtClean="0"/>
              <a:t>TE1QD11, </a:t>
            </a:r>
            <a:r>
              <a:rPr lang="de-DE" dirty="0" err="1" smtClean="0"/>
              <a:t>ereldigt</a:t>
            </a:r>
            <a:endParaRPr lang="de-DE" dirty="0" smtClean="0"/>
          </a:p>
          <a:p>
            <a:pPr lvl="1"/>
            <a:r>
              <a:rPr lang="de-DE" dirty="0" smtClean="0"/>
              <a:t>Wartung weiter bis Ende der Woche, dann Unterbrechung aller Arbeiten und Zuschaltung </a:t>
            </a:r>
            <a:r>
              <a:rPr lang="de-DE" smtClean="0"/>
              <a:t>für Tests und Dry Run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158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87</Words>
  <Application>Microsoft Office PowerPoint</Application>
  <PresentationFormat>Bildschirmpräsentation (16:9)</PresentationFormat>
  <Paragraphs>13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fair-gsi-folienmaster_2017_onering</vt:lpstr>
      <vt:lpstr>SIS18 Status</vt:lpstr>
      <vt:lpstr>Shutdownarbeiten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55</cp:revision>
  <dcterms:created xsi:type="dcterms:W3CDTF">2019-12-17T12:46:00Z</dcterms:created>
  <dcterms:modified xsi:type="dcterms:W3CDTF">2020-11-10T12:59:04Z</dcterms:modified>
</cp:coreProperties>
</file>