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144000" cy="6858000" type="screen4x3"/>
  <p:notesSz cx="6724650" cy="97742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666666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15" autoAdjust="0"/>
    <p:restoredTop sz="94655" autoAdjust="0"/>
  </p:normalViewPr>
  <p:slideViewPr>
    <p:cSldViewPr snapToGrid="0" snapToObjects="1">
      <p:cViewPr varScale="1">
        <p:scale>
          <a:sx n="146" d="100"/>
          <a:sy n="146" d="100"/>
        </p:scale>
        <p:origin x="144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10.11.20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09079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10.11.20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79" tIns="45139" rIns="90279" bIns="4513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2465" y="4642763"/>
            <a:ext cx="5379720" cy="4398407"/>
          </a:xfrm>
          <a:prstGeom prst="rect">
            <a:avLst/>
          </a:prstGeom>
        </p:spPr>
        <p:txBody>
          <a:bodyPr vert="horz" lIns="90279" tIns="45139" rIns="90279" bIns="4513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09079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0716A1C-18EB-1742-BCAC-8F37B2C6F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754" y="1212688"/>
            <a:ext cx="8427665" cy="53577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6507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4306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5584535" cy="78755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4" y="6552643"/>
            <a:ext cx="825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60600" y="6560611"/>
            <a:ext cx="48383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399" y="583587"/>
            <a:ext cx="1129081" cy="376361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16075"/>
            <a:ext cx="202853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rgbClr val="333333"/>
                </a:solidFill>
                <a:latin typeface="Arial"/>
                <a:cs typeface="Arial"/>
              </a:rPr>
              <a:t>FAIR GmbH | GSI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584535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Stephan Reimann</a:t>
            </a:r>
            <a:endParaRPr lang="de-DE" dirty="0"/>
          </a:p>
        </p:txBody>
      </p:sp>
      <p:pic>
        <p:nvPicPr>
          <p:cNvPr id="13" name="Bild 12" descr="FAIR_Logo_rgb.png"/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249" y="430944"/>
            <a:ext cx="775055" cy="645879"/>
          </a:xfrm>
          <a:prstGeom prst="rect">
            <a:avLst/>
          </a:prstGeom>
        </p:spPr>
      </p:pic>
      <p:pic>
        <p:nvPicPr>
          <p:cNvPr id="2050" name="Picture 2" descr="C:\Users\sreimann\Desktop\FAIR-Phase0_Logo.jp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842" y="299802"/>
            <a:ext cx="1053867" cy="105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8601" y="1295400"/>
            <a:ext cx="8656720" cy="5317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Beam Time 2021</a:t>
            </a:r>
          </a:p>
          <a:p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Shift Planning ongoing</a:t>
            </a:r>
          </a:p>
          <a:p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on-call planning ongoing (56% finished, deadline for tech departments: Nov. 13</a:t>
            </a:r>
            <a:r>
              <a:rPr lang="en-US" sz="1500" baseline="30000" dirty="0">
                <a:solidFill>
                  <a:schemeClr val="tx1"/>
                </a:solidFill>
                <a:latin typeface="Calibri" panose="020F0502020204030204" pitchFamily="34" charset="0"/>
              </a:rPr>
              <a:t>th</a:t>
            </a: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)</a:t>
            </a:r>
          </a:p>
          <a:p>
            <a:endParaRPr lang="en-US" sz="2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Shutdown</a:t>
            </a:r>
            <a:endParaRPr lang="en-US" sz="2000" dirty="0">
              <a:latin typeface="Calibri" panose="020F0502020204030204" pitchFamily="34" charset="0"/>
            </a:endParaRPr>
          </a:p>
          <a:p>
            <a:r>
              <a:rPr lang="en-US" sz="1600" dirty="0" err="1">
                <a:latin typeface="Calibri" panose="020F0502020204030204" pitchFamily="34" charset="0"/>
              </a:rPr>
              <a:t>Cryring</a:t>
            </a:r>
            <a:r>
              <a:rPr lang="en-US" sz="1600" dirty="0">
                <a:latin typeface="Calibri" panose="020F0502020204030204" pitchFamily="34" charset="0"/>
              </a:rPr>
              <a:t>-Bake-out period ongoing without issues  (HKR manned continuously until Nov. 27</a:t>
            </a:r>
            <a:r>
              <a:rPr lang="en-US" sz="1600" baseline="30000" dirty="0">
                <a:latin typeface="Calibri" panose="020F0502020204030204" pitchFamily="34" charset="0"/>
              </a:rPr>
              <a:t>th</a:t>
            </a:r>
            <a:r>
              <a:rPr lang="en-US" sz="1600" dirty="0">
                <a:latin typeface="Calibri" panose="020F0502020204030204" pitchFamily="34" charset="0"/>
              </a:rPr>
              <a:t>)</a:t>
            </a:r>
          </a:p>
          <a:p>
            <a:r>
              <a:rPr lang="en-US" sz="1600" dirty="0">
                <a:latin typeface="Calibri" panose="020F0502020204030204" pitchFamily="34" charset="0"/>
              </a:rPr>
              <a:t>generally going on as planned – exceptions:</a:t>
            </a:r>
          </a:p>
          <a:p>
            <a:pPr lvl="1"/>
            <a:r>
              <a:rPr lang="en-US" sz="1200" dirty="0">
                <a:latin typeface="Calibri" panose="020F0502020204030204" pitchFamily="34" charset="0"/>
              </a:rPr>
              <a:t>µ-Spill-Cavity - delayed at least till Jan. </a:t>
            </a:r>
          </a:p>
          <a:p>
            <a:pPr lvl="1"/>
            <a:r>
              <a:rPr lang="en-US" sz="1200" dirty="0">
                <a:latin typeface="Calibri" panose="020F0502020204030204" pitchFamily="34" charset="0"/>
              </a:rPr>
              <a:t>IPM ready for test mid December</a:t>
            </a:r>
          </a:p>
          <a:p>
            <a:pPr lvl="1"/>
            <a:r>
              <a:rPr lang="en-US" sz="1200" dirty="0">
                <a:latin typeface="Calibri" panose="020F0502020204030204" pitchFamily="34" charset="0"/>
              </a:rPr>
              <a:t>Faraday cups in transfer line ESR-</a:t>
            </a:r>
            <a:r>
              <a:rPr lang="en-US" sz="1200" dirty="0" err="1">
                <a:latin typeface="Calibri" panose="020F0502020204030204" pitchFamily="34" charset="0"/>
              </a:rPr>
              <a:t>Cryring</a:t>
            </a:r>
            <a:r>
              <a:rPr lang="en-US" sz="1200" dirty="0">
                <a:latin typeface="Calibri" panose="020F0502020204030204" pitchFamily="34" charset="0"/>
              </a:rPr>
              <a:t> are on critical path, completion is not secured</a:t>
            </a:r>
          </a:p>
          <a:p>
            <a:pPr lvl="1"/>
            <a:r>
              <a:rPr lang="en-US" sz="1200" dirty="0">
                <a:latin typeface="Calibri" panose="020F0502020204030204" pitchFamily="34" charset="0"/>
              </a:rPr>
              <a:t>oil leak in Q-kicker will be repaired after Dry-Run</a:t>
            </a:r>
          </a:p>
          <a:p>
            <a:r>
              <a:rPr lang="en-US" sz="1600" dirty="0">
                <a:latin typeface="Calibri" panose="020F0502020204030204" pitchFamily="34" charset="0"/>
              </a:rPr>
              <a:t>General Device-Tests &amp; </a:t>
            </a:r>
            <a:r>
              <a:rPr lang="en-US" sz="1600" dirty="0" err="1">
                <a:latin typeface="Calibri" panose="020F0502020204030204" pitchFamily="34" charset="0"/>
              </a:rPr>
              <a:t>cw</a:t>
            </a:r>
            <a:r>
              <a:rPr lang="en-US" sz="1600" dirty="0">
                <a:latin typeface="Calibri" panose="020F0502020204030204" pitchFamily="34" charset="0"/>
              </a:rPr>
              <a:t>-Demonstrator-Test starting next week, Dry-Runs starting subsequently</a:t>
            </a:r>
            <a:endParaRPr lang="en-US" sz="1600" baseline="30000" dirty="0">
              <a:latin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</a:rPr>
              <a:t>HKR-Roof renovation starts directly after Dry-Run </a:t>
            </a:r>
            <a:r>
              <a:rPr lang="en-US" sz="1600" dirty="0">
                <a:latin typeface="Calibri" panose="020F0502020204030204" pitchFamily="34" charset="0"/>
                <a:sym typeface="Wingdings" pitchFamily="2" charset="2"/>
              </a:rPr>
              <a:t> Exceptionally </a:t>
            </a:r>
            <a:r>
              <a:rPr lang="en-US" sz="1600" dirty="0" err="1">
                <a:latin typeface="Calibri" panose="020F0502020204030204" pitchFamily="34" charset="0"/>
                <a:sym typeface="Wingdings" pitchFamily="2" charset="2"/>
              </a:rPr>
              <a:t>Cryring</a:t>
            </a:r>
            <a:r>
              <a:rPr lang="en-US" sz="1600" dirty="0">
                <a:latin typeface="Calibri" panose="020F0502020204030204" pitchFamily="34" charset="0"/>
                <a:sym typeface="Wingdings" pitchFamily="2" charset="2"/>
              </a:rPr>
              <a:t> operation will be carried out from local control room and offices</a:t>
            </a:r>
            <a:endParaRPr lang="en-US" sz="1600" dirty="0">
              <a:latin typeface="Calibri" panose="020F0502020204030204" pitchFamily="34" charset="0"/>
            </a:endParaRPr>
          </a:p>
          <a:p>
            <a:pPr lvl="2"/>
            <a:endParaRPr lang="en-US" dirty="0">
              <a:latin typeface="Calibri" panose="020F0502020204030204" pitchFamily="34" charset="0"/>
            </a:endParaRPr>
          </a:p>
          <a:p>
            <a:endParaRPr lang="en-US" sz="1600" dirty="0">
              <a:latin typeface="Calibri" panose="020F0502020204030204" pitchFamily="34" charset="0"/>
            </a:endParaRPr>
          </a:p>
          <a:p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</a:rPr>
              <a:t>Accelerator Operations – 10.11.2020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dirty="0"/>
              <a:t>S. Reimann</a:t>
            </a:r>
          </a:p>
        </p:txBody>
      </p:sp>
    </p:spTree>
    <p:extLst>
      <p:ext uri="{BB962C8B-B14F-4D97-AF65-F5344CB8AC3E}">
        <p14:creationId xmlns:p14="http://schemas.microsoft.com/office/powerpoint/2010/main" val="290044209"/>
      </p:ext>
    </p:extLst>
  </p:cSld>
  <p:clrMapOvr>
    <a:masterClrMapping/>
  </p:clrMapOvr>
</p:sld>
</file>

<file path=ppt/theme/theme1.xml><?xml version="1.0" encoding="utf-8"?>
<a:theme xmlns:a="http://schemas.openxmlformats.org/drawingml/2006/main" name="fair-gsi-folienmaster_2018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3" id="{2187FC39-6E23-A544-8598-51FCED494874}" vid="{08B53125-47F3-1D4E-B45D-09522840DC96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fair-gsi-folienmaster_2018</Template>
  <TotalTime>0</TotalTime>
  <Words>122</Words>
  <Application>Microsoft Macintosh PowerPoint</Application>
  <PresentationFormat>Bildschirmpräsentation (4:3)</PresentationFormat>
  <Paragraphs>16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fair-gsi-folienmaster_2018</vt:lpstr>
      <vt:lpstr>Accelerator Operations – 10.11.2020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Operations - 07.08.2018</dc:title>
  <dc:creator>Stephan Reimann</dc:creator>
  <cp:lastModifiedBy>Stephan Reimann</cp:lastModifiedBy>
  <cp:revision>309</cp:revision>
  <cp:lastPrinted>2019-06-18T07:17:53Z</cp:lastPrinted>
  <dcterms:created xsi:type="dcterms:W3CDTF">2018-08-07T05:50:06Z</dcterms:created>
  <dcterms:modified xsi:type="dcterms:W3CDTF">2020-11-10T11:44:01Z</dcterms:modified>
</cp:coreProperties>
</file>