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88" d="100"/>
          <a:sy n="88" d="100"/>
        </p:scale>
        <p:origin x="130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10.11.2020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10.11.2020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Christoph Heßler, Mariusz Sapinski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Christoph Heßler, Mariusz Sapinski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Christoph Heßler, Mariusz Sapinski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Christoph Heßler, Mariusz Sapinski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  <p:pic>
        <p:nvPicPr>
          <p:cNvPr id="2050" name="Picture 2" descr="C:\Users\sreimann\Desktop\FAIR-Phase0_Logo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42" y="299802"/>
            <a:ext cx="1053867" cy="105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4" y="1295400"/>
            <a:ext cx="8097981" cy="5011882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Beam to HTM via FRS: 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Investigations on discrepancies between </a:t>
            </a: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MADX and </a:t>
            </a:r>
            <a:r>
              <a:rPr lang="en-GB" sz="16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Mirko</a:t>
            </a: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model on-going.</a:t>
            </a:r>
            <a:endParaRPr lang="en-GB" sz="16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HEST </a:t>
            </a:r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clean up campaign: 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Activation measurements of old equipment by </a:t>
            </a:r>
            <a:r>
              <a:rPr lang="en-GB" sz="1600" dirty="0">
                <a:latin typeface="Calibri" panose="020F0502020204030204" pitchFamily="34" charset="0"/>
                <a:sym typeface="Wingdings" panose="05000000000000000000" pitchFamily="2" charset="2"/>
              </a:rPr>
              <a:t>r</a:t>
            </a: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adio </a:t>
            </a:r>
            <a:r>
              <a:rPr lang="en-GB" sz="1600" dirty="0">
                <a:latin typeface="Calibri" panose="020F0502020204030204" pitchFamily="34" charset="0"/>
                <a:sym typeface="Wingdings" panose="05000000000000000000" pitchFamily="2" charset="2"/>
              </a:rPr>
              <a:t>p</a:t>
            </a: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rotection </a:t>
            </a: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team still on-going and could not be completed before cleaning.</a:t>
            </a:r>
            <a:endParaRPr lang="en-GB" sz="16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Cleaning of NE3, NE5 and NE8 on-going and should be completed by Friday this week</a:t>
            </a: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. Not ideal, because space could not be freed before as planed.</a:t>
            </a:r>
            <a:endParaRPr lang="en-GB" sz="16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GB" sz="2000" dirty="0">
                <a:latin typeface="Calibri" panose="020F0502020204030204" pitchFamily="34" charset="0"/>
                <a:sym typeface="Wingdings" panose="05000000000000000000" pitchFamily="2" charset="2"/>
              </a:rPr>
              <a:t>HHD project:</a:t>
            </a:r>
          </a:p>
          <a:p>
            <a:pPr lvl="1"/>
            <a:r>
              <a:rPr lang="en-GB" sz="1600" dirty="0">
                <a:latin typeface="Calibri" panose="020F0502020204030204" pitchFamily="34" charset="0"/>
                <a:sym typeface="Wingdings" panose="05000000000000000000" pitchFamily="2" charset="2"/>
              </a:rPr>
              <a:t>3D Modelling of existing layout from laser scan data by laser scan supplier on-going. </a:t>
            </a:r>
          </a:p>
          <a:p>
            <a:pPr lvl="1"/>
            <a:r>
              <a:rPr lang="en-GB" sz="1600" dirty="0">
                <a:latin typeface="Calibri" panose="020F0502020204030204" pitchFamily="34" charset="0"/>
                <a:sym typeface="Wingdings" panose="05000000000000000000" pitchFamily="2" charset="2"/>
              </a:rPr>
              <a:t>Placement of order for 1</a:t>
            </a:r>
            <a:r>
              <a:rPr lang="en-GB" sz="1600" baseline="30000" dirty="0">
                <a:latin typeface="Calibri" panose="020F0502020204030204" pitchFamily="34" charset="0"/>
                <a:sym typeface="Wingdings" panose="05000000000000000000" pitchFamily="2" charset="2"/>
              </a:rPr>
              <a:t>st</a:t>
            </a:r>
            <a:r>
              <a:rPr lang="en-GB" sz="1600" dirty="0">
                <a:latin typeface="Calibri" panose="020F0502020204030204" pitchFamily="34" charset="0"/>
                <a:sym typeface="Wingdings" panose="05000000000000000000" pitchFamily="2" charset="2"/>
              </a:rPr>
              <a:t> phase of structural analysis (feasibility study) on-going.</a:t>
            </a:r>
          </a:p>
          <a:p>
            <a:pPr lvl="1"/>
            <a:r>
              <a:rPr lang="en-GB" sz="1600" dirty="0">
                <a:latin typeface="Calibri" panose="020F0502020204030204" pitchFamily="34" charset="0"/>
                <a:sym typeface="Wingdings" panose="05000000000000000000" pitchFamily="2" charset="2"/>
              </a:rPr>
              <a:t>No news from DIP16 issues</a:t>
            </a: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.</a:t>
            </a:r>
          </a:p>
          <a:p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For the new </a:t>
            </a:r>
            <a:r>
              <a:rPr lang="en-GB" sz="20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Beschleunigerbetriebsordnung</a:t>
            </a:r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the definition of start and end points of the accelerators is required. For HEST investigations on that are on-going.</a:t>
            </a:r>
            <a:endParaRPr lang="en-GB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en-GB" sz="16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HEST – </a:t>
            </a:r>
            <a:r>
              <a:rPr lang="en-GB" dirty="0" smtClean="0">
                <a:latin typeface="Calibri" panose="020F0502020204030204" pitchFamily="34" charset="0"/>
              </a:rPr>
              <a:t>10.11.2020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Christoph </a:t>
            </a:r>
            <a:r>
              <a:rPr lang="de-DE" dirty="0" err="1" smtClean="0"/>
              <a:t>Heßler</a:t>
            </a:r>
            <a:r>
              <a:rPr lang="de-DE" dirty="0" smtClean="0"/>
              <a:t>, Oksana Geithner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103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142</Words>
  <Application>Microsoft Office PowerPoint</Application>
  <PresentationFormat>Bildschirmpräsentation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fair-gsi-folienmaster_2018</vt:lpstr>
      <vt:lpstr>HEST – 10.11.2020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C.Hessler@gsi.de</dc:creator>
  <cp:lastModifiedBy>Hessler, Christoph</cp:lastModifiedBy>
  <cp:revision>290</cp:revision>
  <cp:lastPrinted>2019-06-18T07:17:53Z</cp:lastPrinted>
  <dcterms:created xsi:type="dcterms:W3CDTF">2018-08-07T05:50:06Z</dcterms:created>
  <dcterms:modified xsi:type="dcterms:W3CDTF">2020-11-10T11:49:00Z</dcterms:modified>
</cp:coreProperties>
</file>