
<file path=[Content_Types].xml><?xml version="1.0" encoding="utf-8"?>
<Types xmlns="http://schemas.openxmlformats.org/package/2006/content-types">
  <Default Extension="png" ContentType="image/png"/>
  <Default Extension="bin" ContentType="application/vnd.openxmlformats-officedocument.oleObject"/>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263" r:id="rId2"/>
    <p:sldId id="289" r:id="rId3"/>
    <p:sldId id="286" r:id="rId4"/>
    <p:sldId id="287" r:id="rId5"/>
    <p:sldId id="288" r:id="rId6"/>
    <p:sldId id="301" r:id="rId7"/>
    <p:sldId id="290" r:id="rId8"/>
    <p:sldId id="291" r:id="rId9"/>
    <p:sldId id="292" r:id="rId10"/>
    <p:sldId id="293" r:id="rId11"/>
    <p:sldId id="294" r:id="rId12"/>
    <p:sldId id="295" r:id="rId13"/>
    <p:sldId id="296" r:id="rId14"/>
    <p:sldId id="297" r:id="rId15"/>
    <p:sldId id="298" r:id="rId16"/>
    <p:sldId id="302" r:id="rId17"/>
    <p:sldId id="299" r:id="rId18"/>
    <p:sldId id="300" r:id="rId19"/>
  </p:sldIdLst>
  <p:sldSz cx="9144000" cy="6858000" type="screen4x3"/>
  <p:notesSz cx="6794500" cy="9906000"/>
  <p:defaultTextStyle>
    <a:defPPr>
      <a:defRPr lang="de-DE"/>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136FF"/>
    <a:srgbClr val="DCDCDC"/>
    <a:srgbClr val="DBEDFF"/>
    <a:srgbClr val="8D8F94"/>
    <a:srgbClr val="515355"/>
    <a:srgbClr val="3A6F8A"/>
    <a:srgbClr val="E7E7E7"/>
    <a:srgbClr val="B9BBC0"/>
    <a:srgbClr val="005B8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ittlere Formatvorlage 2 - Akz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ittlere Formatvorlage 2 - Akz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DBED569-4797-4DF1-A0F4-6AAB3CD982D8}" styleName="Helle Formatvorlage 3 - Akz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70" autoAdjust="0"/>
    <p:restoredTop sz="82122" autoAdjust="0"/>
  </p:normalViewPr>
  <p:slideViewPr>
    <p:cSldViewPr>
      <p:cViewPr varScale="1">
        <p:scale>
          <a:sx n="78" d="100"/>
          <a:sy n="78" d="100"/>
        </p:scale>
        <p:origin x="-936" y="-96"/>
      </p:cViewPr>
      <p:guideLst>
        <p:guide orient="horz" pos="4176"/>
        <p:guide orient="horz" pos="1392"/>
        <p:guide orient="horz" pos="144"/>
        <p:guide orient="horz"/>
        <p:guide orient="horz" pos="672"/>
        <p:guide pos="5759"/>
        <p:guide pos="480"/>
        <p:guide pos="4704"/>
        <p:guide pos="561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6_3">
  <dgm:title val=""/>
  <dgm:desc val=""/>
  <dgm:catLst>
    <dgm:cat type="accent6" pri="11300"/>
  </dgm:catLst>
  <dgm:styleLbl name="node0">
    <dgm:fillClrLst meth="repeat">
      <a:schemeClr val="accent6">
        <a:shade val="80000"/>
      </a:schemeClr>
    </dgm:fillClrLst>
    <dgm:linClrLst meth="repeat">
      <a:schemeClr val="lt1"/>
    </dgm:linClrLst>
    <dgm:effectClrLst/>
    <dgm:txLinClrLst/>
    <dgm:txFillClrLst/>
    <dgm:txEffectClrLst/>
  </dgm:styleLbl>
  <dgm:styleLbl name="node1">
    <dgm:fillClrLst>
      <a:schemeClr val="accent6">
        <a:shade val="80000"/>
      </a:schemeClr>
      <a:schemeClr val="accent6">
        <a:tint val="70000"/>
      </a:schemeClr>
    </dgm:fillClrLst>
    <dgm:linClrLst meth="repeat">
      <a:schemeClr val="lt1"/>
    </dgm:linClrLst>
    <dgm:effectClrLst/>
    <dgm:txLinClrLst/>
    <dgm:txFillClrLst/>
    <dgm:txEffectClrLst/>
  </dgm:styleLbl>
  <dgm:styleLbl name="alignNode1">
    <dgm:fillClrLst>
      <a:schemeClr val="accent6">
        <a:shade val="80000"/>
      </a:schemeClr>
      <a:schemeClr val="accent6">
        <a:tint val="70000"/>
      </a:schemeClr>
    </dgm:fillClrLst>
    <dgm:linClrLst>
      <a:schemeClr val="accent6">
        <a:shade val="80000"/>
      </a:schemeClr>
      <a:schemeClr val="accent6">
        <a:tint val="70000"/>
      </a:schemeClr>
    </dgm:linClrLst>
    <dgm:effectClrLst/>
    <dgm:txLinClrLst/>
    <dgm:txFillClrLst/>
    <dgm:txEffectClrLst/>
  </dgm:styleLbl>
  <dgm:styleLbl name="lnNode1">
    <dgm:fillClrLst>
      <a:schemeClr val="accent6">
        <a:shade val="80000"/>
      </a:schemeClr>
      <a:schemeClr val="accent6">
        <a:tint val="7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tint val="70000"/>
        <a:alpha val="50000"/>
      </a:schemeClr>
    </dgm:fillClrLst>
    <dgm:linClrLst meth="repeat">
      <a:schemeClr val="lt1"/>
    </dgm:linClrLst>
    <dgm:effectClrLst/>
    <dgm:txLinClrLst/>
    <dgm:txFillClrLst/>
    <dgm:txEffectClrLst/>
  </dgm:styleLbl>
  <dgm:styleLbl name="node2">
    <dgm:fillClrLst>
      <a:schemeClr val="accent6">
        <a:tint val="99000"/>
      </a:schemeClr>
    </dgm:fillClrLst>
    <dgm:linClrLst meth="repeat">
      <a:schemeClr val="lt1"/>
    </dgm:linClrLst>
    <dgm:effectClrLst/>
    <dgm:txLinClrLst/>
    <dgm:txFillClrLst/>
    <dgm:txEffectClrLst/>
  </dgm:styleLbl>
  <dgm:styleLbl name="node3">
    <dgm:fillClrLst>
      <a:schemeClr val="accent6">
        <a:tint val="80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dgm:txEffectClrLst/>
  </dgm:styleLbl>
  <dgm:styleLbl name="f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b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sibTrans1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9000"/>
      </a:schemeClr>
    </dgm:fillClrLst>
    <dgm:linClrLst meth="repeat">
      <a:schemeClr val="lt1"/>
    </dgm:linClrLst>
    <dgm:effectClrLst/>
    <dgm:txLinClrLst/>
    <dgm:txFillClrLst/>
    <dgm:txEffectClrLst/>
  </dgm:styleLbl>
  <dgm:styleLbl name="asst3">
    <dgm:fillClrLst>
      <a:schemeClr val="accent6">
        <a:tint val="80000"/>
      </a:schemeClr>
    </dgm:fillClrLst>
    <dgm:linClrLst meth="repeat">
      <a:schemeClr val="lt1"/>
    </dgm:linClrLst>
    <dgm:effectClrLst/>
    <dgm:txLinClrLst/>
    <dgm:txFillClrLst/>
    <dgm:txEffectClrLst/>
  </dgm:styleLbl>
  <dgm:styleLbl name="asst4">
    <dgm:fillClrLst>
      <a:schemeClr val="accent6">
        <a:tint val="7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lt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9000"/>
      </a:schemeClr>
    </dgm:fillClrLst>
    <dgm:linClrLst meth="repeat">
      <a:schemeClr val="accent6">
        <a:tint val="99000"/>
      </a:schemeClr>
    </dgm:linClrLst>
    <dgm:effectClrLst/>
    <dgm:txLinClrLst/>
    <dgm:txFillClrLst meth="repeat">
      <a:schemeClr val="tx1"/>
    </dgm:txFillClrLst>
    <dgm:txEffectClrLst/>
  </dgm:styleLbl>
  <dgm:styleLbl name="parChTrans1D3">
    <dgm:fillClrLst meth="repeat">
      <a:schemeClr val="accent6">
        <a:tint val="80000"/>
      </a:schemeClr>
    </dgm:fillClrLst>
    <dgm:linClrLst meth="repeat">
      <a:schemeClr val="accent6">
        <a:tint val="80000"/>
      </a:schemeClr>
    </dgm:linClrLst>
    <dgm:effectClrLst/>
    <dgm:txLinClrLst/>
    <dgm:txFillClrLst meth="repeat">
      <a:schemeClr val="tx1"/>
    </dgm:txFillClrLst>
    <dgm:txEffectClrLst/>
  </dgm:styleLbl>
  <dgm:styleLbl name="parChTrans1D4">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2F10A98-440F-4456-8937-12B1B002CD5D}" type="doc">
      <dgm:prSet loTypeId="urn:microsoft.com/office/officeart/2005/8/layout/bProcess3" loCatId="process" qsTypeId="urn:microsoft.com/office/officeart/2005/8/quickstyle/simple4" qsCatId="simple" csTypeId="urn:microsoft.com/office/officeart/2005/8/colors/accent2_5" csCatId="accent2" phldr="1"/>
      <dgm:spPr/>
    </dgm:pt>
    <dgm:pt modelId="{133C170A-C4EA-4187-9009-902B6FD61763}">
      <dgm:prSet phldrT="[Text]"/>
      <dgm:spPr/>
      <dgm:t>
        <a:bodyPr/>
        <a:lstStyle/>
        <a:p>
          <a:r>
            <a:rPr lang="de-DE" b="1" dirty="0" smtClean="0"/>
            <a:t>Event Generation</a:t>
          </a:r>
          <a:endParaRPr lang="de-DE" b="1" dirty="0"/>
        </a:p>
      </dgm:t>
    </dgm:pt>
    <dgm:pt modelId="{1A903705-80F2-4A1D-B049-18B777363951}" type="parTrans" cxnId="{EDCFCE8E-FC44-4D6E-BCAD-720C3133DDD5}">
      <dgm:prSet/>
      <dgm:spPr/>
      <dgm:t>
        <a:bodyPr/>
        <a:lstStyle/>
        <a:p>
          <a:endParaRPr lang="de-DE"/>
        </a:p>
      </dgm:t>
    </dgm:pt>
    <dgm:pt modelId="{98C3E1A2-E7EC-48E6-AFC9-B35842C85F21}" type="sibTrans" cxnId="{EDCFCE8E-FC44-4D6E-BCAD-720C3133DDD5}">
      <dgm:prSet/>
      <dgm:spPr/>
      <dgm:t>
        <a:bodyPr/>
        <a:lstStyle/>
        <a:p>
          <a:endParaRPr lang="de-DE"/>
        </a:p>
      </dgm:t>
    </dgm:pt>
    <dgm:pt modelId="{EBBBD716-55C1-434C-A755-186F2813C773}">
      <dgm:prSet phldrT="[Text]"/>
      <dgm:spPr/>
      <dgm:t>
        <a:bodyPr/>
        <a:lstStyle/>
        <a:p>
          <a:r>
            <a:rPr lang="de-DE" b="1" dirty="0" smtClean="0"/>
            <a:t>Track Propagation / MC Information</a:t>
          </a:r>
          <a:endParaRPr lang="de-DE" b="1" dirty="0"/>
        </a:p>
      </dgm:t>
    </dgm:pt>
    <dgm:pt modelId="{BF52C3DB-1490-4953-B5EE-070890001EDA}" type="parTrans" cxnId="{62E5BDDB-3CDD-4C07-A053-44A2AA01006E}">
      <dgm:prSet/>
      <dgm:spPr/>
      <dgm:t>
        <a:bodyPr/>
        <a:lstStyle/>
        <a:p>
          <a:endParaRPr lang="de-DE"/>
        </a:p>
      </dgm:t>
    </dgm:pt>
    <dgm:pt modelId="{11C64D25-FFC9-499B-96E0-2B2454BD1AE8}" type="sibTrans" cxnId="{62E5BDDB-3CDD-4C07-A053-44A2AA01006E}">
      <dgm:prSet/>
      <dgm:spPr/>
      <dgm:t>
        <a:bodyPr/>
        <a:lstStyle/>
        <a:p>
          <a:endParaRPr lang="de-DE"/>
        </a:p>
      </dgm:t>
    </dgm:pt>
    <dgm:pt modelId="{D942EC58-95BC-4CE2-9E75-DF4179CAE230}">
      <dgm:prSet phldrT="[Text]"/>
      <dgm:spPr/>
      <dgm:t>
        <a:bodyPr/>
        <a:lstStyle/>
        <a:p>
          <a:r>
            <a:rPr lang="de-DE" b="1" dirty="0" err="1" smtClean="0"/>
            <a:t>Digitization</a:t>
          </a:r>
          <a:endParaRPr lang="de-DE" b="1" dirty="0"/>
        </a:p>
      </dgm:t>
    </dgm:pt>
    <dgm:pt modelId="{C11450C6-42E3-49DD-8E35-3C266F976D88}" type="parTrans" cxnId="{D0B732FE-2287-4859-BCE9-13BF709CB85F}">
      <dgm:prSet/>
      <dgm:spPr/>
      <dgm:t>
        <a:bodyPr/>
        <a:lstStyle/>
        <a:p>
          <a:endParaRPr lang="de-DE"/>
        </a:p>
      </dgm:t>
    </dgm:pt>
    <dgm:pt modelId="{DE574466-FD15-4211-9158-9BF92925CFDB}" type="sibTrans" cxnId="{D0B732FE-2287-4859-BCE9-13BF709CB85F}">
      <dgm:prSet/>
      <dgm:spPr/>
      <dgm:t>
        <a:bodyPr/>
        <a:lstStyle/>
        <a:p>
          <a:endParaRPr lang="de-DE"/>
        </a:p>
      </dgm:t>
    </dgm:pt>
    <dgm:pt modelId="{4505ACF5-3193-4874-B49A-7DA49713E132}">
      <dgm:prSet phldrT="[Text]"/>
      <dgm:spPr/>
      <dgm:t>
        <a:bodyPr/>
        <a:lstStyle/>
        <a:p>
          <a:r>
            <a:rPr lang="de-DE" b="1" dirty="0" smtClean="0"/>
            <a:t>Hit </a:t>
          </a:r>
          <a:r>
            <a:rPr lang="de-DE" b="1" dirty="0" err="1" smtClean="0"/>
            <a:t>Reconstruction</a:t>
          </a:r>
          <a:endParaRPr lang="de-DE" b="1" dirty="0"/>
        </a:p>
      </dgm:t>
    </dgm:pt>
    <dgm:pt modelId="{FD69A184-7038-44CC-BE1E-96D10DD95043}" type="parTrans" cxnId="{9E2D97A6-7349-494D-B858-C914C193357B}">
      <dgm:prSet/>
      <dgm:spPr/>
      <dgm:t>
        <a:bodyPr/>
        <a:lstStyle/>
        <a:p>
          <a:endParaRPr lang="de-DE"/>
        </a:p>
      </dgm:t>
    </dgm:pt>
    <dgm:pt modelId="{FDDAF23C-8C37-4011-A48E-D81D47421650}" type="sibTrans" cxnId="{9E2D97A6-7349-494D-B858-C914C193357B}">
      <dgm:prSet/>
      <dgm:spPr/>
      <dgm:t>
        <a:bodyPr/>
        <a:lstStyle/>
        <a:p>
          <a:endParaRPr lang="de-DE"/>
        </a:p>
      </dgm:t>
    </dgm:pt>
    <dgm:pt modelId="{A4B079FA-732C-4BBE-A313-ECF0A9DE285B}">
      <dgm:prSet phldrT="[Text]"/>
      <dgm:spPr/>
      <dgm:t>
        <a:bodyPr/>
        <a:lstStyle/>
        <a:p>
          <a:r>
            <a:rPr lang="de-DE" b="1" dirty="0" smtClean="0"/>
            <a:t>Track </a:t>
          </a:r>
          <a:r>
            <a:rPr lang="de-DE" b="1" dirty="0" err="1" smtClean="0"/>
            <a:t>Reconstruction</a:t>
          </a:r>
          <a:endParaRPr lang="de-DE" b="1" dirty="0"/>
        </a:p>
      </dgm:t>
    </dgm:pt>
    <dgm:pt modelId="{F46D4B65-92FD-4B4F-83C1-C98722FDA04F}" type="parTrans" cxnId="{123DE81C-04E1-4E7D-A41B-499424C466B5}">
      <dgm:prSet/>
      <dgm:spPr/>
      <dgm:t>
        <a:bodyPr/>
        <a:lstStyle/>
        <a:p>
          <a:endParaRPr lang="de-DE"/>
        </a:p>
      </dgm:t>
    </dgm:pt>
    <dgm:pt modelId="{FCD1DC83-6199-4A74-AFFD-7FEF8B2E0A69}" type="sibTrans" cxnId="{123DE81C-04E1-4E7D-A41B-499424C466B5}">
      <dgm:prSet/>
      <dgm:spPr/>
      <dgm:t>
        <a:bodyPr/>
        <a:lstStyle/>
        <a:p>
          <a:endParaRPr lang="de-DE"/>
        </a:p>
      </dgm:t>
    </dgm:pt>
    <dgm:pt modelId="{8B0B1D80-50DB-4A51-8C04-460CB5B21263}">
      <dgm:prSet phldrT="[Text]"/>
      <dgm:spPr/>
      <dgm:t>
        <a:bodyPr/>
        <a:lstStyle/>
        <a:p>
          <a:r>
            <a:rPr lang="de-DE" b="1" dirty="0" smtClean="0"/>
            <a:t>Event </a:t>
          </a:r>
          <a:r>
            <a:rPr lang="de-DE" b="1" dirty="0" err="1" smtClean="0"/>
            <a:t>Building</a:t>
          </a:r>
          <a:endParaRPr lang="de-DE" b="1" dirty="0"/>
        </a:p>
      </dgm:t>
    </dgm:pt>
    <dgm:pt modelId="{06C2732C-F274-45BA-8113-F5D0F3572B09}" type="parTrans" cxnId="{2E08254E-B965-4286-A60E-C3F7D7929594}">
      <dgm:prSet/>
      <dgm:spPr/>
      <dgm:t>
        <a:bodyPr/>
        <a:lstStyle/>
        <a:p>
          <a:endParaRPr lang="de-DE"/>
        </a:p>
      </dgm:t>
    </dgm:pt>
    <dgm:pt modelId="{CB237333-F073-4144-9872-F4C6FA3C4B81}" type="sibTrans" cxnId="{2E08254E-B965-4286-A60E-C3F7D7929594}">
      <dgm:prSet/>
      <dgm:spPr/>
      <dgm:t>
        <a:bodyPr/>
        <a:lstStyle/>
        <a:p>
          <a:endParaRPr lang="de-DE"/>
        </a:p>
      </dgm:t>
    </dgm:pt>
    <dgm:pt modelId="{ECE850C3-FC3D-48BC-AF4D-E283C414E43E}">
      <dgm:prSet phldrT="[Text]"/>
      <dgm:spPr/>
      <dgm:t>
        <a:bodyPr/>
        <a:lstStyle/>
        <a:p>
          <a:r>
            <a:rPr lang="de-DE" b="1" dirty="0" smtClean="0"/>
            <a:t>Analysis</a:t>
          </a:r>
          <a:endParaRPr lang="de-DE" b="1" dirty="0"/>
        </a:p>
      </dgm:t>
    </dgm:pt>
    <dgm:pt modelId="{C2A2A0C1-BFCB-4FC3-B9B5-CEC2DD3A0198}" type="parTrans" cxnId="{BFB64039-C57C-4267-8919-ED3A1734406E}">
      <dgm:prSet/>
      <dgm:spPr/>
      <dgm:t>
        <a:bodyPr/>
        <a:lstStyle/>
        <a:p>
          <a:endParaRPr lang="de-DE"/>
        </a:p>
      </dgm:t>
    </dgm:pt>
    <dgm:pt modelId="{40F0CB05-4894-40B4-8165-873E55FC2B0E}" type="sibTrans" cxnId="{BFB64039-C57C-4267-8919-ED3A1734406E}">
      <dgm:prSet/>
      <dgm:spPr/>
      <dgm:t>
        <a:bodyPr/>
        <a:lstStyle/>
        <a:p>
          <a:endParaRPr lang="de-DE"/>
        </a:p>
      </dgm:t>
    </dgm:pt>
    <dgm:pt modelId="{78914975-BC80-44EF-96F2-46D8F446E5B5}">
      <dgm:prSet phldrT="[Text]"/>
      <dgm:spPr/>
      <dgm:t>
        <a:bodyPr/>
        <a:lstStyle/>
        <a:p>
          <a:r>
            <a:rPr lang="de-DE" dirty="0" smtClean="0"/>
            <a:t>(Single) </a:t>
          </a:r>
          <a:r>
            <a:rPr lang="de-DE" dirty="0" err="1" smtClean="0"/>
            <a:t>Particle</a:t>
          </a:r>
          <a:r>
            <a:rPr lang="de-DE" dirty="0" smtClean="0"/>
            <a:t> Generators</a:t>
          </a:r>
          <a:endParaRPr lang="de-DE" dirty="0"/>
        </a:p>
      </dgm:t>
    </dgm:pt>
    <dgm:pt modelId="{FE74D5DD-3805-4E50-97F1-F06106F69CE6}" type="parTrans" cxnId="{2261B2F8-8C5F-4697-BDDC-B1C51B89175D}">
      <dgm:prSet/>
      <dgm:spPr/>
      <dgm:t>
        <a:bodyPr/>
        <a:lstStyle/>
        <a:p>
          <a:endParaRPr lang="de-DE"/>
        </a:p>
      </dgm:t>
    </dgm:pt>
    <dgm:pt modelId="{CC02DCDB-F27F-4E95-A9AA-5200482EC270}" type="sibTrans" cxnId="{2261B2F8-8C5F-4697-BDDC-B1C51B89175D}">
      <dgm:prSet/>
      <dgm:spPr/>
      <dgm:t>
        <a:bodyPr/>
        <a:lstStyle/>
        <a:p>
          <a:endParaRPr lang="de-DE"/>
        </a:p>
      </dgm:t>
    </dgm:pt>
    <dgm:pt modelId="{3DF53B81-6248-4279-BEDA-96B8EC934C59}">
      <dgm:prSet phldrT="[Text]"/>
      <dgm:spPr/>
      <dgm:t>
        <a:bodyPr/>
        <a:lstStyle/>
        <a:p>
          <a:r>
            <a:rPr lang="de-DE" dirty="0" err="1" smtClean="0"/>
            <a:t>EvtGen</a:t>
          </a:r>
          <a:endParaRPr lang="de-DE" dirty="0"/>
        </a:p>
      </dgm:t>
    </dgm:pt>
    <dgm:pt modelId="{2F26AFF8-D352-414F-B6AC-4E92A53D4B78}" type="parTrans" cxnId="{BEAC2CA6-2DDF-49A7-972A-29F85C9A4760}">
      <dgm:prSet/>
      <dgm:spPr/>
      <dgm:t>
        <a:bodyPr/>
        <a:lstStyle/>
        <a:p>
          <a:endParaRPr lang="de-DE"/>
        </a:p>
      </dgm:t>
    </dgm:pt>
    <dgm:pt modelId="{84762392-2246-43CC-A267-CC6A617BFCF6}" type="sibTrans" cxnId="{BEAC2CA6-2DDF-49A7-972A-29F85C9A4760}">
      <dgm:prSet/>
      <dgm:spPr/>
      <dgm:t>
        <a:bodyPr/>
        <a:lstStyle/>
        <a:p>
          <a:endParaRPr lang="de-DE"/>
        </a:p>
      </dgm:t>
    </dgm:pt>
    <dgm:pt modelId="{7906C027-3D05-4857-A813-20881E06D800}">
      <dgm:prSet phldrT="[Text]"/>
      <dgm:spPr/>
      <dgm:t>
        <a:bodyPr/>
        <a:lstStyle/>
        <a:p>
          <a:r>
            <a:rPr lang="de-DE" dirty="0" smtClean="0"/>
            <a:t>DPM</a:t>
          </a:r>
          <a:endParaRPr lang="de-DE" dirty="0"/>
        </a:p>
      </dgm:t>
    </dgm:pt>
    <dgm:pt modelId="{F1C08FCB-D244-4D9F-9C09-CE480910A1EC}" type="parTrans" cxnId="{7BA64DCE-0B56-4CD5-9C3C-4D6F29A0E5DC}">
      <dgm:prSet/>
      <dgm:spPr/>
      <dgm:t>
        <a:bodyPr/>
        <a:lstStyle/>
        <a:p>
          <a:endParaRPr lang="de-DE"/>
        </a:p>
      </dgm:t>
    </dgm:pt>
    <dgm:pt modelId="{44C47BC2-C274-49F0-8B19-62B613F50F66}" type="sibTrans" cxnId="{7BA64DCE-0B56-4CD5-9C3C-4D6F29A0E5DC}">
      <dgm:prSet/>
      <dgm:spPr/>
      <dgm:t>
        <a:bodyPr/>
        <a:lstStyle/>
        <a:p>
          <a:endParaRPr lang="de-DE"/>
        </a:p>
      </dgm:t>
    </dgm:pt>
    <dgm:pt modelId="{FF268935-8E0C-422D-B32F-51BB05D04D5A}">
      <dgm:prSet phldrT="[Text]"/>
      <dgm:spPr/>
      <dgm:t>
        <a:bodyPr/>
        <a:lstStyle/>
        <a:p>
          <a:r>
            <a:rPr lang="de-DE" dirty="0" err="1" smtClean="0"/>
            <a:t>UrQMD</a:t>
          </a:r>
          <a:endParaRPr lang="de-DE" dirty="0"/>
        </a:p>
      </dgm:t>
    </dgm:pt>
    <dgm:pt modelId="{A8DF0654-1C35-4730-B4AA-BFBC77B70AD7}" type="parTrans" cxnId="{AA8E8500-6F8C-49EC-BE6C-9604766F2878}">
      <dgm:prSet/>
      <dgm:spPr/>
      <dgm:t>
        <a:bodyPr/>
        <a:lstStyle/>
        <a:p>
          <a:endParaRPr lang="de-DE"/>
        </a:p>
      </dgm:t>
    </dgm:pt>
    <dgm:pt modelId="{AB61C3A8-045C-4A7B-BE7D-B03E386FA6AB}" type="sibTrans" cxnId="{AA8E8500-6F8C-49EC-BE6C-9604766F2878}">
      <dgm:prSet/>
      <dgm:spPr/>
      <dgm:t>
        <a:bodyPr/>
        <a:lstStyle/>
        <a:p>
          <a:endParaRPr lang="de-DE"/>
        </a:p>
      </dgm:t>
    </dgm:pt>
    <dgm:pt modelId="{3634C1B5-77B8-4900-A9FF-4790E2199EE3}">
      <dgm:prSet phldrT="[Text]"/>
      <dgm:spPr/>
      <dgm:t>
        <a:bodyPr/>
        <a:lstStyle/>
        <a:p>
          <a:r>
            <a:rPr lang="de-DE" dirty="0" err="1" smtClean="0"/>
            <a:t>Geant</a:t>
          </a:r>
          <a:r>
            <a:rPr lang="de-DE" dirty="0" smtClean="0"/>
            <a:t> 3</a:t>
          </a:r>
          <a:endParaRPr lang="de-DE" dirty="0"/>
        </a:p>
      </dgm:t>
    </dgm:pt>
    <dgm:pt modelId="{82B21AD9-6D5F-4F29-B55B-A5C4C769ED61}" type="parTrans" cxnId="{717AD94C-7417-4593-B1E9-E21EDE266872}">
      <dgm:prSet/>
      <dgm:spPr/>
      <dgm:t>
        <a:bodyPr/>
        <a:lstStyle/>
        <a:p>
          <a:endParaRPr lang="de-DE"/>
        </a:p>
      </dgm:t>
    </dgm:pt>
    <dgm:pt modelId="{B52987CA-3A01-4788-BBEC-5A42F7F9FA05}" type="sibTrans" cxnId="{717AD94C-7417-4593-B1E9-E21EDE266872}">
      <dgm:prSet/>
      <dgm:spPr/>
      <dgm:t>
        <a:bodyPr/>
        <a:lstStyle/>
        <a:p>
          <a:endParaRPr lang="de-DE"/>
        </a:p>
      </dgm:t>
    </dgm:pt>
    <dgm:pt modelId="{DCA06FB0-FE79-4445-8679-0CE979B6DEF5}">
      <dgm:prSet phldrT="[Text]"/>
      <dgm:spPr/>
      <dgm:t>
        <a:bodyPr/>
        <a:lstStyle/>
        <a:p>
          <a:r>
            <a:rPr lang="de-DE" dirty="0" err="1" smtClean="0"/>
            <a:t>Geant</a:t>
          </a:r>
          <a:r>
            <a:rPr lang="de-DE" dirty="0" smtClean="0"/>
            <a:t> 4</a:t>
          </a:r>
          <a:endParaRPr lang="de-DE" dirty="0"/>
        </a:p>
      </dgm:t>
    </dgm:pt>
    <dgm:pt modelId="{BC7072E3-ACA7-4FD0-8B1B-0E9F49C1D619}" type="parTrans" cxnId="{584357C6-E1BF-4C0E-B3CC-CED11650B112}">
      <dgm:prSet/>
      <dgm:spPr/>
      <dgm:t>
        <a:bodyPr/>
        <a:lstStyle/>
        <a:p>
          <a:endParaRPr lang="de-DE"/>
        </a:p>
      </dgm:t>
    </dgm:pt>
    <dgm:pt modelId="{45B05ED1-2769-4165-AE5A-4E43A0A76F40}" type="sibTrans" cxnId="{584357C6-E1BF-4C0E-B3CC-CED11650B112}">
      <dgm:prSet/>
      <dgm:spPr/>
      <dgm:t>
        <a:bodyPr/>
        <a:lstStyle/>
        <a:p>
          <a:endParaRPr lang="de-DE"/>
        </a:p>
      </dgm:t>
    </dgm:pt>
    <dgm:pt modelId="{98ADE746-402D-4272-93B4-44C6CAF14ECA}">
      <dgm:prSet phldrT="[Text]"/>
      <dgm:spPr/>
      <dgm:t>
        <a:bodyPr/>
        <a:lstStyle/>
        <a:p>
          <a:r>
            <a:rPr lang="de-DE" dirty="0" err="1" smtClean="0"/>
            <a:t>Detector</a:t>
          </a:r>
          <a:r>
            <a:rPr lang="de-DE" dirty="0" smtClean="0"/>
            <a:t> Response</a:t>
          </a:r>
          <a:endParaRPr lang="de-DE" dirty="0"/>
        </a:p>
      </dgm:t>
    </dgm:pt>
    <dgm:pt modelId="{7BA3D662-FE8C-4D3A-87B0-829BAC07FC6A}" type="parTrans" cxnId="{FD161BDC-3F8D-4DB6-84C7-FE9B6799A627}">
      <dgm:prSet/>
      <dgm:spPr/>
      <dgm:t>
        <a:bodyPr/>
        <a:lstStyle/>
        <a:p>
          <a:endParaRPr lang="de-DE"/>
        </a:p>
      </dgm:t>
    </dgm:pt>
    <dgm:pt modelId="{9816231F-13CA-485F-B82E-69ADC2D4BC0E}" type="sibTrans" cxnId="{FD161BDC-3F8D-4DB6-84C7-FE9B6799A627}">
      <dgm:prSet/>
      <dgm:spPr/>
      <dgm:t>
        <a:bodyPr/>
        <a:lstStyle/>
        <a:p>
          <a:endParaRPr lang="de-DE"/>
        </a:p>
      </dgm:t>
    </dgm:pt>
    <dgm:pt modelId="{B6A2A620-0B65-480B-A8A6-B008B2A5B45A}">
      <dgm:prSet phldrT="[Text]"/>
      <dgm:spPr/>
      <dgm:t>
        <a:bodyPr/>
        <a:lstStyle/>
        <a:p>
          <a:r>
            <a:rPr lang="de-DE" dirty="0" err="1" smtClean="0"/>
            <a:t>Clusterization</a:t>
          </a:r>
          <a:endParaRPr lang="de-DE" dirty="0"/>
        </a:p>
      </dgm:t>
    </dgm:pt>
    <dgm:pt modelId="{2FC7F29E-E917-4C6E-AAE0-912019CA6D7D}" type="parTrans" cxnId="{82E05693-404B-4F05-AD59-279A98631924}">
      <dgm:prSet/>
      <dgm:spPr/>
      <dgm:t>
        <a:bodyPr/>
        <a:lstStyle/>
        <a:p>
          <a:endParaRPr lang="de-DE"/>
        </a:p>
      </dgm:t>
    </dgm:pt>
    <dgm:pt modelId="{147F1470-DCDB-4AE9-99AF-5ABB96240ED7}" type="sibTrans" cxnId="{82E05693-404B-4F05-AD59-279A98631924}">
      <dgm:prSet/>
      <dgm:spPr/>
      <dgm:t>
        <a:bodyPr/>
        <a:lstStyle/>
        <a:p>
          <a:endParaRPr lang="de-DE"/>
        </a:p>
      </dgm:t>
    </dgm:pt>
    <dgm:pt modelId="{09E9A68F-A539-4021-A516-731E524FAC3C}">
      <dgm:prSet phldrT="[Text]"/>
      <dgm:spPr/>
      <dgm:t>
        <a:bodyPr/>
        <a:lstStyle/>
        <a:p>
          <a:r>
            <a:rPr lang="de-DE" dirty="0" err="1" smtClean="0"/>
            <a:t>Reconstruction</a:t>
          </a:r>
          <a:endParaRPr lang="de-DE" dirty="0"/>
        </a:p>
      </dgm:t>
    </dgm:pt>
    <dgm:pt modelId="{AB6D3863-36CE-4072-B2D2-AF964642249B}" type="parTrans" cxnId="{1AA71142-FE54-419B-BEB4-C7A43E1C1450}">
      <dgm:prSet/>
      <dgm:spPr/>
      <dgm:t>
        <a:bodyPr/>
        <a:lstStyle/>
        <a:p>
          <a:endParaRPr lang="de-DE"/>
        </a:p>
      </dgm:t>
    </dgm:pt>
    <dgm:pt modelId="{1CFBBA90-E0E2-40BA-AC3C-BCC8D78E9A7B}" type="sibTrans" cxnId="{1AA71142-FE54-419B-BEB4-C7A43E1C1450}">
      <dgm:prSet/>
      <dgm:spPr/>
      <dgm:t>
        <a:bodyPr/>
        <a:lstStyle/>
        <a:p>
          <a:endParaRPr lang="de-DE"/>
        </a:p>
      </dgm:t>
    </dgm:pt>
    <dgm:pt modelId="{93AD4709-D4F0-4C97-885C-8886522A7076}">
      <dgm:prSet phldrT="[Text]"/>
      <dgm:spPr/>
      <dgm:t>
        <a:bodyPr/>
        <a:lstStyle/>
        <a:p>
          <a:r>
            <a:rPr lang="de-DE" dirty="0" smtClean="0"/>
            <a:t>Track </a:t>
          </a:r>
          <a:r>
            <a:rPr lang="de-DE" dirty="0" err="1" smtClean="0"/>
            <a:t>Finding</a:t>
          </a:r>
          <a:endParaRPr lang="de-DE" dirty="0"/>
        </a:p>
      </dgm:t>
    </dgm:pt>
    <dgm:pt modelId="{446050FB-3CEE-44E3-B689-32FD74080D72}" type="parTrans" cxnId="{F6F7E8D5-CFE6-4954-971D-DB7CD0E2336E}">
      <dgm:prSet/>
      <dgm:spPr/>
      <dgm:t>
        <a:bodyPr/>
        <a:lstStyle/>
        <a:p>
          <a:endParaRPr lang="de-DE"/>
        </a:p>
      </dgm:t>
    </dgm:pt>
    <dgm:pt modelId="{034A212D-08AE-4970-81AB-38BAFACA0A55}" type="sibTrans" cxnId="{F6F7E8D5-CFE6-4954-971D-DB7CD0E2336E}">
      <dgm:prSet/>
      <dgm:spPr/>
      <dgm:t>
        <a:bodyPr/>
        <a:lstStyle/>
        <a:p>
          <a:endParaRPr lang="de-DE"/>
        </a:p>
      </dgm:t>
    </dgm:pt>
    <dgm:pt modelId="{BE25B797-4750-46C1-BAD1-2C0B57674C22}">
      <dgm:prSet phldrT="[Text]"/>
      <dgm:spPr/>
      <dgm:t>
        <a:bodyPr/>
        <a:lstStyle/>
        <a:p>
          <a:r>
            <a:rPr lang="de-DE" dirty="0" smtClean="0"/>
            <a:t>Track </a:t>
          </a:r>
          <a:r>
            <a:rPr lang="de-DE" dirty="0" err="1" smtClean="0"/>
            <a:t>Prefitting</a:t>
          </a:r>
          <a:endParaRPr lang="de-DE" dirty="0"/>
        </a:p>
      </dgm:t>
    </dgm:pt>
    <dgm:pt modelId="{BA772410-A45A-46F3-AAD2-08AC73505896}" type="parTrans" cxnId="{BB4FA21F-5A13-4081-81D6-D9D344E2BE7B}">
      <dgm:prSet/>
      <dgm:spPr/>
      <dgm:t>
        <a:bodyPr/>
        <a:lstStyle/>
        <a:p>
          <a:endParaRPr lang="de-DE"/>
        </a:p>
      </dgm:t>
    </dgm:pt>
    <dgm:pt modelId="{F938BAF3-56CB-4F6B-9ED7-9696694725AB}" type="sibTrans" cxnId="{BB4FA21F-5A13-4081-81D6-D9D344E2BE7B}">
      <dgm:prSet/>
      <dgm:spPr/>
      <dgm:t>
        <a:bodyPr/>
        <a:lstStyle/>
        <a:p>
          <a:endParaRPr lang="de-DE"/>
        </a:p>
      </dgm:t>
    </dgm:pt>
    <dgm:pt modelId="{EF79543B-DAF3-406E-A82B-A4AE8F2E141B}">
      <dgm:prSet phldrT="[Text]"/>
      <dgm:spPr/>
      <dgm:t>
        <a:bodyPr/>
        <a:lstStyle/>
        <a:p>
          <a:r>
            <a:rPr lang="de-DE" dirty="0" smtClean="0"/>
            <a:t>Track Fitting</a:t>
          </a:r>
          <a:endParaRPr lang="de-DE" dirty="0"/>
        </a:p>
      </dgm:t>
    </dgm:pt>
    <dgm:pt modelId="{A3171B52-D4C3-4AC0-B970-F5032F1531ED}" type="parTrans" cxnId="{18ED3EF1-E765-430F-9CBE-B070E6B4F4A6}">
      <dgm:prSet/>
      <dgm:spPr/>
      <dgm:t>
        <a:bodyPr/>
        <a:lstStyle/>
        <a:p>
          <a:endParaRPr lang="de-DE"/>
        </a:p>
      </dgm:t>
    </dgm:pt>
    <dgm:pt modelId="{65562B73-C80D-4689-95B1-9BFACD596D34}" type="sibTrans" cxnId="{18ED3EF1-E765-430F-9CBE-B070E6B4F4A6}">
      <dgm:prSet/>
      <dgm:spPr/>
      <dgm:t>
        <a:bodyPr/>
        <a:lstStyle/>
        <a:p>
          <a:endParaRPr lang="de-DE"/>
        </a:p>
      </dgm:t>
    </dgm:pt>
    <dgm:pt modelId="{52FB55DA-18D8-4F7D-85DC-70F14EF49447}">
      <dgm:prSet phldrT="[Text]"/>
      <dgm:spPr/>
      <dgm:t>
        <a:bodyPr/>
        <a:lstStyle/>
        <a:p>
          <a:r>
            <a:rPr lang="de-DE" dirty="0" smtClean="0"/>
            <a:t>Vertex </a:t>
          </a:r>
          <a:r>
            <a:rPr lang="de-DE" dirty="0" err="1" smtClean="0"/>
            <a:t>Finding</a:t>
          </a:r>
          <a:r>
            <a:rPr lang="de-DE" dirty="0" smtClean="0"/>
            <a:t> / Fitting</a:t>
          </a:r>
          <a:endParaRPr lang="de-DE" dirty="0"/>
        </a:p>
      </dgm:t>
    </dgm:pt>
    <dgm:pt modelId="{70A96984-3D29-4835-A379-C40C363FFFFD}" type="parTrans" cxnId="{C9F07E73-1ACC-4269-B8CA-4E451021DDD2}">
      <dgm:prSet/>
      <dgm:spPr/>
      <dgm:t>
        <a:bodyPr/>
        <a:lstStyle/>
        <a:p>
          <a:endParaRPr lang="de-DE"/>
        </a:p>
      </dgm:t>
    </dgm:pt>
    <dgm:pt modelId="{CE609DE0-3816-48BE-9FAD-6D1982155FC2}" type="sibTrans" cxnId="{C9F07E73-1ACC-4269-B8CA-4E451021DDD2}">
      <dgm:prSet/>
      <dgm:spPr/>
      <dgm:t>
        <a:bodyPr/>
        <a:lstStyle/>
        <a:p>
          <a:endParaRPr lang="de-DE"/>
        </a:p>
      </dgm:t>
    </dgm:pt>
    <dgm:pt modelId="{E7E07AA4-2712-4392-A64F-A1771C8D0062}">
      <dgm:prSet phldrT="[Text]"/>
      <dgm:spPr/>
      <dgm:t>
        <a:bodyPr/>
        <a:lstStyle/>
        <a:p>
          <a:r>
            <a:rPr lang="de-DE" dirty="0" err="1" smtClean="0"/>
            <a:t>Kinematic</a:t>
          </a:r>
          <a:r>
            <a:rPr lang="de-DE" dirty="0" smtClean="0"/>
            <a:t> Fitting</a:t>
          </a:r>
          <a:endParaRPr lang="de-DE" dirty="0"/>
        </a:p>
      </dgm:t>
    </dgm:pt>
    <dgm:pt modelId="{9490DABA-D028-4C8F-AFA7-AC57CCA39D22}" type="parTrans" cxnId="{C81DC825-1A03-4B23-A036-5BF43BED66FB}">
      <dgm:prSet/>
      <dgm:spPr/>
      <dgm:t>
        <a:bodyPr/>
        <a:lstStyle/>
        <a:p>
          <a:endParaRPr lang="de-DE"/>
        </a:p>
      </dgm:t>
    </dgm:pt>
    <dgm:pt modelId="{EE3FBAF9-30AA-4A2C-8B65-D7C34D78309C}" type="sibTrans" cxnId="{C81DC825-1A03-4B23-A036-5BF43BED66FB}">
      <dgm:prSet/>
      <dgm:spPr/>
      <dgm:t>
        <a:bodyPr/>
        <a:lstStyle/>
        <a:p>
          <a:endParaRPr lang="de-DE"/>
        </a:p>
      </dgm:t>
    </dgm:pt>
    <dgm:pt modelId="{AD9E4E6F-3F36-4D45-B59D-DD6F10EFD13E}">
      <dgm:prSet phldrT="[Text]"/>
      <dgm:spPr/>
      <dgm:t>
        <a:bodyPr/>
        <a:lstStyle/>
        <a:p>
          <a:r>
            <a:rPr lang="de-DE" dirty="0" smtClean="0"/>
            <a:t>PID</a:t>
          </a:r>
          <a:endParaRPr lang="de-DE" dirty="0"/>
        </a:p>
      </dgm:t>
    </dgm:pt>
    <dgm:pt modelId="{BFAC4B73-99BD-4DF1-AB8F-AA1B17274D44}" type="parTrans" cxnId="{1BEC8C8F-3300-4329-8CD0-43CB356B9666}">
      <dgm:prSet/>
      <dgm:spPr/>
      <dgm:t>
        <a:bodyPr/>
        <a:lstStyle/>
        <a:p>
          <a:endParaRPr lang="de-DE"/>
        </a:p>
      </dgm:t>
    </dgm:pt>
    <dgm:pt modelId="{CC230DB3-A1FC-4654-942E-1B11DB3752D0}" type="sibTrans" cxnId="{1BEC8C8F-3300-4329-8CD0-43CB356B9666}">
      <dgm:prSet/>
      <dgm:spPr/>
      <dgm:t>
        <a:bodyPr/>
        <a:lstStyle/>
        <a:p>
          <a:endParaRPr lang="de-DE"/>
        </a:p>
      </dgm:t>
    </dgm:pt>
    <dgm:pt modelId="{BFB4BDD6-C34D-4128-8B7D-923D28464BCA}" type="pres">
      <dgm:prSet presAssocID="{A2F10A98-440F-4456-8937-12B1B002CD5D}" presName="Name0" presStyleCnt="0">
        <dgm:presLayoutVars>
          <dgm:dir/>
          <dgm:resizeHandles val="exact"/>
        </dgm:presLayoutVars>
      </dgm:prSet>
      <dgm:spPr/>
    </dgm:pt>
    <dgm:pt modelId="{F0BA79ED-FEBF-4DA5-BF4F-20D10E2A7F6D}" type="pres">
      <dgm:prSet presAssocID="{133C170A-C4EA-4187-9009-902B6FD61763}" presName="node" presStyleLbl="node1" presStyleIdx="0" presStyleCnt="7">
        <dgm:presLayoutVars>
          <dgm:bulletEnabled val="1"/>
        </dgm:presLayoutVars>
      </dgm:prSet>
      <dgm:spPr/>
      <dgm:t>
        <a:bodyPr/>
        <a:lstStyle/>
        <a:p>
          <a:endParaRPr lang="de-DE"/>
        </a:p>
      </dgm:t>
    </dgm:pt>
    <dgm:pt modelId="{141D215E-E758-42E8-8986-2A8E576876B6}" type="pres">
      <dgm:prSet presAssocID="{98C3E1A2-E7EC-48E6-AFC9-B35842C85F21}" presName="sibTrans" presStyleLbl="sibTrans1D1" presStyleIdx="0" presStyleCnt="6"/>
      <dgm:spPr/>
      <dgm:t>
        <a:bodyPr/>
        <a:lstStyle/>
        <a:p>
          <a:endParaRPr lang="de-DE"/>
        </a:p>
      </dgm:t>
    </dgm:pt>
    <dgm:pt modelId="{A41A9A04-B363-4AA9-B333-19B1A4F1A84F}" type="pres">
      <dgm:prSet presAssocID="{98C3E1A2-E7EC-48E6-AFC9-B35842C85F21}" presName="connectorText" presStyleLbl="sibTrans1D1" presStyleIdx="0" presStyleCnt="6"/>
      <dgm:spPr/>
      <dgm:t>
        <a:bodyPr/>
        <a:lstStyle/>
        <a:p>
          <a:endParaRPr lang="de-DE"/>
        </a:p>
      </dgm:t>
    </dgm:pt>
    <dgm:pt modelId="{098B9DD3-CD12-4F44-883E-49045A791780}" type="pres">
      <dgm:prSet presAssocID="{EBBBD716-55C1-434C-A755-186F2813C773}" presName="node" presStyleLbl="node1" presStyleIdx="1" presStyleCnt="7">
        <dgm:presLayoutVars>
          <dgm:bulletEnabled val="1"/>
        </dgm:presLayoutVars>
      </dgm:prSet>
      <dgm:spPr/>
      <dgm:t>
        <a:bodyPr/>
        <a:lstStyle/>
        <a:p>
          <a:endParaRPr lang="de-DE"/>
        </a:p>
      </dgm:t>
    </dgm:pt>
    <dgm:pt modelId="{093B8B16-B18B-4E70-AA73-67BEF281AB15}" type="pres">
      <dgm:prSet presAssocID="{11C64D25-FFC9-499B-96E0-2B2454BD1AE8}" presName="sibTrans" presStyleLbl="sibTrans1D1" presStyleIdx="1" presStyleCnt="6"/>
      <dgm:spPr/>
      <dgm:t>
        <a:bodyPr/>
        <a:lstStyle/>
        <a:p>
          <a:endParaRPr lang="de-DE"/>
        </a:p>
      </dgm:t>
    </dgm:pt>
    <dgm:pt modelId="{12D54CAA-D001-4339-8969-74AD251C7CAE}" type="pres">
      <dgm:prSet presAssocID="{11C64D25-FFC9-499B-96E0-2B2454BD1AE8}" presName="connectorText" presStyleLbl="sibTrans1D1" presStyleIdx="1" presStyleCnt="6"/>
      <dgm:spPr/>
      <dgm:t>
        <a:bodyPr/>
        <a:lstStyle/>
        <a:p>
          <a:endParaRPr lang="de-DE"/>
        </a:p>
      </dgm:t>
    </dgm:pt>
    <dgm:pt modelId="{501C96CB-3A55-41AB-BFC1-F2FCDE97A974}" type="pres">
      <dgm:prSet presAssocID="{D942EC58-95BC-4CE2-9E75-DF4179CAE230}" presName="node" presStyleLbl="node1" presStyleIdx="2" presStyleCnt="7">
        <dgm:presLayoutVars>
          <dgm:bulletEnabled val="1"/>
        </dgm:presLayoutVars>
      </dgm:prSet>
      <dgm:spPr/>
      <dgm:t>
        <a:bodyPr/>
        <a:lstStyle/>
        <a:p>
          <a:endParaRPr lang="de-DE"/>
        </a:p>
      </dgm:t>
    </dgm:pt>
    <dgm:pt modelId="{651BAFFF-9A7F-4FA1-9DBB-00E45725A372}" type="pres">
      <dgm:prSet presAssocID="{DE574466-FD15-4211-9158-9BF92925CFDB}" presName="sibTrans" presStyleLbl="sibTrans1D1" presStyleIdx="2" presStyleCnt="6"/>
      <dgm:spPr/>
      <dgm:t>
        <a:bodyPr/>
        <a:lstStyle/>
        <a:p>
          <a:endParaRPr lang="de-DE"/>
        </a:p>
      </dgm:t>
    </dgm:pt>
    <dgm:pt modelId="{CD3B9BD6-F58F-489B-8712-E93E3A89DD3A}" type="pres">
      <dgm:prSet presAssocID="{DE574466-FD15-4211-9158-9BF92925CFDB}" presName="connectorText" presStyleLbl="sibTrans1D1" presStyleIdx="2" presStyleCnt="6"/>
      <dgm:spPr/>
      <dgm:t>
        <a:bodyPr/>
        <a:lstStyle/>
        <a:p>
          <a:endParaRPr lang="de-DE"/>
        </a:p>
      </dgm:t>
    </dgm:pt>
    <dgm:pt modelId="{89C2158E-E9CA-421F-A32F-3ECCC48BCFCE}" type="pres">
      <dgm:prSet presAssocID="{4505ACF5-3193-4874-B49A-7DA49713E132}" presName="node" presStyleLbl="node1" presStyleIdx="3" presStyleCnt="7">
        <dgm:presLayoutVars>
          <dgm:bulletEnabled val="1"/>
        </dgm:presLayoutVars>
      </dgm:prSet>
      <dgm:spPr/>
      <dgm:t>
        <a:bodyPr/>
        <a:lstStyle/>
        <a:p>
          <a:endParaRPr lang="de-DE"/>
        </a:p>
      </dgm:t>
    </dgm:pt>
    <dgm:pt modelId="{CC600992-7460-4340-8697-226A5550342D}" type="pres">
      <dgm:prSet presAssocID="{FDDAF23C-8C37-4011-A48E-D81D47421650}" presName="sibTrans" presStyleLbl="sibTrans1D1" presStyleIdx="3" presStyleCnt="6"/>
      <dgm:spPr/>
      <dgm:t>
        <a:bodyPr/>
        <a:lstStyle/>
        <a:p>
          <a:endParaRPr lang="de-DE"/>
        </a:p>
      </dgm:t>
    </dgm:pt>
    <dgm:pt modelId="{E1C04C3D-95BC-4E98-B618-1A1F2B57C745}" type="pres">
      <dgm:prSet presAssocID="{FDDAF23C-8C37-4011-A48E-D81D47421650}" presName="connectorText" presStyleLbl="sibTrans1D1" presStyleIdx="3" presStyleCnt="6"/>
      <dgm:spPr/>
      <dgm:t>
        <a:bodyPr/>
        <a:lstStyle/>
        <a:p>
          <a:endParaRPr lang="de-DE"/>
        </a:p>
      </dgm:t>
    </dgm:pt>
    <dgm:pt modelId="{AC6524D6-A4B8-45D0-99EF-11DFEEC50657}" type="pres">
      <dgm:prSet presAssocID="{A4B079FA-732C-4BBE-A313-ECF0A9DE285B}" presName="node" presStyleLbl="node1" presStyleIdx="4" presStyleCnt="7">
        <dgm:presLayoutVars>
          <dgm:bulletEnabled val="1"/>
        </dgm:presLayoutVars>
      </dgm:prSet>
      <dgm:spPr/>
      <dgm:t>
        <a:bodyPr/>
        <a:lstStyle/>
        <a:p>
          <a:endParaRPr lang="de-DE"/>
        </a:p>
      </dgm:t>
    </dgm:pt>
    <dgm:pt modelId="{C2EFA815-CFBE-4CB6-A69A-352BEF2353F1}" type="pres">
      <dgm:prSet presAssocID="{FCD1DC83-6199-4A74-AFFD-7FEF8B2E0A69}" presName="sibTrans" presStyleLbl="sibTrans1D1" presStyleIdx="4" presStyleCnt="6"/>
      <dgm:spPr/>
      <dgm:t>
        <a:bodyPr/>
        <a:lstStyle/>
        <a:p>
          <a:endParaRPr lang="de-DE"/>
        </a:p>
      </dgm:t>
    </dgm:pt>
    <dgm:pt modelId="{DE2700AC-FF06-42E7-9662-BE2BB7EF9861}" type="pres">
      <dgm:prSet presAssocID="{FCD1DC83-6199-4A74-AFFD-7FEF8B2E0A69}" presName="connectorText" presStyleLbl="sibTrans1D1" presStyleIdx="4" presStyleCnt="6"/>
      <dgm:spPr/>
      <dgm:t>
        <a:bodyPr/>
        <a:lstStyle/>
        <a:p>
          <a:endParaRPr lang="de-DE"/>
        </a:p>
      </dgm:t>
    </dgm:pt>
    <dgm:pt modelId="{79A00118-E8C1-4732-BD80-D2EBB452A93D}" type="pres">
      <dgm:prSet presAssocID="{8B0B1D80-50DB-4A51-8C04-460CB5B21263}" presName="node" presStyleLbl="node1" presStyleIdx="5" presStyleCnt="7">
        <dgm:presLayoutVars>
          <dgm:bulletEnabled val="1"/>
        </dgm:presLayoutVars>
      </dgm:prSet>
      <dgm:spPr/>
      <dgm:t>
        <a:bodyPr/>
        <a:lstStyle/>
        <a:p>
          <a:endParaRPr lang="de-DE"/>
        </a:p>
      </dgm:t>
    </dgm:pt>
    <dgm:pt modelId="{CC87D65E-0D7F-4783-841E-C835685F1887}" type="pres">
      <dgm:prSet presAssocID="{CB237333-F073-4144-9872-F4C6FA3C4B81}" presName="sibTrans" presStyleLbl="sibTrans1D1" presStyleIdx="5" presStyleCnt="6"/>
      <dgm:spPr/>
      <dgm:t>
        <a:bodyPr/>
        <a:lstStyle/>
        <a:p>
          <a:endParaRPr lang="de-DE"/>
        </a:p>
      </dgm:t>
    </dgm:pt>
    <dgm:pt modelId="{B55C30F3-82D6-4136-B2EF-E55E95BAE6CD}" type="pres">
      <dgm:prSet presAssocID="{CB237333-F073-4144-9872-F4C6FA3C4B81}" presName="connectorText" presStyleLbl="sibTrans1D1" presStyleIdx="5" presStyleCnt="6"/>
      <dgm:spPr/>
      <dgm:t>
        <a:bodyPr/>
        <a:lstStyle/>
        <a:p>
          <a:endParaRPr lang="de-DE"/>
        </a:p>
      </dgm:t>
    </dgm:pt>
    <dgm:pt modelId="{057A97B3-713B-404F-AF3A-0258DF0DAEB4}" type="pres">
      <dgm:prSet presAssocID="{ECE850C3-FC3D-48BC-AF4D-E283C414E43E}" presName="node" presStyleLbl="node1" presStyleIdx="6" presStyleCnt="7">
        <dgm:presLayoutVars>
          <dgm:bulletEnabled val="1"/>
        </dgm:presLayoutVars>
      </dgm:prSet>
      <dgm:spPr/>
      <dgm:t>
        <a:bodyPr/>
        <a:lstStyle/>
        <a:p>
          <a:endParaRPr lang="de-DE"/>
        </a:p>
      </dgm:t>
    </dgm:pt>
  </dgm:ptLst>
  <dgm:cxnLst>
    <dgm:cxn modelId="{C3103586-18BE-4177-8218-E3B3E82C5376}" type="presOf" srcId="{78914975-BC80-44EF-96F2-46D8F446E5B5}" destId="{F0BA79ED-FEBF-4DA5-BF4F-20D10E2A7F6D}" srcOrd="0" destOrd="1" presId="urn:microsoft.com/office/officeart/2005/8/layout/bProcess3"/>
    <dgm:cxn modelId="{2E08254E-B965-4286-A60E-C3F7D7929594}" srcId="{A2F10A98-440F-4456-8937-12B1B002CD5D}" destId="{8B0B1D80-50DB-4A51-8C04-460CB5B21263}" srcOrd="5" destOrd="0" parTransId="{06C2732C-F274-45BA-8113-F5D0F3572B09}" sibTransId="{CB237333-F073-4144-9872-F4C6FA3C4B81}"/>
    <dgm:cxn modelId="{1BEC8C8F-3300-4329-8CD0-43CB356B9666}" srcId="{A4B079FA-732C-4BBE-A313-ECF0A9DE285B}" destId="{AD9E4E6F-3F36-4D45-B59D-DD6F10EFD13E}" srcOrd="3" destOrd="0" parTransId="{BFAC4B73-99BD-4DF1-AB8F-AA1B17274D44}" sibTransId="{CC230DB3-A1FC-4654-942E-1B11DB3752D0}"/>
    <dgm:cxn modelId="{9A083862-6988-4235-B1D5-82E637EDDDE1}" type="presOf" srcId="{4505ACF5-3193-4874-B49A-7DA49713E132}" destId="{89C2158E-E9CA-421F-A32F-3ECCC48BCFCE}" srcOrd="0" destOrd="0" presId="urn:microsoft.com/office/officeart/2005/8/layout/bProcess3"/>
    <dgm:cxn modelId="{AA8E8500-6F8C-49EC-BE6C-9604766F2878}" srcId="{133C170A-C4EA-4187-9009-902B6FD61763}" destId="{FF268935-8E0C-422D-B32F-51BB05D04D5A}" srcOrd="3" destOrd="0" parTransId="{A8DF0654-1C35-4730-B4AA-BFBC77B70AD7}" sibTransId="{AB61C3A8-045C-4A7B-BE7D-B03E386FA6AB}"/>
    <dgm:cxn modelId="{750C2BF7-CF32-4352-B115-D80119196BF2}" type="presOf" srcId="{DCA06FB0-FE79-4445-8679-0CE979B6DEF5}" destId="{098B9DD3-CD12-4F44-883E-49045A791780}" srcOrd="0" destOrd="2" presId="urn:microsoft.com/office/officeart/2005/8/layout/bProcess3"/>
    <dgm:cxn modelId="{1AA71142-FE54-419B-BEB4-C7A43E1C1450}" srcId="{4505ACF5-3193-4874-B49A-7DA49713E132}" destId="{09E9A68F-A539-4021-A516-731E524FAC3C}" srcOrd="1" destOrd="0" parTransId="{AB6D3863-36CE-4072-B2D2-AF964642249B}" sibTransId="{1CFBBA90-E0E2-40BA-AC3C-BCC8D78E9A7B}"/>
    <dgm:cxn modelId="{F02D2CF8-0B23-474C-9453-F2C746B364F1}" type="presOf" srcId="{7906C027-3D05-4857-A813-20881E06D800}" destId="{F0BA79ED-FEBF-4DA5-BF4F-20D10E2A7F6D}" srcOrd="0" destOrd="3" presId="urn:microsoft.com/office/officeart/2005/8/layout/bProcess3"/>
    <dgm:cxn modelId="{2CFCCE4F-35F5-4F27-B03C-3977061175EA}" type="presOf" srcId="{98C3E1A2-E7EC-48E6-AFC9-B35842C85F21}" destId="{141D215E-E758-42E8-8986-2A8E576876B6}" srcOrd="0" destOrd="0" presId="urn:microsoft.com/office/officeart/2005/8/layout/bProcess3"/>
    <dgm:cxn modelId="{BB4FA21F-5A13-4081-81D6-D9D344E2BE7B}" srcId="{A4B079FA-732C-4BBE-A313-ECF0A9DE285B}" destId="{BE25B797-4750-46C1-BAD1-2C0B57674C22}" srcOrd="1" destOrd="0" parTransId="{BA772410-A45A-46F3-AAD2-08AC73505896}" sibTransId="{F938BAF3-56CB-4F6B-9ED7-9696694725AB}"/>
    <dgm:cxn modelId="{1A814764-1A0F-4508-8817-7BD4280BBC86}" type="presOf" srcId="{8B0B1D80-50DB-4A51-8C04-460CB5B21263}" destId="{79A00118-E8C1-4732-BD80-D2EBB452A93D}" srcOrd="0" destOrd="0" presId="urn:microsoft.com/office/officeart/2005/8/layout/bProcess3"/>
    <dgm:cxn modelId="{C81DC825-1A03-4B23-A036-5BF43BED66FB}" srcId="{8B0B1D80-50DB-4A51-8C04-460CB5B21263}" destId="{E7E07AA4-2712-4392-A64F-A1771C8D0062}" srcOrd="1" destOrd="0" parTransId="{9490DABA-D028-4C8F-AFA7-AC57CCA39D22}" sibTransId="{EE3FBAF9-30AA-4A2C-8B65-D7C34D78309C}"/>
    <dgm:cxn modelId="{00FFD25A-6D9A-4A08-8B86-6A8BAD0BD63B}" type="presOf" srcId="{3DF53B81-6248-4279-BEDA-96B8EC934C59}" destId="{F0BA79ED-FEBF-4DA5-BF4F-20D10E2A7F6D}" srcOrd="0" destOrd="2" presId="urn:microsoft.com/office/officeart/2005/8/layout/bProcess3"/>
    <dgm:cxn modelId="{4DC2D258-DCD6-44B0-8907-989C71C33A15}" type="presOf" srcId="{CB237333-F073-4144-9872-F4C6FA3C4B81}" destId="{B55C30F3-82D6-4136-B2EF-E55E95BAE6CD}" srcOrd="1" destOrd="0" presId="urn:microsoft.com/office/officeart/2005/8/layout/bProcess3"/>
    <dgm:cxn modelId="{798BC96F-5811-42F3-A64B-E5C70952BF4E}" type="presOf" srcId="{DE574466-FD15-4211-9158-9BF92925CFDB}" destId="{651BAFFF-9A7F-4FA1-9DBB-00E45725A372}" srcOrd="0" destOrd="0" presId="urn:microsoft.com/office/officeart/2005/8/layout/bProcess3"/>
    <dgm:cxn modelId="{EDCFCE8E-FC44-4D6E-BCAD-720C3133DDD5}" srcId="{A2F10A98-440F-4456-8937-12B1B002CD5D}" destId="{133C170A-C4EA-4187-9009-902B6FD61763}" srcOrd="0" destOrd="0" parTransId="{1A903705-80F2-4A1D-B049-18B777363951}" sibTransId="{98C3E1A2-E7EC-48E6-AFC9-B35842C85F21}"/>
    <dgm:cxn modelId="{BA7D79A3-3E20-4FE0-BCAD-7F88D30750EA}" type="presOf" srcId="{FF268935-8E0C-422D-B32F-51BB05D04D5A}" destId="{F0BA79ED-FEBF-4DA5-BF4F-20D10E2A7F6D}" srcOrd="0" destOrd="4" presId="urn:microsoft.com/office/officeart/2005/8/layout/bProcess3"/>
    <dgm:cxn modelId="{BA57B7B1-1A7F-4563-AFCC-0024CAA2F36F}" type="presOf" srcId="{FDDAF23C-8C37-4011-A48E-D81D47421650}" destId="{CC600992-7460-4340-8697-226A5550342D}" srcOrd="0" destOrd="0" presId="urn:microsoft.com/office/officeart/2005/8/layout/bProcess3"/>
    <dgm:cxn modelId="{F6F7E8D5-CFE6-4954-971D-DB7CD0E2336E}" srcId="{A4B079FA-732C-4BBE-A313-ECF0A9DE285B}" destId="{93AD4709-D4F0-4C97-885C-8886522A7076}" srcOrd="0" destOrd="0" parTransId="{446050FB-3CEE-44E3-B689-32FD74080D72}" sibTransId="{034A212D-08AE-4970-81AB-38BAFACA0A55}"/>
    <dgm:cxn modelId="{2261B2F8-8C5F-4697-BDDC-B1C51B89175D}" srcId="{133C170A-C4EA-4187-9009-902B6FD61763}" destId="{78914975-BC80-44EF-96F2-46D8F446E5B5}" srcOrd="0" destOrd="0" parTransId="{FE74D5DD-3805-4E50-97F1-F06106F69CE6}" sibTransId="{CC02DCDB-F27F-4E95-A9AA-5200482EC270}"/>
    <dgm:cxn modelId="{799D6617-ADB9-4987-8AC8-F26FD7E99143}" type="presOf" srcId="{98ADE746-402D-4272-93B4-44C6CAF14ECA}" destId="{501C96CB-3A55-41AB-BFC1-F2FCDE97A974}" srcOrd="0" destOrd="1" presId="urn:microsoft.com/office/officeart/2005/8/layout/bProcess3"/>
    <dgm:cxn modelId="{C33CD87F-0522-4A5A-87C0-C1AB9AC74F18}" type="presOf" srcId="{11C64D25-FFC9-499B-96E0-2B2454BD1AE8}" destId="{12D54CAA-D001-4339-8969-74AD251C7CAE}" srcOrd="1" destOrd="0" presId="urn:microsoft.com/office/officeart/2005/8/layout/bProcess3"/>
    <dgm:cxn modelId="{09114230-40AE-4543-9E8E-CADDCE638354}" type="presOf" srcId="{E7E07AA4-2712-4392-A64F-A1771C8D0062}" destId="{79A00118-E8C1-4732-BD80-D2EBB452A93D}" srcOrd="0" destOrd="2" presId="urn:microsoft.com/office/officeart/2005/8/layout/bProcess3"/>
    <dgm:cxn modelId="{099681E0-5445-40A4-A86B-DE7135B0005A}" type="presOf" srcId="{AD9E4E6F-3F36-4D45-B59D-DD6F10EFD13E}" destId="{AC6524D6-A4B8-45D0-99EF-11DFEEC50657}" srcOrd="0" destOrd="4" presId="urn:microsoft.com/office/officeart/2005/8/layout/bProcess3"/>
    <dgm:cxn modelId="{123DE81C-04E1-4E7D-A41B-499424C466B5}" srcId="{A2F10A98-440F-4456-8937-12B1B002CD5D}" destId="{A4B079FA-732C-4BBE-A313-ECF0A9DE285B}" srcOrd="4" destOrd="0" parTransId="{F46D4B65-92FD-4B4F-83C1-C98722FDA04F}" sibTransId="{FCD1DC83-6199-4A74-AFFD-7FEF8B2E0A69}"/>
    <dgm:cxn modelId="{9975B037-1C52-42DF-9B7E-9C0D0880AD54}" type="presOf" srcId="{FDDAF23C-8C37-4011-A48E-D81D47421650}" destId="{E1C04C3D-95BC-4E98-B618-1A1F2B57C745}" srcOrd="1" destOrd="0" presId="urn:microsoft.com/office/officeart/2005/8/layout/bProcess3"/>
    <dgm:cxn modelId="{FD161BDC-3F8D-4DB6-84C7-FE9B6799A627}" srcId="{D942EC58-95BC-4CE2-9E75-DF4179CAE230}" destId="{98ADE746-402D-4272-93B4-44C6CAF14ECA}" srcOrd="0" destOrd="0" parTransId="{7BA3D662-FE8C-4D3A-87B0-829BAC07FC6A}" sibTransId="{9816231F-13CA-485F-B82E-69ADC2D4BC0E}"/>
    <dgm:cxn modelId="{0520E55F-6AAF-48D3-86D5-3D6515855DCE}" type="presOf" srcId="{98C3E1A2-E7EC-48E6-AFC9-B35842C85F21}" destId="{A41A9A04-B363-4AA9-B333-19B1A4F1A84F}" srcOrd="1" destOrd="0" presId="urn:microsoft.com/office/officeart/2005/8/layout/bProcess3"/>
    <dgm:cxn modelId="{9B81B2E0-B92C-4A0F-8617-BC6D1D6DC976}" type="presOf" srcId="{CB237333-F073-4144-9872-F4C6FA3C4B81}" destId="{CC87D65E-0D7F-4783-841E-C835685F1887}" srcOrd="0" destOrd="0" presId="urn:microsoft.com/office/officeart/2005/8/layout/bProcess3"/>
    <dgm:cxn modelId="{7BA64DCE-0B56-4CD5-9C3C-4D6F29A0E5DC}" srcId="{133C170A-C4EA-4187-9009-902B6FD61763}" destId="{7906C027-3D05-4857-A813-20881E06D800}" srcOrd="2" destOrd="0" parTransId="{F1C08FCB-D244-4D9F-9C09-CE480910A1EC}" sibTransId="{44C47BC2-C274-49F0-8B19-62B613F50F66}"/>
    <dgm:cxn modelId="{10176718-4801-44D6-925A-6AEA6370E99D}" type="presOf" srcId="{ECE850C3-FC3D-48BC-AF4D-E283C414E43E}" destId="{057A97B3-713B-404F-AF3A-0258DF0DAEB4}" srcOrd="0" destOrd="0" presId="urn:microsoft.com/office/officeart/2005/8/layout/bProcess3"/>
    <dgm:cxn modelId="{1403F6EB-6769-4B93-8FFB-44D839139AA5}" type="presOf" srcId="{52FB55DA-18D8-4F7D-85DC-70F14EF49447}" destId="{79A00118-E8C1-4732-BD80-D2EBB452A93D}" srcOrd="0" destOrd="1" presId="urn:microsoft.com/office/officeart/2005/8/layout/bProcess3"/>
    <dgm:cxn modelId="{82E05693-404B-4F05-AD59-279A98631924}" srcId="{4505ACF5-3193-4874-B49A-7DA49713E132}" destId="{B6A2A620-0B65-480B-A8A6-B008B2A5B45A}" srcOrd="0" destOrd="0" parTransId="{2FC7F29E-E917-4C6E-AAE0-912019CA6D7D}" sibTransId="{147F1470-DCDB-4AE9-99AF-5ABB96240ED7}"/>
    <dgm:cxn modelId="{D0B732FE-2287-4859-BCE9-13BF709CB85F}" srcId="{A2F10A98-440F-4456-8937-12B1B002CD5D}" destId="{D942EC58-95BC-4CE2-9E75-DF4179CAE230}" srcOrd="2" destOrd="0" parTransId="{C11450C6-42E3-49DD-8E35-3C266F976D88}" sibTransId="{DE574466-FD15-4211-9158-9BF92925CFDB}"/>
    <dgm:cxn modelId="{03EFFD53-D864-491F-82C2-9937E2D7D007}" type="presOf" srcId="{A4B079FA-732C-4BBE-A313-ECF0A9DE285B}" destId="{AC6524D6-A4B8-45D0-99EF-11DFEEC50657}" srcOrd="0" destOrd="0" presId="urn:microsoft.com/office/officeart/2005/8/layout/bProcess3"/>
    <dgm:cxn modelId="{936018D2-F219-4E7C-94A4-1C0CF8C6F3D3}" type="presOf" srcId="{133C170A-C4EA-4187-9009-902B6FD61763}" destId="{F0BA79ED-FEBF-4DA5-BF4F-20D10E2A7F6D}" srcOrd="0" destOrd="0" presId="urn:microsoft.com/office/officeart/2005/8/layout/bProcess3"/>
    <dgm:cxn modelId="{55DFFC8A-0123-4A1D-A001-CF01AC67AF6B}" type="presOf" srcId="{FCD1DC83-6199-4A74-AFFD-7FEF8B2E0A69}" destId="{C2EFA815-CFBE-4CB6-A69A-352BEF2353F1}" srcOrd="0" destOrd="0" presId="urn:microsoft.com/office/officeart/2005/8/layout/bProcess3"/>
    <dgm:cxn modelId="{BEAC2CA6-2DDF-49A7-972A-29F85C9A4760}" srcId="{133C170A-C4EA-4187-9009-902B6FD61763}" destId="{3DF53B81-6248-4279-BEDA-96B8EC934C59}" srcOrd="1" destOrd="0" parTransId="{2F26AFF8-D352-414F-B6AC-4E92A53D4B78}" sibTransId="{84762392-2246-43CC-A267-CC6A617BFCF6}"/>
    <dgm:cxn modelId="{E97BD957-6EAE-4132-9D58-ECC7412D60DE}" type="presOf" srcId="{DE574466-FD15-4211-9158-9BF92925CFDB}" destId="{CD3B9BD6-F58F-489B-8712-E93E3A89DD3A}" srcOrd="1" destOrd="0" presId="urn:microsoft.com/office/officeart/2005/8/layout/bProcess3"/>
    <dgm:cxn modelId="{194487F5-2DB9-4D3F-A969-A4A623729504}" type="presOf" srcId="{93AD4709-D4F0-4C97-885C-8886522A7076}" destId="{AC6524D6-A4B8-45D0-99EF-11DFEEC50657}" srcOrd="0" destOrd="1" presId="urn:microsoft.com/office/officeart/2005/8/layout/bProcess3"/>
    <dgm:cxn modelId="{18ED3EF1-E765-430F-9CBE-B070E6B4F4A6}" srcId="{A4B079FA-732C-4BBE-A313-ECF0A9DE285B}" destId="{EF79543B-DAF3-406E-A82B-A4AE8F2E141B}" srcOrd="2" destOrd="0" parTransId="{A3171B52-D4C3-4AC0-B970-F5032F1531ED}" sibTransId="{65562B73-C80D-4689-95B1-9BFACD596D34}"/>
    <dgm:cxn modelId="{BFB64039-C57C-4267-8919-ED3A1734406E}" srcId="{A2F10A98-440F-4456-8937-12B1B002CD5D}" destId="{ECE850C3-FC3D-48BC-AF4D-E283C414E43E}" srcOrd="6" destOrd="0" parTransId="{C2A2A0C1-BFCB-4FC3-B9B5-CEC2DD3A0198}" sibTransId="{40F0CB05-4894-40B4-8165-873E55FC2B0E}"/>
    <dgm:cxn modelId="{717AD94C-7417-4593-B1E9-E21EDE266872}" srcId="{EBBBD716-55C1-434C-A755-186F2813C773}" destId="{3634C1B5-77B8-4900-A9FF-4790E2199EE3}" srcOrd="0" destOrd="0" parTransId="{82B21AD9-6D5F-4F29-B55B-A5C4C769ED61}" sibTransId="{B52987CA-3A01-4788-BBEC-5A42F7F9FA05}"/>
    <dgm:cxn modelId="{9E2D97A6-7349-494D-B858-C914C193357B}" srcId="{A2F10A98-440F-4456-8937-12B1B002CD5D}" destId="{4505ACF5-3193-4874-B49A-7DA49713E132}" srcOrd="3" destOrd="0" parTransId="{FD69A184-7038-44CC-BE1E-96D10DD95043}" sibTransId="{FDDAF23C-8C37-4011-A48E-D81D47421650}"/>
    <dgm:cxn modelId="{46E20364-C25E-4508-BA15-219D94476C6A}" type="presOf" srcId="{FCD1DC83-6199-4A74-AFFD-7FEF8B2E0A69}" destId="{DE2700AC-FF06-42E7-9662-BE2BB7EF9861}" srcOrd="1" destOrd="0" presId="urn:microsoft.com/office/officeart/2005/8/layout/bProcess3"/>
    <dgm:cxn modelId="{880CB63A-D865-41B1-BB7E-775991DB6193}" type="presOf" srcId="{A2F10A98-440F-4456-8937-12B1B002CD5D}" destId="{BFB4BDD6-C34D-4128-8B7D-923D28464BCA}" srcOrd="0" destOrd="0" presId="urn:microsoft.com/office/officeart/2005/8/layout/bProcess3"/>
    <dgm:cxn modelId="{584357C6-E1BF-4C0E-B3CC-CED11650B112}" srcId="{EBBBD716-55C1-434C-A755-186F2813C773}" destId="{DCA06FB0-FE79-4445-8679-0CE979B6DEF5}" srcOrd="1" destOrd="0" parTransId="{BC7072E3-ACA7-4FD0-8B1B-0E9F49C1D619}" sibTransId="{45B05ED1-2769-4165-AE5A-4E43A0A76F40}"/>
    <dgm:cxn modelId="{4542B87A-DF15-43AE-A507-C78AFE182CAE}" type="presOf" srcId="{11C64D25-FFC9-499B-96E0-2B2454BD1AE8}" destId="{093B8B16-B18B-4E70-AA73-67BEF281AB15}" srcOrd="0" destOrd="0" presId="urn:microsoft.com/office/officeart/2005/8/layout/bProcess3"/>
    <dgm:cxn modelId="{2D4A2CDE-E376-4F21-8CC2-4C29C2A72DA5}" type="presOf" srcId="{D942EC58-95BC-4CE2-9E75-DF4179CAE230}" destId="{501C96CB-3A55-41AB-BFC1-F2FCDE97A974}" srcOrd="0" destOrd="0" presId="urn:microsoft.com/office/officeart/2005/8/layout/bProcess3"/>
    <dgm:cxn modelId="{C9F07E73-1ACC-4269-B8CA-4E451021DDD2}" srcId="{8B0B1D80-50DB-4A51-8C04-460CB5B21263}" destId="{52FB55DA-18D8-4F7D-85DC-70F14EF49447}" srcOrd="0" destOrd="0" parTransId="{70A96984-3D29-4835-A379-C40C363FFFFD}" sibTransId="{CE609DE0-3816-48BE-9FAD-6D1982155FC2}"/>
    <dgm:cxn modelId="{62E5BDDB-3CDD-4C07-A053-44A2AA01006E}" srcId="{A2F10A98-440F-4456-8937-12B1B002CD5D}" destId="{EBBBD716-55C1-434C-A755-186F2813C773}" srcOrd="1" destOrd="0" parTransId="{BF52C3DB-1490-4953-B5EE-070890001EDA}" sibTransId="{11C64D25-FFC9-499B-96E0-2B2454BD1AE8}"/>
    <dgm:cxn modelId="{BDB228CD-8E04-476A-A1C6-564EC4B913FB}" type="presOf" srcId="{09E9A68F-A539-4021-A516-731E524FAC3C}" destId="{89C2158E-E9CA-421F-A32F-3ECCC48BCFCE}" srcOrd="0" destOrd="2" presId="urn:microsoft.com/office/officeart/2005/8/layout/bProcess3"/>
    <dgm:cxn modelId="{B004053C-6885-448F-A219-2DED34A0D416}" type="presOf" srcId="{B6A2A620-0B65-480B-A8A6-B008B2A5B45A}" destId="{89C2158E-E9CA-421F-A32F-3ECCC48BCFCE}" srcOrd="0" destOrd="1" presId="urn:microsoft.com/office/officeart/2005/8/layout/bProcess3"/>
    <dgm:cxn modelId="{9BE6D1F5-3C3A-471C-8673-78EAA7ECC507}" type="presOf" srcId="{3634C1B5-77B8-4900-A9FF-4790E2199EE3}" destId="{098B9DD3-CD12-4F44-883E-49045A791780}" srcOrd="0" destOrd="1" presId="urn:microsoft.com/office/officeart/2005/8/layout/bProcess3"/>
    <dgm:cxn modelId="{7F7AC71A-2EC6-4259-8719-C18E83C83BD6}" type="presOf" srcId="{EBBBD716-55C1-434C-A755-186F2813C773}" destId="{098B9DD3-CD12-4F44-883E-49045A791780}" srcOrd="0" destOrd="0" presId="urn:microsoft.com/office/officeart/2005/8/layout/bProcess3"/>
    <dgm:cxn modelId="{13BDBA1A-AADF-4E89-BA77-2EBF58847F67}" type="presOf" srcId="{BE25B797-4750-46C1-BAD1-2C0B57674C22}" destId="{AC6524D6-A4B8-45D0-99EF-11DFEEC50657}" srcOrd="0" destOrd="2" presId="urn:microsoft.com/office/officeart/2005/8/layout/bProcess3"/>
    <dgm:cxn modelId="{B4FD190F-ABD4-4A3D-8667-E78EB462F8CD}" type="presOf" srcId="{EF79543B-DAF3-406E-A82B-A4AE8F2E141B}" destId="{AC6524D6-A4B8-45D0-99EF-11DFEEC50657}" srcOrd="0" destOrd="3" presId="urn:microsoft.com/office/officeart/2005/8/layout/bProcess3"/>
    <dgm:cxn modelId="{B8BD353E-5463-4400-B5FD-C377A97F0BCE}" type="presParOf" srcId="{BFB4BDD6-C34D-4128-8B7D-923D28464BCA}" destId="{F0BA79ED-FEBF-4DA5-BF4F-20D10E2A7F6D}" srcOrd="0" destOrd="0" presId="urn:microsoft.com/office/officeart/2005/8/layout/bProcess3"/>
    <dgm:cxn modelId="{D748920A-F826-4E97-A999-B2F9B689D2F8}" type="presParOf" srcId="{BFB4BDD6-C34D-4128-8B7D-923D28464BCA}" destId="{141D215E-E758-42E8-8986-2A8E576876B6}" srcOrd="1" destOrd="0" presId="urn:microsoft.com/office/officeart/2005/8/layout/bProcess3"/>
    <dgm:cxn modelId="{2081757D-8A6C-4847-8502-39B10E9B20E2}" type="presParOf" srcId="{141D215E-E758-42E8-8986-2A8E576876B6}" destId="{A41A9A04-B363-4AA9-B333-19B1A4F1A84F}" srcOrd="0" destOrd="0" presId="urn:microsoft.com/office/officeart/2005/8/layout/bProcess3"/>
    <dgm:cxn modelId="{7D88F935-D28D-45F3-9A8C-6DF98D3AEA28}" type="presParOf" srcId="{BFB4BDD6-C34D-4128-8B7D-923D28464BCA}" destId="{098B9DD3-CD12-4F44-883E-49045A791780}" srcOrd="2" destOrd="0" presId="urn:microsoft.com/office/officeart/2005/8/layout/bProcess3"/>
    <dgm:cxn modelId="{4FCAA6DE-49F0-434F-BE71-5A5B81A70544}" type="presParOf" srcId="{BFB4BDD6-C34D-4128-8B7D-923D28464BCA}" destId="{093B8B16-B18B-4E70-AA73-67BEF281AB15}" srcOrd="3" destOrd="0" presId="urn:microsoft.com/office/officeart/2005/8/layout/bProcess3"/>
    <dgm:cxn modelId="{3F2850B6-8B32-47FC-995A-90454D95A036}" type="presParOf" srcId="{093B8B16-B18B-4E70-AA73-67BEF281AB15}" destId="{12D54CAA-D001-4339-8969-74AD251C7CAE}" srcOrd="0" destOrd="0" presId="urn:microsoft.com/office/officeart/2005/8/layout/bProcess3"/>
    <dgm:cxn modelId="{0FB2A8E6-2286-4790-8E93-A76FA596AC6D}" type="presParOf" srcId="{BFB4BDD6-C34D-4128-8B7D-923D28464BCA}" destId="{501C96CB-3A55-41AB-BFC1-F2FCDE97A974}" srcOrd="4" destOrd="0" presId="urn:microsoft.com/office/officeart/2005/8/layout/bProcess3"/>
    <dgm:cxn modelId="{01C28ACA-A009-48AC-89C6-EC7026AD42D6}" type="presParOf" srcId="{BFB4BDD6-C34D-4128-8B7D-923D28464BCA}" destId="{651BAFFF-9A7F-4FA1-9DBB-00E45725A372}" srcOrd="5" destOrd="0" presId="urn:microsoft.com/office/officeart/2005/8/layout/bProcess3"/>
    <dgm:cxn modelId="{8230E486-1150-4801-A36C-A1673649FBFE}" type="presParOf" srcId="{651BAFFF-9A7F-4FA1-9DBB-00E45725A372}" destId="{CD3B9BD6-F58F-489B-8712-E93E3A89DD3A}" srcOrd="0" destOrd="0" presId="urn:microsoft.com/office/officeart/2005/8/layout/bProcess3"/>
    <dgm:cxn modelId="{BDCF2775-BB91-4150-9394-06B5C9D5CE47}" type="presParOf" srcId="{BFB4BDD6-C34D-4128-8B7D-923D28464BCA}" destId="{89C2158E-E9CA-421F-A32F-3ECCC48BCFCE}" srcOrd="6" destOrd="0" presId="urn:microsoft.com/office/officeart/2005/8/layout/bProcess3"/>
    <dgm:cxn modelId="{349CC364-4E1A-4831-934F-20F502302A05}" type="presParOf" srcId="{BFB4BDD6-C34D-4128-8B7D-923D28464BCA}" destId="{CC600992-7460-4340-8697-226A5550342D}" srcOrd="7" destOrd="0" presId="urn:microsoft.com/office/officeart/2005/8/layout/bProcess3"/>
    <dgm:cxn modelId="{4B8FEC77-2D33-407C-8817-D3FCC3EEF80A}" type="presParOf" srcId="{CC600992-7460-4340-8697-226A5550342D}" destId="{E1C04C3D-95BC-4E98-B618-1A1F2B57C745}" srcOrd="0" destOrd="0" presId="urn:microsoft.com/office/officeart/2005/8/layout/bProcess3"/>
    <dgm:cxn modelId="{D0DE88F8-C453-4023-AABF-40A4D0E3FCBC}" type="presParOf" srcId="{BFB4BDD6-C34D-4128-8B7D-923D28464BCA}" destId="{AC6524D6-A4B8-45D0-99EF-11DFEEC50657}" srcOrd="8" destOrd="0" presId="urn:microsoft.com/office/officeart/2005/8/layout/bProcess3"/>
    <dgm:cxn modelId="{4DBAD3DC-4FA9-4AD3-9C25-E67C74A33212}" type="presParOf" srcId="{BFB4BDD6-C34D-4128-8B7D-923D28464BCA}" destId="{C2EFA815-CFBE-4CB6-A69A-352BEF2353F1}" srcOrd="9" destOrd="0" presId="urn:microsoft.com/office/officeart/2005/8/layout/bProcess3"/>
    <dgm:cxn modelId="{22BBBB96-22D5-4295-A5D2-6E29E56B931B}" type="presParOf" srcId="{C2EFA815-CFBE-4CB6-A69A-352BEF2353F1}" destId="{DE2700AC-FF06-42E7-9662-BE2BB7EF9861}" srcOrd="0" destOrd="0" presId="urn:microsoft.com/office/officeart/2005/8/layout/bProcess3"/>
    <dgm:cxn modelId="{D3D0EF6B-C858-42FC-A2FB-AE7484414764}" type="presParOf" srcId="{BFB4BDD6-C34D-4128-8B7D-923D28464BCA}" destId="{79A00118-E8C1-4732-BD80-D2EBB452A93D}" srcOrd="10" destOrd="0" presId="urn:microsoft.com/office/officeart/2005/8/layout/bProcess3"/>
    <dgm:cxn modelId="{D8E8365B-BE1A-49BC-8B62-EC133CD9BD51}" type="presParOf" srcId="{BFB4BDD6-C34D-4128-8B7D-923D28464BCA}" destId="{CC87D65E-0D7F-4783-841E-C835685F1887}" srcOrd="11" destOrd="0" presId="urn:microsoft.com/office/officeart/2005/8/layout/bProcess3"/>
    <dgm:cxn modelId="{BFD2A624-D5D5-403F-A8DD-C3EC7C93DB6A}" type="presParOf" srcId="{CC87D65E-0D7F-4783-841E-C835685F1887}" destId="{B55C30F3-82D6-4136-B2EF-E55E95BAE6CD}" srcOrd="0" destOrd="0" presId="urn:microsoft.com/office/officeart/2005/8/layout/bProcess3"/>
    <dgm:cxn modelId="{4F1626B2-203A-47AE-8F5F-52ECF36417CD}" type="presParOf" srcId="{BFB4BDD6-C34D-4128-8B7D-923D28464BCA}" destId="{057A97B3-713B-404F-AF3A-0258DF0DAEB4}" srcOrd="12" destOrd="0" presId="urn:microsoft.com/office/officeart/2005/8/layout/b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FDFB4A5B-81C6-4331-95B4-877491025EE8}" type="doc">
      <dgm:prSet loTypeId="urn:microsoft.com/office/officeart/2005/8/layout/process1" loCatId="process" qsTypeId="urn:microsoft.com/office/officeart/2005/8/quickstyle/simple1" qsCatId="simple" csTypeId="urn:microsoft.com/office/officeart/2005/8/colors/accent2_2" csCatId="accent2" phldr="1"/>
      <dgm:spPr/>
    </dgm:pt>
    <dgm:pt modelId="{75F02810-1CA7-42DF-AE47-2675B36CBC8A}">
      <dgm:prSet phldrT="[Text]" custT="1"/>
      <dgm:spPr>
        <a:solidFill>
          <a:schemeClr val="accent1">
            <a:lumMod val="75000"/>
          </a:schemeClr>
        </a:solidFill>
      </dgm:spPr>
      <dgm:t>
        <a:bodyPr/>
        <a:lstStyle/>
        <a:p>
          <a:pPr algn="ctr"/>
          <a:endParaRPr lang="en-US" sz="900" dirty="0" smtClean="0"/>
        </a:p>
      </dgm:t>
    </dgm:pt>
    <dgm:pt modelId="{EE7E2809-8EBB-48B9-AB8C-4F5EDAA29CED}" type="parTrans" cxnId="{E065FCD7-4362-4BF3-87F1-BB9F716231D0}">
      <dgm:prSet/>
      <dgm:spPr/>
      <dgm:t>
        <a:bodyPr/>
        <a:lstStyle/>
        <a:p>
          <a:endParaRPr lang="en-US"/>
        </a:p>
      </dgm:t>
    </dgm:pt>
    <dgm:pt modelId="{CF1A1446-AF6D-4A72-92C9-BC20836FD6A0}" type="sibTrans" cxnId="{E065FCD7-4362-4BF3-87F1-BB9F716231D0}">
      <dgm:prSet/>
      <dgm:spPr/>
      <dgm:t>
        <a:bodyPr/>
        <a:lstStyle/>
        <a:p>
          <a:endParaRPr lang="en-US"/>
        </a:p>
      </dgm:t>
    </dgm:pt>
    <dgm:pt modelId="{47B147FB-9DD0-47C6-BC91-ED3D27189C01}">
      <dgm:prSet phldrT="[Text]"/>
      <dgm:spPr>
        <a:solidFill>
          <a:schemeClr val="accent1">
            <a:lumMod val="75000"/>
          </a:schemeClr>
        </a:solidFill>
      </dgm:spPr>
      <dgm:t>
        <a:bodyPr/>
        <a:lstStyle/>
        <a:p>
          <a:pPr algn="l"/>
          <a:endParaRPr lang="en-US" dirty="0" smtClean="0"/>
        </a:p>
      </dgm:t>
    </dgm:pt>
    <dgm:pt modelId="{9D8EC851-3214-4C19-B18E-B16F679156EF}" type="parTrans" cxnId="{ED6AE963-CB21-41A6-A9C7-C1FC70795A44}">
      <dgm:prSet/>
      <dgm:spPr/>
      <dgm:t>
        <a:bodyPr/>
        <a:lstStyle/>
        <a:p>
          <a:endParaRPr lang="en-US"/>
        </a:p>
      </dgm:t>
    </dgm:pt>
    <dgm:pt modelId="{B295F2EA-1333-4405-A380-B7729E9911DF}" type="sibTrans" cxnId="{ED6AE963-CB21-41A6-A9C7-C1FC70795A44}">
      <dgm:prSet/>
      <dgm:spPr/>
      <dgm:t>
        <a:bodyPr/>
        <a:lstStyle/>
        <a:p>
          <a:endParaRPr lang="en-US"/>
        </a:p>
      </dgm:t>
    </dgm:pt>
    <dgm:pt modelId="{4AF4A45F-AF55-4019-A969-48280846CB39}">
      <dgm:prSet phldrT="[Text]" custT="1"/>
      <dgm:spPr>
        <a:solidFill>
          <a:schemeClr val="accent1">
            <a:lumMod val="75000"/>
          </a:schemeClr>
        </a:solidFill>
      </dgm:spPr>
      <dgm:t>
        <a:bodyPr/>
        <a:lstStyle/>
        <a:p>
          <a:r>
            <a:rPr lang="en-US" sz="1100" dirty="0" smtClean="0"/>
            <a:t>Pixel 3/8 TS 0</a:t>
          </a:r>
        </a:p>
        <a:p>
          <a:r>
            <a:rPr lang="en-US" sz="1100" dirty="0" smtClean="0"/>
            <a:t>Pixel 9/20 TS 1</a:t>
          </a:r>
          <a:endParaRPr lang="en-US" sz="1100" dirty="0"/>
        </a:p>
      </dgm:t>
    </dgm:pt>
    <dgm:pt modelId="{74F5FD3C-EDAB-47A0-8D0D-7D065D833554}" type="parTrans" cxnId="{89942868-AE11-4223-9640-030640F2DD10}">
      <dgm:prSet/>
      <dgm:spPr/>
      <dgm:t>
        <a:bodyPr/>
        <a:lstStyle/>
        <a:p>
          <a:endParaRPr lang="en-US"/>
        </a:p>
      </dgm:t>
    </dgm:pt>
    <dgm:pt modelId="{E01D3019-0157-42FA-BAAE-B0D53F38F778}" type="sibTrans" cxnId="{89942868-AE11-4223-9640-030640F2DD10}">
      <dgm:prSet/>
      <dgm:spPr/>
      <dgm:t>
        <a:bodyPr/>
        <a:lstStyle/>
        <a:p>
          <a:endParaRPr lang="en-US"/>
        </a:p>
      </dgm:t>
    </dgm:pt>
    <dgm:pt modelId="{DDDCA6F6-31F8-478D-936A-1CBFF226F4D4}">
      <dgm:prSet phldrT="[Text]" custT="1"/>
      <dgm:spPr>
        <a:solidFill>
          <a:schemeClr val="accent1">
            <a:lumMod val="75000"/>
          </a:schemeClr>
        </a:solidFill>
      </dgm:spPr>
      <dgm:t>
        <a:bodyPr/>
        <a:lstStyle/>
        <a:p>
          <a:r>
            <a:rPr lang="en-US" sz="1100" dirty="0" smtClean="0"/>
            <a:t>Pixel 7/12 TS 0</a:t>
          </a:r>
        </a:p>
      </dgm:t>
    </dgm:pt>
    <dgm:pt modelId="{E8E9D025-2265-43FF-81F2-7BD30AE1408A}" type="parTrans" cxnId="{E782C048-1DC0-4361-B401-2CED7A01A7A6}">
      <dgm:prSet/>
      <dgm:spPr/>
      <dgm:t>
        <a:bodyPr/>
        <a:lstStyle/>
        <a:p>
          <a:endParaRPr lang="en-US"/>
        </a:p>
      </dgm:t>
    </dgm:pt>
    <dgm:pt modelId="{236E29A5-85BF-4CD5-BAAB-9F3945CB16B7}" type="sibTrans" cxnId="{E782C048-1DC0-4361-B401-2CED7A01A7A6}">
      <dgm:prSet/>
      <dgm:spPr/>
      <dgm:t>
        <a:bodyPr/>
        <a:lstStyle/>
        <a:p>
          <a:endParaRPr lang="en-US"/>
        </a:p>
      </dgm:t>
    </dgm:pt>
    <dgm:pt modelId="{1A3B6677-2840-43B2-A5E8-35200E2C78D2}">
      <dgm:prSet phldrT="[Text]" custT="1"/>
      <dgm:spPr>
        <a:solidFill>
          <a:schemeClr val="accent1">
            <a:lumMod val="75000"/>
          </a:schemeClr>
        </a:solidFill>
      </dgm:spPr>
      <dgm:t>
        <a:bodyPr/>
        <a:lstStyle/>
        <a:p>
          <a:r>
            <a:rPr lang="en-US" sz="1100" dirty="0" smtClean="0"/>
            <a:t>Pixel 9/2 TS 2</a:t>
          </a:r>
        </a:p>
      </dgm:t>
    </dgm:pt>
    <dgm:pt modelId="{B887A63B-FBCF-4F40-B6A7-776AA77B4010}" type="parTrans" cxnId="{34797A95-D518-4E7A-8761-7ADC6197A438}">
      <dgm:prSet/>
      <dgm:spPr/>
      <dgm:t>
        <a:bodyPr/>
        <a:lstStyle/>
        <a:p>
          <a:endParaRPr lang="en-US"/>
        </a:p>
      </dgm:t>
    </dgm:pt>
    <dgm:pt modelId="{6DA4782C-E719-4D1C-B85B-1A45B153B159}" type="sibTrans" cxnId="{34797A95-D518-4E7A-8761-7ADC6197A438}">
      <dgm:prSet/>
      <dgm:spPr/>
      <dgm:t>
        <a:bodyPr/>
        <a:lstStyle/>
        <a:p>
          <a:endParaRPr lang="en-US"/>
        </a:p>
      </dgm:t>
    </dgm:pt>
    <dgm:pt modelId="{78F964A3-8DEE-4CF9-AF04-4FCF8C6EB53E}" type="pres">
      <dgm:prSet presAssocID="{FDFB4A5B-81C6-4331-95B4-877491025EE8}" presName="Name0" presStyleCnt="0">
        <dgm:presLayoutVars>
          <dgm:dir/>
          <dgm:resizeHandles val="exact"/>
        </dgm:presLayoutVars>
      </dgm:prSet>
      <dgm:spPr/>
    </dgm:pt>
    <dgm:pt modelId="{FB830FB5-2EA6-4454-9400-112CF1E804D4}" type="pres">
      <dgm:prSet presAssocID="{75F02810-1CA7-42DF-AE47-2675B36CBC8A}" presName="node" presStyleLbl="node1" presStyleIdx="0" presStyleCnt="5">
        <dgm:presLayoutVars>
          <dgm:bulletEnabled val="1"/>
        </dgm:presLayoutVars>
      </dgm:prSet>
      <dgm:spPr/>
      <dgm:t>
        <a:bodyPr/>
        <a:lstStyle/>
        <a:p>
          <a:endParaRPr lang="en-US"/>
        </a:p>
      </dgm:t>
    </dgm:pt>
    <dgm:pt modelId="{63D8C236-823C-40FC-8BE4-254962B1A227}" type="pres">
      <dgm:prSet presAssocID="{CF1A1446-AF6D-4A72-92C9-BC20836FD6A0}" presName="sibTrans" presStyleLbl="sibTrans2D1" presStyleIdx="0" presStyleCnt="4"/>
      <dgm:spPr/>
      <dgm:t>
        <a:bodyPr/>
        <a:lstStyle/>
        <a:p>
          <a:endParaRPr lang="en-US"/>
        </a:p>
      </dgm:t>
    </dgm:pt>
    <dgm:pt modelId="{C19D1A9E-74E5-4136-A156-2F496F4CCBFB}" type="pres">
      <dgm:prSet presAssocID="{CF1A1446-AF6D-4A72-92C9-BC20836FD6A0}" presName="connectorText" presStyleLbl="sibTrans2D1" presStyleIdx="0" presStyleCnt="4"/>
      <dgm:spPr/>
      <dgm:t>
        <a:bodyPr/>
        <a:lstStyle/>
        <a:p>
          <a:endParaRPr lang="en-US"/>
        </a:p>
      </dgm:t>
    </dgm:pt>
    <dgm:pt modelId="{77A3213C-6D74-4A85-9309-3B0F108768FB}" type="pres">
      <dgm:prSet presAssocID="{47B147FB-9DD0-47C6-BC91-ED3D27189C01}" presName="node" presStyleLbl="node1" presStyleIdx="1" presStyleCnt="5">
        <dgm:presLayoutVars>
          <dgm:bulletEnabled val="1"/>
        </dgm:presLayoutVars>
      </dgm:prSet>
      <dgm:spPr/>
      <dgm:t>
        <a:bodyPr/>
        <a:lstStyle/>
        <a:p>
          <a:endParaRPr lang="en-US"/>
        </a:p>
      </dgm:t>
    </dgm:pt>
    <dgm:pt modelId="{38A9D3D8-A705-4957-B5C8-4A45A35C707F}" type="pres">
      <dgm:prSet presAssocID="{B295F2EA-1333-4405-A380-B7729E9911DF}" presName="sibTrans" presStyleLbl="sibTrans2D1" presStyleIdx="1" presStyleCnt="4"/>
      <dgm:spPr/>
      <dgm:t>
        <a:bodyPr/>
        <a:lstStyle/>
        <a:p>
          <a:endParaRPr lang="en-US"/>
        </a:p>
      </dgm:t>
    </dgm:pt>
    <dgm:pt modelId="{589906FB-D488-4281-BC7C-450894F2F16E}" type="pres">
      <dgm:prSet presAssocID="{B295F2EA-1333-4405-A380-B7729E9911DF}" presName="connectorText" presStyleLbl="sibTrans2D1" presStyleIdx="1" presStyleCnt="4"/>
      <dgm:spPr/>
      <dgm:t>
        <a:bodyPr/>
        <a:lstStyle/>
        <a:p>
          <a:endParaRPr lang="en-US"/>
        </a:p>
      </dgm:t>
    </dgm:pt>
    <dgm:pt modelId="{6FCB9412-5A17-413B-8FB6-13C44B33C254}" type="pres">
      <dgm:prSet presAssocID="{4AF4A45F-AF55-4019-A969-48280846CB39}" presName="node" presStyleLbl="node1" presStyleIdx="2" presStyleCnt="5">
        <dgm:presLayoutVars>
          <dgm:bulletEnabled val="1"/>
        </dgm:presLayoutVars>
      </dgm:prSet>
      <dgm:spPr/>
      <dgm:t>
        <a:bodyPr/>
        <a:lstStyle/>
        <a:p>
          <a:endParaRPr lang="en-US"/>
        </a:p>
      </dgm:t>
    </dgm:pt>
    <dgm:pt modelId="{8BDBD652-F094-444D-8EB2-B73F2089EA16}" type="pres">
      <dgm:prSet presAssocID="{E01D3019-0157-42FA-BAAE-B0D53F38F778}" presName="sibTrans" presStyleLbl="sibTrans2D1" presStyleIdx="2" presStyleCnt="4"/>
      <dgm:spPr/>
      <dgm:t>
        <a:bodyPr/>
        <a:lstStyle/>
        <a:p>
          <a:endParaRPr lang="en-US"/>
        </a:p>
      </dgm:t>
    </dgm:pt>
    <dgm:pt modelId="{1BD17595-3F71-41C8-A8D9-283CF19DA910}" type="pres">
      <dgm:prSet presAssocID="{E01D3019-0157-42FA-BAAE-B0D53F38F778}" presName="connectorText" presStyleLbl="sibTrans2D1" presStyleIdx="2" presStyleCnt="4"/>
      <dgm:spPr/>
      <dgm:t>
        <a:bodyPr/>
        <a:lstStyle/>
        <a:p>
          <a:endParaRPr lang="en-US"/>
        </a:p>
      </dgm:t>
    </dgm:pt>
    <dgm:pt modelId="{AE0105F3-F059-43A8-8D80-C611AE7540AE}" type="pres">
      <dgm:prSet presAssocID="{DDDCA6F6-31F8-478D-936A-1CBFF226F4D4}" presName="node" presStyleLbl="node1" presStyleIdx="3" presStyleCnt="5">
        <dgm:presLayoutVars>
          <dgm:bulletEnabled val="1"/>
        </dgm:presLayoutVars>
      </dgm:prSet>
      <dgm:spPr/>
      <dgm:t>
        <a:bodyPr/>
        <a:lstStyle/>
        <a:p>
          <a:endParaRPr lang="en-US"/>
        </a:p>
      </dgm:t>
    </dgm:pt>
    <dgm:pt modelId="{94D59345-6006-4A24-8FAC-271941FA325A}" type="pres">
      <dgm:prSet presAssocID="{236E29A5-85BF-4CD5-BAAB-9F3945CB16B7}" presName="sibTrans" presStyleLbl="sibTrans2D1" presStyleIdx="3" presStyleCnt="4"/>
      <dgm:spPr/>
      <dgm:t>
        <a:bodyPr/>
        <a:lstStyle/>
        <a:p>
          <a:endParaRPr lang="en-US"/>
        </a:p>
      </dgm:t>
    </dgm:pt>
    <dgm:pt modelId="{170CD2D7-1E27-48BD-A85A-3A939060A256}" type="pres">
      <dgm:prSet presAssocID="{236E29A5-85BF-4CD5-BAAB-9F3945CB16B7}" presName="connectorText" presStyleLbl="sibTrans2D1" presStyleIdx="3" presStyleCnt="4"/>
      <dgm:spPr/>
      <dgm:t>
        <a:bodyPr/>
        <a:lstStyle/>
        <a:p>
          <a:endParaRPr lang="en-US"/>
        </a:p>
      </dgm:t>
    </dgm:pt>
    <dgm:pt modelId="{FA4DB8A2-72EC-4202-8C11-F38B2DD54E41}" type="pres">
      <dgm:prSet presAssocID="{1A3B6677-2840-43B2-A5E8-35200E2C78D2}" presName="node" presStyleLbl="node1" presStyleIdx="4" presStyleCnt="5">
        <dgm:presLayoutVars>
          <dgm:bulletEnabled val="1"/>
        </dgm:presLayoutVars>
      </dgm:prSet>
      <dgm:spPr/>
      <dgm:t>
        <a:bodyPr/>
        <a:lstStyle/>
        <a:p>
          <a:endParaRPr lang="en-US"/>
        </a:p>
      </dgm:t>
    </dgm:pt>
  </dgm:ptLst>
  <dgm:cxnLst>
    <dgm:cxn modelId="{6FEAEBA4-C7B8-4366-958F-54FA56E9F5CC}" type="presOf" srcId="{CF1A1446-AF6D-4A72-92C9-BC20836FD6A0}" destId="{63D8C236-823C-40FC-8BE4-254962B1A227}" srcOrd="0" destOrd="0" presId="urn:microsoft.com/office/officeart/2005/8/layout/process1"/>
    <dgm:cxn modelId="{E065FCD7-4362-4BF3-87F1-BB9F716231D0}" srcId="{FDFB4A5B-81C6-4331-95B4-877491025EE8}" destId="{75F02810-1CA7-42DF-AE47-2675B36CBC8A}" srcOrd="0" destOrd="0" parTransId="{EE7E2809-8EBB-48B9-AB8C-4F5EDAA29CED}" sibTransId="{CF1A1446-AF6D-4A72-92C9-BC20836FD6A0}"/>
    <dgm:cxn modelId="{C700F9C9-D121-489F-9B61-24CC38D44A65}" type="presOf" srcId="{E01D3019-0157-42FA-BAAE-B0D53F38F778}" destId="{1BD17595-3F71-41C8-A8D9-283CF19DA910}" srcOrd="1" destOrd="0" presId="urn:microsoft.com/office/officeart/2005/8/layout/process1"/>
    <dgm:cxn modelId="{ED6AE963-CB21-41A6-A9C7-C1FC70795A44}" srcId="{FDFB4A5B-81C6-4331-95B4-877491025EE8}" destId="{47B147FB-9DD0-47C6-BC91-ED3D27189C01}" srcOrd="1" destOrd="0" parTransId="{9D8EC851-3214-4C19-B18E-B16F679156EF}" sibTransId="{B295F2EA-1333-4405-A380-B7729E9911DF}"/>
    <dgm:cxn modelId="{6D360C2D-FCB7-4B47-8110-51CCBE29AE8B}" type="presOf" srcId="{75F02810-1CA7-42DF-AE47-2675B36CBC8A}" destId="{FB830FB5-2EA6-4454-9400-112CF1E804D4}" srcOrd="0" destOrd="0" presId="urn:microsoft.com/office/officeart/2005/8/layout/process1"/>
    <dgm:cxn modelId="{B59D4063-AE9C-4105-B9CD-A89CCBF1546B}" type="presOf" srcId="{236E29A5-85BF-4CD5-BAAB-9F3945CB16B7}" destId="{94D59345-6006-4A24-8FAC-271941FA325A}" srcOrd="0" destOrd="0" presId="urn:microsoft.com/office/officeart/2005/8/layout/process1"/>
    <dgm:cxn modelId="{5213CC64-E8ED-412D-AAC7-6A5A07FB88B0}" type="presOf" srcId="{236E29A5-85BF-4CD5-BAAB-9F3945CB16B7}" destId="{170CD2D7-1E27-48BD-A85A-3A939060A256}" srcOrd="1" destOrd="0" presId="urn:microsoft.com/office/officeart/2005/8/layout/process1"/>
    <dgm:cxn modelId="{34797A95-D518-4E7A-8761-7ADC6197A438}" srcId="{FDFB4A5B-81C6-4331-95B4-877491025EE8}" destId="{1A3B6677-2840-43B2-A5E8-35200E2C78D2}" srcOrd="4" destOrd="0" parTransId="{B887A63B-FBCF-4F40-B6A7-776AA77B4010}" sibTransId="{6DA4782C-E719-4D1C-B85B-1A45B153B159}"/>
    <dgm:cxn modelId="{DA354C6F-5882-446F-A267-F88CB4951E43}" type="presOf" srcId="{DDDCA6F6-31F8-478D-936A-1CBFF226F4D4}" destId="{AE0105F3-F059-43A8-8D80-C611AE7540AE}" srcOrd="0" destOrd="0" presId="urn:microsoft.com/office/officeart/2005/8/layout/process1"/>
    <dgm:cxn modelId="{1A65D726-DA1F-4EC3-9734-645499601AA3}" type="presOf" srcId="{B295F2EA-1333-4405-A380-B7729E9911DF}" destId="{589906FB-D488-4281-BC7C-450894F2F16E}" srcOrd="1" destOrd="0" presId="urn:microsoft.com/office/officeart/2005/8/layout/process1"/>
    <dgm:cxn modelId="{8EC112A3-68EB-4171-BCF5-B8FF67BF80D7}" type="presOf" srcId="{47B147FB-9DD0-47C6-BC91-ED3D27189C01}" destId="{77A3213C-6D74-4A85-9309-3B0F108768FB}" srcOrd="0" destOrd="0" presId="urn:microsoft.com/office/officeart/2005/8/layout/process1"/>
    <dgm:cxn modelId="{3C5606D6-5EDD-4B73-9C27-98939CF327B1}" type="presOf" srcId="{4AF4A45F-AF55-4019-A969-48280846CB39}" destId="{6FCB9412-5A17-413B-8FB6-13C44B33C254}" srcOrd="0" destOrd="0" presId="urn:microsoft.com/office/officeart/2005/8/layout/process1"/>
    <dgm:cxn modelId="{7480D998-FE5F-4198-959F-40473C968C9B}" type="presOf" srcId="{1A3B6677-2840-43B2-A5E8-35200E2C78D2}" destId="{FA4DB8A2-72EC-4202-8C11-F38B2DD54E41}" srcOrd="0" destOrd="0" presId="urn:microsoft.com/office/officeart/2005/8/layout/process1"/>
    <dgm:cxn modelId="{3D5140F1-68EF-4C7A-AE11-4307BE416051}" type="presOf" srcId="{E01D3019-0157-42FA-BAAE-B0D53F38F778}" destId="{8BDBD652-F094-444D-8EB2-B73F2089EA16}" srcOrd="0" destOrd="0" presId="urn:microsoft.com/office/officeart/2005/8/layout/process1"/>
    <dgm:cxn modelId="{26392793-4964-4E4C-8DBC-B998A0054020}" type="presOf" srcId="{B295F2EA-1333-4405-A380-B7729E9911DF}" destId="{38A9D3D8-A705-4957-B5C8-4A45A35C707F}" srcOrd="0" destOrd="0" presId="urn:microsoft.com/office/officeart/2005/8/layout/process1"/>
    <dgm:cxn modelId="{89942868-AE11-4223-9640-030640F2DD10}" srcId="{FDFB4A5B-81C6-4331-95B4-877491025EE8}" destId="{4AF4A45F-AF55-4019-A969-48280846CB39}" srcOrd="2" destOrd="0" parTransId="{74F5FD3C-EDAB-47A0-8D0D-7D065D833554}" sibTransId="{E01D3019-0157-42FA-BAAE-B0D53F38F778}"/>
    <dgm:cxn modelId="{E782C048-1DC0-4361-B401-2CED7A01A7A6}" srcId="{FDFB4A5B-81C6-4331-95B4-877491025EE8}" destId="{DDDCA6F6-31F8-478D-936A-1CBFF226F4D4}" srcOrd="3" destOrd="0" parTransId="{E8E9D025-2265-43FF-81F2-7BD30AE1408A}" sibTransId="{236E29A5-85BF-4CD5-BAAB-9F3945CB16B7}"/>
    <dgm:cxn modelId="{6B8A9E38-842B-47BF-874A-EC6B30708A5C}" type="presOf" srcId="{FDFB4A5B-81C6-4331-95B4-877491025EE8}" destId="{78F964A3-8DEE-4CF9-AF04-4FCF8C6EB53E}" srcOrd="0" destOrd="0" presId="urn:microsoft.com/office/officeart/2005/8/layout/process1"/>
    <dgm:cxn modelId="{0A1F2822-2CA2-4D60-850F-6FBD96849062}" type="presOf" srcId="{CF1A1446-AF6D-4A72-92C9-BC20836FD6A0}" destId="{C19D1A9E-74E5-4136-A156-2F496F4CCBFB}" srcOrd="1" destOrd="0" presId="urn:microsoft.com/office/officeart/2005/8/layout/process1"/>
    <dgm:cxn modelId="{99DB86F9-962D-4D23-B431-D0AF56FAA4B2}" type="presParOf" srcId="{78F964A3-8DEE-4CF9-AF04-4FCF8C6EB53E}" destId="{FB830FB5-2EA6-4454-9400-112CF1E804D4}" srcOrd="0" destOrd="0" presId="urn:microsoft.com/office/officeart/2005/8/layout/process1"/>
    <dgm:cxn modelId="{A95762FB-5A67-4258-A838-59C092618737}" type="presParOf" srcId="{78F964A3-8DEE-4CF9-AF04-4FCF8C6EB53E}" destId="{63D8C236-823C-40FC-8BE4-254962B1A227}" srcOrd="1" destOrd="0" presId="urn:microsoft.com/office/officeart/2005/8/layout/process1"/>
    <dgm:cxn modelId="{FBFA3892-B1BD-41C3-9AF9-5E7A359F7A89}" type="presParOf" srcId="{63D8C236-823C-40FC-8BE4-254962B1A227}" destId="{C19D1A9E-74E5-4136-A156-2F496F4CCBFB}" srcOrd="0" destOrd="0" presId="urn:microsoft.com/office/officeart/2005/8/layout/process1"/>
    <dgm:cxn modelId="{E182FAEA-3E81-4F01-8BDC-7506C4E34EE4}" type="presParOf" srcId="{78F964A3-8DEE-4CF9-AF04-4FCF8C6EB53E}" destId="{77A3213C-6D74-4A85-9309-3B0F108768FB}" srcOrd="2" destOrd="0" presId="urn:microsoft.com/office/officeart/2005/8/layout/process1"/>
    <dgm:cxn modelId="{FFCE4ABD-4129-41B7-8FA3-0C8B15FE4D87}" type="presParOf" srcId="{78F964A3-8DEE-4CF9-AF04-4FCF8C6EB53E}" destId="{38A9D3D8-A705-4957-B5C8-4A45A35C707F}" srcOrd="3" destOrd="0" presId="urn:microsoft.com/office/officeart/2005/8/layout/process1"/>
    <dgm:cxn modelId="{86EBEF91-D608-4540-BEDA-50EE60878B5C}" type="presParOf" srcId="{38A9D3D8-A705-4957-B5C8-4A45A35C707F}" destId="{589906FB-D488-4281-BC7C-450894F2F16E}" srcOrd="0" destOrd="0" presId="urn:microsoft.com/office/officeart/2005/8/layout/process1"/>
    <dgm:cxn modelId="{32A287F8-22FE-4A93-9BCD-2CC6038C37F0}" type="presParOf" srcId="{78F964A3-8DEE-4CF9-AF04-4FCF8C6EB53E}" destId="{6FCB9412-5A17-413B-8FB6-13C44B33C254}" srcOrd="4" destOrd="0" presId="urn:microsoft.com/office/officeart/2005/8/layout/process1"/>
    <dgm:cxn modelId="{DDAE2BB5-C431-419D-BE12-56F94DF0650F}" type="presParOf" srcId="{78F964A3-8DEE-4CF9-AF04-4FCF8C6EB53E}" destId="{8BDBD652-F094-444D-8EB2-B73F2089EA16}" srcOrd="5" destOrd="0" presId="urn:microsoft.com/office/officeart/2005/8/layout/process1"/>
    <dgm:cxn modelId="{3BC375E4-DF9A-4598-B0B6-13F71A95752D}" type="presParOf" srcId="{8BDBD652-F094-444D-8EB2-B73F2089EA16}" destId="{1BD17595-3F71-41C8-A8D9-283CF19DA910}" srcOrd="0" destOrd="0" presId="urn:microsoft.com/office/officeart/2005/8/layout/process1"/>
    <dgm:cxn modelId="{3E81E3EA-B712-4EE7-AE81-0CC92609A819}" type="presParOf" srcId="{78F964A3-8DEE-4CF9-AF04-4FCF8C6EB53E}" destId="{AE0105F3-F059-43A8-8D80-C611AE7540AE}" srcOrd="6" destOrd="0" presId="urn:microsoft.com/office/officeart/2005/8/layout/process1"/>
    <dgm:cxn modelId="{590A1FB9-7C02-4CAF-9FF2-FF44E9E9BCC4}" type="presParOf" srcId="{78F964A3-8DEE-4CF9-AF04-4FCF8C6EB53E}" destId="{94D59345-6006-4A24-8FAC-271941FA325A}" srcOrd="7" destOrd="0" presId="urn:microsoft.com/office/officeart/2005/8/layout/process1"/>
    <dgm:cxn modelId="{0D3ACFCB-1835-4937-8C7E-62EA150964EB}" type="presParOf" srcId="{94D59345-6006-4A24-8FAC-271941FA325A}" destId="{170CD2D7-1E27-48BD-A85A-3A939060A256}" srcOrd="0" destOrd="0" presId="urn:microsoft.com/office/officeart/2005/8/layout/process1"/>
    <dgm:cxn modelId="{B8A4C833-3289-4706-8128-111DFD0CC01B}" type="presParOf" srcId="{78F964A3-8DEE-4CF9-AF04-4FCF8C6EB53E}" destId="{FA4DB8A2-72EC-4202-8C11-F38B2DD54E41}" srcOrd="8" destOrd="0" presId="urn:microsoft.com/office/officeart/2005/8/layout/process1"/>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24D4E9C1-3CAC-4CCD-8F1E-F663B3199EAB}" type="doc">
      <dgm:prSet loTypeId="urn:microsoft.com/office/officeart/2005/8/layout/process1" loCatId="process" qsTypeId="urn:microsoft.com/office/officeart/2005/8/quickstyle/simple1" qsCatId="simple" csTypeId="urn:microsoft.com/office/officeart/2005/8/colors/accent2_2" csCatId="accent2" phldr="1"/>
      <dgm:spPr/>
    </dgm:pt>
    <dgm:pt modelId="{63002092-E76A-4714-AAE2-1AE8E9136DEE}">
      <dgm:prSet phldrT="[Text]"/>
      <dgm:spPr/>
      <dgm:t>
        <a:bodyPr/>
        <a:lstStyle/>
        <a:p>
          <a:r>
            <a:rPr lang="en-US" dirty="0" smtClean="0"/>
            <a:t>Event 0</a:t>
          </a:r>
        </a:p>
        <a:p>
          <a:r>
            <a:rPr lang="en-US" dirty="0" smtClean="0"/>
            <a:t>Time:</a:t>
          </a:r>
          <a:br>
            <a:rPr lang="en-US" dirty="0" smtClean="0"/>
          </a:br>
          <a:r>
            <a:rPr lang="en-US" dirty="0" smtClean="0"/>
            <a:t>0 ns</a:t>
          </a:r>
          <a:endParaRPr lang="en-US" dirty="0"/>
        </a:p>
      </dgm:t>
    </dgm:pt>
    <dgm:pt modelId="{38FBA839-14E5-45C4-A4E5-058156EB5618}" type="parTrans" cxnId="{66654D8D-571F-4E67-88E0-D707A77858C8}">
      <dgm:prSet/>
      <dgm:spPr/>
      <dgm:t>
        <a:bodyPr/>
        <a:lstStyle/>
        <a:p>
          <a:endParaRPr lang="en-US"/>
        </a:p>
      </dgm:t>
    </dgm:pt>
    <dgm:pt modelId="{4F65FB17-D384-40E8-B085-464FD1247CB7}" type="sibTrans" cxnId="{66654D8D-571F-4E67-88E0-D707A77858C8}">
      <dgm:prSet/>
      <dgm:spPr/>
      <dgm:t>
        <a:bodyPr/>
        <a:lstStyle/>
        <a:p>
          <a:endParaRPr lang="en-US"/>
        </a:p>
      </dgm:t>
    </dgm:pt>
    <dgm:pt modelId="{6287FB13-3041-41CC-80DF-7A034B88AD46}">
      <dgm:prSet phldrT="[Text]"/>
      <dgm:spPr/>
      <dgm:t>
        <a:bodyPr/>
        <a:lstStyle/>
        <a:p>
          <a:r>
            <a:rPr lang="en-US" dirty="0" smtClean="0"/>
            <a:t>Event 4</a:t>
          </a:r>
        </a:p>
        <a:p>
          <a:r>
            <a:rPr lang="en-US" dirty="0" smtClean="0"/>
            <a:t>Time: 140 ns</a:t>
          </a:r>
          <a:endParaRPr lang="en-US" dirty="0"/>
        </a:p>
      </dgm:t>
    </dgm:pt>
    <dgm:pt modelId="{375825EF-873C-44FD-A148-E88799077714}" type="sibTrans" cxnId="{8258D6D1-DE55-4836-AE90-B866A5050885}">
      <dgm:prSet/>
      <dgm:spPr/>
      <dgm:t>
        <a:bodyPr/>
        <a:lstStyle/>
        <a:p>
          <a:endParaRPr lang="en-US"/>
        </a:p>
      </dgm:t>
    </dgm:pt>
    <dgm:pt modelId="{DAD3025F-AB9F-4D91-AABC-361C274C63F5}" type="parTrans" cxnId="{8258D6D1-DE55-4836-AE90-B866A5050885}">
      <dgm:prSet/>
      <dgm:spPr/>
      <dgm:t>
        <a:bodyPr/>
        <a:lstStyle/>
        <a:p>
          <a:endParaRPr lang="en-US"/>
        </a:p>
      </dgm:t>
    </dgm:pt>
    <dgm:pt modelId="{CB22EB84-7070-4D9E-935A-8720BBC80DE3}">
      <dgm:prSet phldrT="[Text]"/>
      <dgm:spPr/>
      <dgm:t>
        <a:bodyPr/>
        <a:lstStyle/>
        <a:p>
          <a:r>
            <a:rPr lang="en-US" dirty="0" smtClean="0"/>
            <a:t>Event 3</a:t>
          </a:r>
        </a:p>
        <a:p>
          <a:r>
            <a:rPr lang="en-US" dirty="0" smtClean="0"/>
            <a:t>Time: 136 ns</a:t>
          </a:r>
          <a:endParaRPr lang="en-US" dirty="0"/>
        </a:p>
      </dgm:t>
    </dgm:pt>
    <dgm:pt modelId="{1C9E688F-20EA-4896-9A21-17936E739447}" type="sibTrans" cxnId="{67ADB738-E1F5-426A-A232-7E9E0121112D}">
      <dgm:prSet/>
      <dgm:spPr/>
      <dgm:t>
        <a:bodyPr/>
        <a:lstStyle/>
        <a:p>
          <a:endParaRPr lang="en-US"/>
        </a:p>
      </dgm:t>
    </dgm:pt>
    <dgm:pt modelId="{9328813E-CB19-4B7B-AF49-1C03F8BEA290}" type="parTrans" cxnId="{67ADB738-E1F5-426A-A232-7E9E0121112D}">
      <dgm:prSet/>
      <dgm:spPr/>
      <dgm:t>
        <a:bodyPr/>
        <a:lstStyle/>
        <a:p>
          <a:endParaRPr lang="en-US"/>
        </a:p>
      </dgm:t>
    </dgm:pt>
    <dgm:pt modelId="{E03D0C5E-ECAE-478A-A74B-8C08CDDD3D35}">
      <dgm:prSet phldrT="[Text]"/>
      <dgm:spPr/>
      <dgm:t>
        <a:bodyPr/>
        <a:lstStyle/>
        <a:p>
          <a:r>
            <a:rPr lang="en-US" dirty="0" smtClean="0">
              <a:solidFill>
                <a:srgbClr val="FF99CC"/>
              </a:solidFill>
            </a:rPr>
            <a:t>Event 2</a:t>
          </a:r>
        </a:p>
        <a:p>
          <a:r>
            <a:rPr lang="en-US" dirty="0" smtClean="0"/>
            <a:t>Time: 120 ns</a:t>
          </a:r>
          <a:endParaRPr lang="en-US" dirty="0"/>
        </a:p>
      </dgm:t>
    </dgm:pt>
    <dgm:pt modelId="{A40B93E3-5005-47BC-81F6-CB5633AA6EDF}" type="sibTrans" cxnId="{81FC9EF3-E1B6-488D-BC4E-FD0892C7CA8D}">
      <dgm:prSet/>
      <dgm:spPr/>
      <dgm:t>
        <a:bodyPr/>
        <a:lstStyle/>
        <a:p>
          <a:endParaRPr lang="en-US"/>
        </a:p>
      </dgm:t>
    </dgm:pt>
    <dgm:pt modelId="{14393CA4-3FF2-4B4B-B97F-BFA7CA790AD3}" type="parTrans" cxnId="{81FC9EF3-E1B6-488D-BC4E-FD0892C7CA8D}">
      <dgm:prSet/>
      <dgm:spPr/>
      <dgm:t>
        <a:bodyPr/>
        <a:lstStyle/>
        <a:p>
          <a:endParaRPr lang="en-US"/>
        </a:p>
      </dgm:t>
    </dgm:pt>
    <dgm:pt modelId="{CA972F93-EA47-4D4B-AD89-F207E39F2FE9}">
      <dgm:prSet phldrT="[Text]"/>
      <dgm:spPr/>
      <dgm:t>
        <a:bodyPr/>
        <a:lstStyle/>
        <a:p>
          <a:r>
            <a:rPr lang="en-US" dirty="0" smtClean="0">
              <a:solidFill>
                <a:srgbClr val="FFFF00"/>
              </a:solidFill>
            </a:rPr>
            <a:t>Event 1</a:t>
          </a:r>
        </a:p>
        <a:p>
          <a:r>
            <a:rPr lang="en-US" dirty="0" smtClean="0"/>
            <a:t>Time:</a:t>
          </a:r>
          <a:br>
            <a:rPr lang="en-US" dirty="0" smtClean="0"/>
          </a:br>
          <a:r>
            <a:rPr lang="en-US" dirty="0" smtClean="0"/>
            <a:t>23 ns</a:t>
          </a:r>
          <a:endParaRPr lang="en-US" dirty="0"/>
        </a:p>
      </dgm:t>
    </dgm:pt>
    <dgm:pt modelId="{08B9A066-5573-4542-B8AA-676CDC2520CA}" type="sibTrans" cxnId="{67E763F9-2F40-46B2-BB90-648F8594AFFD}">
      <dgm:prSet/>
      <dgm:spPr/>
      <dgm:t>
        <a:bodyPr/>
        <a:lstStyle/>
        <a:p>
          <a:endParaRPr lang="en-US"/>
        </a:p>
      </dgm:t>
    </dgm:pt>
    <dgm:pt modelId="{B7933442-BAB1-4B6C-8E60-5C7EC0001677}" type="parTrans" cxnId="{67E763F9-2F40-46B2-BB90-648F8594AFFD}">
      <dgm:prSet/>
      <dgm:spPr/>
      <dgm:t>
        <a:bodyPr/>
        <a:lstStyle/>
        <a:p>
          <a:endParaRPr lang="en-US"/>
        </a:p>
      </dgm:t>
    </dgm:pt>
    <dgm:pt modelId="{DAF28CD2-7CEC-427D-BD05-92D5FD923AA9}" type="pres">
      <dgm:prSet presAssocID="{24D4E9C1-3CAC-4CCD-8F1E-F663B3199EAB}" presName="Name0" presStyleCnt="0">
        <dgm:presLayoutVars>
          <dgm:dir/>
          <dgm:resizeHandles val="exact"/>
        </dgm:presLayoutVars>
      </dgm:prSet>
      <dgm:spPr/>
    </dgm:pt>
    <dgm:pt modelId="{7EE60ACF-0965-46F2-A0DB-ECD4542875D4}" type="pres">
      <dgm:prSet presAssocID="{63002092-E76A-4714-AAE2-1AE8E9136DEE}" presName="node" presStyleLbl="node1" presStyleIdx="0" presStyleCnt="5">
        <dgm:presLayoutVars>
          <dgm:bulletEnabled val="1"/>
        </dgm:presLayoutVars>
      </dgm:prSet>
      <dgm:spPr/>
      <dgm:t>
        <a:bodyPr/>
        <a:lstStyle/>
        <a:p>
          <a:endParaRPr lang="en-US"/>
        </a:p>
      </dgm:t>
    </dgm:pt>
    <dgm:pt modelId="{3AC831DF-DD74-49D2-A4F7-B28B28402E6B}" type="pres">
      <dgm:prSet presAssocID="{4F65FB17-D384-40E8-B085-464FD1247CB7}" presName="sibTrans" presStyleLbl="sibTrans2D1" presStyleIdx="0" presStyleCnt="4"/>
      <dgm:spPr/>
      <dgm:t>
        <a:bodyPr/>
        <a:lstStyle/>
        <a:p>
          <a:endParaRPr lang="en-US"/>
        </a:p>
      </dgm:t>
    </dgm:pt>
    <dgm:pt modelId="{EC654405-687F-4602-A916-C89527BB24B3}" type="pres">
      <dgm:prSet presAssocID="{4F65FB17-D384-40E8-B085-464FD1247CB7}" presName="connectorText" presStyleLbl="sibTrans2D1" presStyleIdx="0" presStyleCnt="4"/>
      <dgm:spPr/>
      <dgm:t>
        <a:bodyPr/>
        <a:lstStyle/>
        <a:p>
          <a:endParaRPr lang="en-US"/>
        </a:p>
      </dgm:t>
    </dgm:pt>
    <dgm:pt modelId="{F5249DAF-E72D-47BC-A63D-0A670B164577}" type="pres">
      <dgm:prSet presAssocID="{CA972F93-EA47-4D4B-AD89-F207E39F2FE9}" presName="node" presStyleLbl="node1" presStyleIdx="1" presStyleCnt="5">
        <dgm:presLayoutVars>
          <dgm:bulletEnabled val="1"/>
        </dgm:presLayoutVars>
      </dgm:prSet>
      <dgm:spPr/>
      <dgm:t>
        <a:bodyPr/>
        <a:lstStyle/>
        <a:p>
          <a:endParaRPr lang="en-US"/>
        </a:p>
      </dgm:t>
    </dgm:pt>
    <dgm:pt modelId="{A8A9A388-9BBB-493B-B65E-25B46DA92341}" type="pres">
      <dgm:prSet presAssocID="{08B9A066-5573-4542-B8AA-676CDC2520CA}" presName="sibTrans" presStyleLbl="sibTrans2D1" presStyleIdx="1" presStyleCnt="4"/>
      <dgm:spPr/>
      <dgm:t>
        <a:bodyPr/>
        <a:lstStyle/>
        <a:p>
          <a:endParaRPr lang="en-US"/>
        </a:p>
      </dgm:t>
    </dgm:pt>
    <dgm:pt modelId="{E4503006-F49B-4E59-B9C1-7A0ACD16DCF3}" type="pres">
      <dgm:prSet presAssocID="{08B9A066-5573-4542-B8AA-676CDC2520CA}" presName="connectorText" presStyleLbl="sibTrans2D1" presStyleIdx="1" presStyleCnt="4"/>
      <dgm:spPr/>
      <dgm:t>
        <a:bodyPr/>
        <a:lstStyle/>
        <a:p>
          <a:endParaRPr lang="en-US"/>
        </a:p>
      </dgm:t>
    </dgm:pt>
    <dgm:pt modelId="{8011B264-6EB5-4366-84DE-AC0CCC7C5088}" type="pres">
      <dgm:prSet presAssocID="{E03D0C5E-ECAE-478A-A74B-8C08CDDD3D35}" presName="node" presStyleLbl="node1" presStyleIdx="2" presStyleCnt="5">
        <dgm:presLayoutVars>
          <dgm:bulletEnabled val="1"/>
        </dgm:presLayoutVars>
      </dgm:prSet>
      <dgm:spPr/>
      <dgm:t>
        <a:bodyPr/>
        <a:lstStyle/>
        <a:p>
          <a:endParaRPr lang="en-US"/>
        </a:p>
      </dgm:t>
    </dgm:pt>
    <dgm:pt modelId="{9543B2D0-1EB4-4C08-91CA-8FD2EDE80D73}" type="pres">
      <dgm:prSet presAssocID="{A40B93E3-5005-47BC-81F6-CB5633AA6EDF}" presName="sibTrans" presStyleLbl="sibTrans2D1" presStyleIdx="2" presStyleCnt="4"/>
      <dgm:spPr/>
      <dgm:t>
        <a:bodyPr/>
        <a:lstStyle/>
        <a:p>
          <a:endParaRPr lang="en-US"/>
        </a:p>
      </dgm:t>
    </dgm:pt>
    <dgm:pt modelId="{64BE438F-F6A2-48B2-A099-7565BF9EB0A2}" type="pres">
      <dgm:prSet presAssocID="{A40B93E3-5005-47BC-81F6-CB5633AA6EDF}" presName="connectorText" presStyleLbl="sibTrans2D1" presStyleIdx="2" presStyleCnt="4"/>
      <dgm:spPr/>
      <dgm:t>
        <a:bodyPr/>
        <a:lstStyle/>
        <a:p>
          <a:endParaRPr lang="en-US"/>
        </a:p>
      </dgm:t>
    </dgm:pt>
    <dgm:pt modelId="{8542369C-67AD-4DA8-B19F-9B264DEEC1C8}" type="pres">
      <dgm:prSet presAssocID="{CB22EB84-7070-4D9E-935A-8720BBC80DE3}" presName="node" presStyleLbl="node1" presStyleIdx="3" presStyleCnt="5">
        <dgm:presLayoutVars>
          <dgm:bulletEnabled val="1"/>
        </dgm:presLayoutVars>
      </dgm:prSet>
      <dgm:spPr/>
      <dgm:t>
        <a:bodyPr/>
        <a:lstStyle/>
        <a:p>
          <a:endParaRPr lang="en-US"/>
        </a:p>
      </dgm:t>
    </dgm:pt>
    <dgm:pt modelId="{8D43A5C0-628B-43CE-837E-6B595025ABD3}" type="pres">
      <dgm:prSet presAssocID="{1C9E688F-20EA-4896-9A21-17936E739447}" presName="sibTrans" presStyleLbl="sibTrans2D1" presStyleIdx="3" presStyleCnt="4"/>
      <dgm:spPr/>
      <dgm:t>
        <a:bodyPr/>
        <a:lstStyle/>
        <a:p>
          <a:endParaRPr lang="en-US"/>
        </a:p>
      </dgm:t>
    </dgm:pt>
    <dgm:pt modelId="{40DDCD93-2A59-4BED-AACD-0937D15157CF}" type="pres">
      <dgm:prSet presAssocID="{1C9E688F-20EA-4896-9A21-17936E739447}" presName="connectorText" presStyleLbl="sibTrans2D1" presStyleIdx="3" presStyleCnt="4"/>
      <dgm:spPr/>
      <dgm:t>
        <a:bodyPr/>
        <a:lstStyle/>
        <a:p>
          <a:endParaRPr lang="en-US"/>
        </a:p>
      </dgm:t>
    </dgm:pt>
    <dgm:pt modelId="{5665AB3E-6C4B-48B4-AB53-791C6DCA613D}" type="pres">
      <dgm:prSet presAssocID="{6287FB13-3041-41CC-80DF-7A034B88AD46}" presName="node" presStyleLbl="node1" presStyleIdx="4" presStyleCnt="5">
        <dgm:presLayoutVars>
          <dgm:bulletEnabled val="1"/>
        </dgm:presLayoutVars>
      </dgm:prSet>
      <dgm:spPr/>
      <dgm:t>
        <a:bodyPr/>
        <a:lstStyle/>
        <a:p>
          <a:endParaRPr lang="en-US"/>
        </a:p>
      </dgm:t>
    </dgm:pt>
  </dgm:ptLst>
  <dgm:cxnLst>
    <dgm:cxn modelId="{15A347AF-9698-4647-ADB0-9D5D53E87778}" type="presOf" srcId="{24D4E9C1-3CAC-4CCD-8F1E-F663B3199EAB}" destId="{DAF28CD2-7CEC-427D-BD05-92D5FD923AA9}" srcOrd="0" destOrd="0" presId="urn:microsoft.com/office/officeart/2005/8/layout/process1"/>
    <dgm:cxn modelId="{4446CE20-33EC-468B-BBA9-E2D94DF93033}" type="presOf" srcId="{08B9A066-5573-4542-B8AA-676CDC2520CA}" destId="{E4503006-F49B-4E59-B9C1-7A0ACD16DCF3}" srcOrd="1" destOrd="0" presId="urn:microsoft.com/office/officeart/2005/8/layout/process1"/>
    <dgm:cxn modelId="{66654D8D-571F-4E67-88E0-D707A77858C8}" srcId="{24D4E9C1-3CAC-4CCD-8F1E-F663B3199EAB}" destId="{63002092-E76A-4714-AAE2-1AE8E9136DEE}" srcOrd="0" destOrd="0" parTransId="{38FBA839-14E5-45C4-A4E5-058156EB5618}" sibTransId="{4F65FB17-D384-40E8-B085-464FD1247CB7}"/>
    <dgm:cxn modelId="{BE9609AD-D280-409B-B99F-03CAA1F9F1D1}" type="presOf" srcId="{A40B93E3-5005-47BC-81F6-CB5633AA6EDF}" destId="{64BE438F-F6A2-48B2-A099-7565BF9EB0A2}" srcOrd="1" destOrd="0" presId="urn:microsoft.com/office/officeart/2005/8/layout/process1"/>
    <dgm:cxn modelId="{809B3CEB-49D6-423D-8C52-AF11FBB7AE1E}" type="presOf" srcId="{A40B93E3-5005-47BC-81F6-CB5633AA6EDF}" destId="{9543B2D0-1EB4-4C08-91CA-8FD2EDE80D73}" srcOrd="0" destOrd="0" presId="urn:microsoft.com/office/officeart/2005/8/layout/process1"/>
    <dgm:cxn modelId="{5EEF2E4C-7F1A-4E7E-983F-0CE30EAEF057}" type="presOf" srcId="{E03D0C5E-ECAE-478A-A74B-8C08CDDD3D35}" destId="{8011B264-6EB5-4366-84DE-AC0CCC7C5088}" srcOrd="0" destOrd="0" presId="urn:microsoft.com/office/officeart/2005/8/layout/process1"/>
    <dgm:cxn modelId="{8C8B95E9-D749-4CAE-A210-F3CD2CF5A723}" type="presOf" srcId="{1C9E688F-20EA-4896-9A21-17936E739447}" destId="{8D43A5C0-628B-43CE-837E-6B595025ABD3}" srcOrd="0" destOrd="0" presId="urn:microsoft.com/office/officeart/2005/8/layout/process1"/>
    <dgm:cxn modelId="{5B14F680-D5B1-4506-986C-ED993C5A5419}" type="presOf" srcId="{CA972F93-EA47-4D4B-AD89-F207E39F2FE9}" destId="{F5249DAF-E72D-47BC-A63D-0A670B164577}" srcOrd="0" destOrd="0" presId="urn:microsoft.com/office/officeart/2005/8/layout/process1"/>
    <dgm:cxn modelId="{67E763F9-2F40-46B2-BB90-648F8594AFFD}" srcId="{24D4E9C1-3CAC-4CCD-8F1E-F663B3199EAB}" destId="{CA972F93-EA47-4D4B-AD89-F207E39F2FE9}" srcOrd="1" destOrd="0" parTransId="{B7933442-BAB1-4B6C-8E60-5C7EC0001677}" sibTransId="{08B9A066-5573-4542-B8AA-676CDC2520CA}"/>
    <dgm:cxn modelId="{78C812DB-5ED2-4CCE-BF2A-C8A6A82320F1}" type="presOf" srcId="{4F65FB17-D384-40E8-B085-464FD1247CB7}" destId="{EC654405-687F-4602-A916-C89527BB24B3}" srcOrd="1" destOrd="0" presId="urn:microsoft.com/office/officeart/2005/8/layout/process1"/>
    <dgm:cxn modelId="{86083E4B-4781-4D02-AEA7-B60AD18ECE08}" type="presOf" srcId="{6287FB13-3041-41CC-80DF-7A034B88AD46}" destId="{5665AB3E-6C4B-48B4-AB53-791C6DCA613D}" srcOrd="0" destOrd="0" presId="urn:microsoft.com/office/officeart/2005/8/layout/process1"/>
    <dgm:cxn modelId="{67ADB738-E1F5-426A-A232-7E9E0121112D}" srcId="{24D4E9C1-3CAC-4CCD-8F1E-F663B3199EAB}" destId="{CB22EB84-7070-4D9E-935A-8720BBC80DE3}" srcOrd="3" destOrd="0" parTransId="{9328813E-CB19-4B7B-AF49-1C03F8BEA290}" sibTransId="{1C9E688F-20EA-4896-9A21-17936E739447}"/>
    <dgm:cxn modelId="{81FC9EF3-E1B6-488D-BC4E-FD0892C7CA8D}" srcId="{24D4E9C1-3CAC-4CCD-8F1E-F663B3199EAB}" destId="{E03D0C5E-ECAE-478A-A74B-8C08CDDD3D35}" srcOrd="2" destOrd="0" parTransId="{14393CA4-3FF2-4B4B-B97F-BFA7CA790AD3}" sibTransId="{A40B93E3-5005-47BC-81F6-CB5633AA6EDF}"/>
    <dgm:cxn modelId="{CC5192AD-AB45-4D39-A215-0EC732EBDA4D}" type="presOf" srcId="{08B9A066-5573-4542-B8AA-676CDC2520CA}" destId="{A8A9A388-9BBB-493B-B65E-25B46DA92341}" srcOrd="0" destOrd="0" presId="urn:microsoft.com/office/officeart/2005/8/layout/process1"/>
    <dgm:cxn modelId="{8258D6D1-DE55-4836-AE90-B866A5050885}" srcId="{24D4E9C1-3CAC-4CCD-8F1E-F663B3199EAB}" destId="{6287FB13-3041-41CC-80DF-7A034B88AD46}" srcOrd="4" destOrd="0" parTransId="{DAD3025F-AB9F-4D91-AABC-361C274C63F5}" sibTransId="{375825EF-873C-44FD-A148-E88799077714}"/>
    <dgm:cxn modelId="{2C76C8EA-A78E-449D-9F4B-57B085508721}" type="presOf" srcId="{63002092-E76A-4714-AAE2-1AE8E9136DEE}" destId="{7EE60ACF-0965-46F2-A0DB-ECD4542875D4}" srcOrd="0" destOrd="0" presId="urn:microsoft.com/office/officeart/2005/8/layout/process1"/>
    <dgm:cxn modelId="{02F571F8-19F9-43D9-B2AC-4EB1B37B03A3}" type="presOf" srcId="{CB22EB84-7070-4D9E-935A-8720BBC80DE3}" destId="{8542369C-67AD-4DA8-B19F-9B264DEEC1C8}" srcOrd="0" destOrd="0" presId="urn:microsoft.com/office/officeart/2005/8/layout/process1"/>
    <dgm:cxn modelId="{09F58A0A-467D-4387-84BF-84FB645F93B0}" type="presOf" srcId="{1C9E688F-20EA-4896-9A21-17936E739447}" destId="{40DDCD93-2A59-4BED-AACD-0937D15157CF}" srcOrd="1" destOrd="0" presId="urn:microsoft.com/office/officeart/2005/8/layout/process1"/>
    <dgm:cxn modelId="{7ADCD17D-5A0B-4B96-98EA-3D669856EB0D}" type="presOf" srcId="{4F65FB17-D384-40E8-B085-464FD1247CB7}" destId="{3AC831DF-DD74-49D2-A4F7-B28B28402E6B}" srcOrd="0" destOrd="0" presId="urn:microsoft.com/office/officeart/2005/8/layout/process1"/>
    <dgm:cxn modelId="{EE218728-CCE4-4259-A11D-6EF1BFAE371F}" type="presParOf" srcId="{DAF28CD2-7CEC-427D-BD05-92D5FD923AA9}" destId="{7EE60ACF-0965-46F2-A0DB-ECD4542875D4}" srcOrd="0" destOrd="0" presId="urn:microsoft.com/office/officeart/2005/8/layout/process1"/>
    <dgm:cxn modelId="{0D423A55-9F5E-4187-B8AA-00A8860235F9}" type="presParOf" srcId="{DAF28CD2-7CEC-427D-BD05-92D5FD923AA9}" destId="{3AC831DF-DD74-49D2-A4F7-B28B28402E6B}" srcOrd="1" destOrd="0" presId="urn:microsoft.com/office/officeart/2005/8/layout/process1"/>
    <dgm:cxn modelId="{25E19D43-5388-4628-B098-D38C4467577D}" type="presParOf" srcId="{3AC831DF-DD74-49D2-A4F7-B28B28402E6B}" destId="{EC654405-687F-4602-A916-C89527BB24B3}" srcOrd="0" destOrd="0" presId="urn:microsoft.com/office/officeart/2005/8/layout/process1"/>
    <dgm:cxn modelId="{F630F77A-4AAB-4C3F-A88E-6E8D9116EDC9}" type="presParOf" srcId="{DAF28CD2-7CEC-427D-BD05-92D5FD923AA9}" destId="{F5249DAF-E72D-47BC-A63D-0A670B164577}" srcOrd="2" destOrd="0" presId="urn:microsoft.com/office/officeart/2005/8/layout/process1"/>
    <dgm:cxn modelId="{D9992EF7-B631-4A2F-B61E-8C789BBBF96A}" type="presParOf" srcId="{DAF28CD2-7CEC-427D-BD05-92D5FD923AA9}" destId="{A8A9A388-9BBB-493B-B65E-25B46DA92341}" srcOrd="3" destOrd="0" presId="urn:microsoft.com/office/officeart/2005/8/layout/process1"/>
    <dgm:cxn modelId="{276D6759-9916-4087-B386-5C644B11CB6D}" type="presParOf" srcId="{A8A9A388-9BBB-493B-B65E-25B46DA92341}" destId="{E4503006-F49B-4E59-B9C1-7A0ACD16DCF3}" srcOrd="0" destOrd="0" presId="urn:microsoft.com/office/officeart/2005/8/layout/process1"/>
    <dgm:cxn modelId="{FBFA4DE1-EB59-4353-A8D7-ED33E20D38DE}" type="presParOf" srcId="{DAF28CD2-7CEC-427D-BD05-92D5FD923AA9}" destId="{8011B264-6EB5-4366-84DE-AC0CCC7C5088}" srcOrd="4" destOrd="0" presId="urn:microsoft.com/office/officeart/2005/8/layout/process1"/>
    <dgm:cxn modelId="{2BF2A79D-5495-4A23-952F-EC83D9722026}" type="presParOf" srcId="{DAF28CD2-7CEC-427D-BD05-92D5FD923AA9}" destId="{9543B2D0-1EB4-4C08-91CA-8FD2EDE80D73}" srcOrd="5" destOrd="0" presId="urn:microsoft.com/office/officeart/2005/8/layout/process1"/>
    <dgm:cxn modelId="{240D0944-10F3-48E7-ACE3-3E88B64440E2}" type="presParOf" srcId="{9543B2D0-1EB4-4C08-91CA-8FD2EDE80D73}" destId="{64BE438F-F6A2-48B2-A099-7565BF9EB0A2}" srcOrd="0" destOrd="0" presId="urn:microsoft.com/office/officeart/2005/8/layout/process1"/>
    <dgm:cxn modelId="{D7D2F6CD-6C24-4DE1-A10C-67C131A4FBCC}" type="presParOf" srcId="{DAF28CD2-7CEC-427D-BD05-92D5FD923AA9}" destId="{8542369C-67AD-4DA8-B19F-9B264DEEC1C8}" srcOrd="6" destOrd="0" presId="urn:microsoft.com/office/officeart/2005/8/layout/process1"/>
    <dgm:cxn modelId="{78D35B17-08EF-4653-8E56-0B83B32C5715}" type="presParOf" srcId="{DAF28CD2-7CEC-427D-BD05-92D5FD923AA9}" destId="{8D43A5C0-628B-43CE-837E-6B595025ABD3}" srcOrd="7" destOrd="0" presId="urn:microsoft.com/office/officeart/2005/8/layout/process1"/>
    <dgm:cxn modelId="{C904C978-0DBC-4231-972F-0CCE0A3EDA4D}" type="presParOf" srcId="{8D43A5C0-628B-43CE-837E-6B595025ABD3}" destId="{40DDCD93-2A59-4BED-AACD-0937D15157CF}" srcOrd="0" destOrd="0" presId="urn:microsoft.com/office/officeart/2005/8/layout/process1"/>
    <dgm:cxn modelId="{F565E81C-9005-49EC-9DEA-310C51F25B6D}" type="presParOf" srcId="{DAF28CD2-7CEC-427D-BD05-92D5FD923AA9}" destId="{5665AB3E-6C4B-48B4-AB53-791C6DCA613D}" srcOrd="8"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FDFB4A5B-81C6-4331-95B4-877491025EE8}" type="doc">
      <dgm:prSet loTypeId="urn:microsoft.com/office/officeart/2005/8/layout/process1" loCatId="process" qsTypeId="urn:microsoft.com/office/officeart/2005/8/quickstyle/simple1" qsCatId="simple" csTypeId="urn:microsoft.com/office/officeart/2005/8/colors/accent2_2" csCatId="accent2" phldr="1"/>
      <dgm:spPr/>
    </dgm:pt>
    <dgm:pt modelId="{75F02810-1CA7-42DF-AE47-2675B36CBC8A}">
      <dgm:prSet phldrT="[Text]" custT="1"/>
      <dgm:spPr>
        <a:solidFill>
          <a:srgbClr val="00B050"/>
        </a:solidFill>
      </dgm:spPr>
      <dgm:t>
        <a:bodyPr/>
        <a:lstStyle/>
        <a:p>
          <a:pPr algn="ctr"/>
          <a:r>
            <a:rPr lang="en-US" sz="1050" dirty="0" smtClean="0"/>
            <a:t>40 ns:</a:t>
          </a:r>
          <a:br>
            <a:rPr lang="en-US" sz="1050" dirty="0" smtClean="0"/>
          </a:br>
          <a:r>
            <a:rPr lang="en-US" sz="1050" dirty="0" smtClean="0"/>
            <a:t>Pix 3/8  TS 0</a:t>
          </a:r>
        </a:p>
        <a:p>
          <a:pPr algn="ctr"/>
          <a:r>
            <a:rPr lang="en-US" sz="1050" dirty="0" smtClean="0"/>
            <a:t>130 ns:</a:t>
          </a:r>
          <a:br>
            <a:rPr lang="en-US" sz="1050" dirty="0" smtClean="0"/>
          </a:br>
          <a:r>
            <a:rPr lang="en-US" sz="1050" dirty="0" smtClean="0"/>
            <a:t> Pix 7/12 TS 0</a:t>
          </a:r>
        </a:p>
      </dgm:t>
    </dgm:pt>
    <dgm:pt modelId="{EE7E2809-8EBB-48B9-AB8C-4F5EDAA29CED}" type="parTrans" cxnId="{E065FCD7-4362-4BF3-87F1-BB9F716231D0}">
      <dgm:prSet/>
      <dgm:spPr/>
      <dgm:t>
        <a:bodyPr/>
        <a:lstStyle/>
        <a:p>
          <a:endParaRPr lang="en-US"/>
        </a:p>
      </dgm:t>
    </dgm:pt>
    <dgm:pt modelId="{CF1A1446-AF6D-4A72-92C9-BC20836FD6A0}" type="sibTrans" cxnId="{E065FCD7-4362-4BF3-87F1-BB9F716231D0}">
      <dgm:prSet/>
      <dgm:spPr/>
      <dgm:t>
        <a:bodyPr/>
        <a:lstStyle/>
        <a:p>
          <a:endParaRPr lang="en-US"/>
        </a:p>
      </dgm:t>
    </dgm:pt>
    <dgm:pt modelId="{47B147FB-9DD0-47C6-BC91-ED3D27189C01}">
      <dgm:prSet phldrT="[Text]"/>
      <dgm:spPr>
        <a:solidFill>
          <a:srgbClr val="00B050"/>
        </a:solidFill>
      </dgm:spPr>
      <dgm:t>
        <a:bodyPr/>
        <a:lstStyle/>
        <a:p>
          <a:pPr algn="ctr"/>
          <a:r>
            <a:rPr lang="en-US" dirty="0" smtClean="0"/>
            <a:t>40 ns:</a:t>
          </a:r>
          <a:br>
            <a:rPr lang="en-US" dirty="0" smtClean="0"/>
          </a:br>
          <a:r>
            <a:rPr lang="en-US" dirty="0" smtClean="0"/>
            <a:t>Pixel 3/8 TS 0</a:t>
          </a:r>
        </a:p>
        <a:p>
          <a:pPr algn="ctr"/>
          <a:r>
            <a:rPr lang="en-US" dirty="0" smtClean="0"/>
            <a:t>60 ns:</a:t>
          </a:r>
          <a:br>
            <a:rPr lang="en-US" dirty="0" smtClean="0"/>
          </a:br>
          <a:r>
            <a:rPr lang="en-US" dirty="0" smtClean="0"/>
            <a:t>Pixel 9/20 </a:t>
          </a:r>
          <a:r>
            <a:rPr lang="en-US" dirty="0" smtClean="0">
              <a:solidFill>
                <a:srgbClr val="FFFF00"/>
              </a:solidFill>
            </a:rPr>
            <a:t>TS 1</a:t>
          </a:r>
        </a:p>
        <a:p>
          <a:pPr algn="ctr"/>
          <a:r>
            <a:rPr lang="en-US" dirty="0" smtClean="0"/>
            <a:t>130 ns:</a:t>
          </a:r>
          <a:br>
            <a:rPr lang="en-US" dirty="0" smtClean="0"/>
          </a:br>
          <a:r>
            <a:rPr lang="en-US" dirty="0" smtClean="0"/>
            <a:t>Pixel 7/12 TS 0</a:t>
          </a:r>
        </a:p>
      </dgm:t>
    </dgm:pt>
    <dgm:pt modelId="{9D8EC851-3214-4C19-B18E-B16F679156EF}" type="parTrans" cxnId="{ED6AE963-CB21-41A6-A9C7-C1FC70795A44}">
      <dgm:prSet/>
      <dgm:spPr/>
      <dgm:t>
        <a:bodyPr/>
        <a:lstStyle/>
        <a:p>
          <a:endParaRPr lang="en-US"/>
        </a:p>
      </dgm:t>
    </dgm:pt>
    <dgm:pt modelId="{B295F2EA-1333-4405-A380-B7729E9911DF}" type="sibTrans" cxnId="{ED6AE963-CB21-41A6-A9C7-C1FC70795A44}">
      <dgm:prSet/>
      <dgm:spPr/>
      <dgm:t>
        <a:bodyPr/>
        <a:lstStyle/>
        <a:p>
          <a:endParaRPr lang="en-US"/>
        </a:p>
      </dgm:t>
    </dgm:pt>
    <dgm:pt modelId="{4AF4A45F-AF55-4019-A969-48280846CB39}">
      <dgm:prSet phldrT="[Text]"/>
      <dgm:spPr>
        <a:solidFill>
          <a:srgbClr val="00B050"/>
        </a:solidFill>
      </dgm:spPr>
      <dgm:t>
        <a:bodyPr/>
        <a:lstStyle/>
        <a:p>
          <a:r>
            <a:rPr lang="en-US" b="1" dirty="0" smtClean="0"/>
            <a:t>40 ns:</a:t>
          </a:r>
          <a:br>
            <a:rPr lang="en-US" b="1" dirty="0" smtClean="0"/>
          </a:br>
          <a:r>
            <a:rPr lang="en-US" b="1" dirty="0" smtClean="0"/>
            <a:t>Pixel 3/8 TS 0</a:t>
          </a:r>
        </a:p>
        <a:p>
          <a:r>
            <a:rPr lang="en-US" b="1" dirty="0" smtClean="0"/>
            <a:t>60 ns:</a:t>
          </a:r>
          <a:br>
            <a:rPr lang="en-US" b="1" dirty="0" smtClean="0"/>
          </a:br>
          <a:r>
            <a:rPr lang="en-US" b="1" dirty="0" smtClean="0"/>
            <a:t>Pixel 9/20 </a:t>
          </a:r>
          <a:r>
            <a:rPr lang="en-US" b="1" dirty="0" smtClean="0">
              <a:solidFill>
                <a:srgbClr val="FFFF00"/>
              </a:solidFill>
            </a:rPr>
            <a:t>TS 1</a:t>
          </a:r>
        </a:p>
        <a:p>
          <a:r>
            <a:rPr lang="en-US" dirty="0" smtClean="0"/>
            <a:t>130 ns:</a:t>
          </a:r>
          <a:br>
            <a:rPr lang="en-US" dirty="0" smtClean="0"/>
          </a:br>
          <a:r>
            <a:rPr lang="en-US" dirty="0" smtClean="0"/>
            <a:t>Pixel 7/12 TS 0</a:t>
          </a:r>
        </a:p>
      </dgm:t>
    </dgm:pt>
    <dgm:pt modelId="{74F5FD3C-EDAB-47A0-8D0D-7D065D833554}" type="parTrans" cxnId="{89942868-AE11-4223-9640-030640F2DD10}">
      <dgm:prSet/>
      <dgm:spPr/>
      <dgm:t>
        <a:bodyPr/>
        <a:lstStyle/>
        <a:p>
          <a:endParaRPr lang="en-US"/>
        </a:p>
      </dgm:t>
    </dgm:pt>
    <dgm:pt modelId="{E01D3019-0157-42FA-BAAE-B0D53F38F778}" type="sibTrans" cxnId="{89942868-AE11-4223-9640-030640F2DD10}">
      <dgm:prSet/>
      <dgm:spPr/>
      <dgm:t>
        <a:bodyPr/>
        <a:lstStyle/>
        <a:p>
          <a:endParaRPr lang="en-US"/>
        </a:p>
      </dgm:t>
    </dgm:pt>
    <dgm:pt modelId="{1A3B6677-2840-43B2-A5E8-35200E2C78D2}">
      <dgm:prSet phldrT="[Text]"/>
      <dgm:spPr>
        <a:solidFill>
          <a:srgbClr val="00B050"/>
        </a:solidFill>
      </dgm:spPr>
      <dgm:t>
        <a:bodyPr/>
        <a:lstStyle/>
        <a:p>
          <a:r>
            <a:rPr lang="en-US" dirty="0" smtClean="0"/>
            <a:t>145 ns:</a:t>
          </a:r>
          <a:br>
            <a:rPr lang="en-US" dirty="0" smtClean="0"/>
          </a:br>
          <a:r>
            <a:rPr lang="en-US" dirty="0" smtClean="0"/>
            <a:t>Pixel 8/15 TS 2</a:t>
          </a:r>
        </a:p>
        <a:p>
          <a:r>
            <a:rPr lang="en-US" dirty="0" smtClean="0"/>
            <a:t>220 ns:</a:t>
          </a:r>
          <a:br>
            <a:rPr lang="en-US" dirty="0" smtClean="0"/>
          </a:br>
          <a:r>
            <a:rPr lang="en-US" dirty="0" smtClean="0"/>
            <a:t>Pixel 7/13 TS 4</a:t>
          </a:r>
          <a:br>
            <a:rPr lang="en-US" dirty="0" smtClean="0"/>
          </a:br>
          <a:endParaRPr lang="en-US" dirty="0"/>
        </a:p>
      </dgm:t>
    </dgm:pt>
    <dgm:pt modelId="{B887A63B-FBCF-4F40-B6A7-776AA77B4010}" type="parTrans" cxnId="{34797A95-D518-4E7A-8761-7ADC6197A438}">
      <dgm:prSet/>
      <dgm:spPr/>
      <dgm:t>
        <a:bodyPr/>
        <a:lstStyle/>
        <a:p>
          <a:endParaRPr lang="en-US"/>
        </a:p>
      </dgm:t>
    </dgm:pt>
    <dgm:pt modelId="{6DA4782C-E719-4D1C-B85B-1A45B153B159}" type="sibTrans" cxnId="{34797A95-D518-4E7A-8761-7ADC6197A438}">
      <dgm:prSet/>
      <dgm:spPr/>
      <dgm:t>
        <a:bodyPr/>
        <a:lstStyle/>
        <a:p>
          <a:endParaRPr lang="en-US"/>
        </a:p>
      </dgm:t>
    </dgm:pt>
    <dgm:pt modelId="{591A2C4F-3EE8-4A69-9DA8-F286074D6709}">
      <dgm:prSet phldrT="[Text]"/>
      <dgm:spPr>
        <a:solidFill>
          <a:srgbClr val="00B050"/>
        </a:solidFill>
      </dgm:spPr>
      <dgm:t>
        <a:bodyPr/>
        <a:lstStyle/>
        <a:p>
          <a:r>
            <a:rPr lang="en-US" smtClean="0"/>
            <a:t>138 ns:</a:t>
          </a:r>
          <a:br>
            <a:rPr lang="en-US" smtClean="0"/>
          </a:br>
          <a:r>
            <a:rPr lang="en-US" smtClean="0"/>
            <a:t>Pixel 9/2 TS 2</a:t>
          </a:r>
        </a:p>
        <a:p>
          <a:r>
            <a:rPr lang="en-US" smtClean="0"/>
            <a:t>145 ns:</a:t>
          </a:r>
          <a:br>
            <a:rPr lang="en-US" smtClean="0"/>
          </a:br>
          <a:r>
            <a:rPr lang="en-US" smtClean="0"/>
            <a:t>Pixel 8/15 TS 2</a:t>
          </a:r>
          <a:br>
            <a:rPr lang="en-US" smtClean="0"/>
          </a:br>
          <a:endParaRPr lang="en-US" dirty="0" smtClean="0"/>
        </a:p>
      </dgm:t>
    </dgm:pt>
    <dgm:pt modelId="{B36CA073-F08D-4F95-AE73-CF2B4B279E1A}" type="parTrans" cxnId="{5C45910E-3120-4315-9347-E198711D27B3}">
      <dgm:prSet/>
      <dgm:spPr/>
      <dgm:t>
        <a:bodyPr/>
        <a:lstStyle/>
        <a:p>
          <a:endParaRPr lang="en-US"/>
        </a:p>
      </dgm:t>
    </dgm:pt>
    <dgm:pt modelId="{88C69AEE-8FE0-4747-97BB-52FFEA9C01F9}" type="sibTrans" cxnId="{5C45910E-3120-4315-9347-E198711D27B3}">
      <dgm:prSet/>
      <dgm:spPr/>
      <dgm:t>
        <a:bodyPr/>
        <a:lstStyle/>
        <a:p>
          <a:endParaRPr lang="en-US"/>
        </a:p>
      </dgm:t>
    </dgm:pt>
    <dgm:pt modelId="{78F964A3-8DEE-4CF9-AF04-4FCF8C6EB53E}" type="pres">
      <dgm:prSet presAssocID="{FDFB4A5B-81C6-4331-95B4-877491025EE8}" presName="Name0" presStyleCnt="0">
        <dgm:presLayoutVars>
          <dgm:dir/>
          <dgm:resizeHandles val="exact"/>
        </dgm:presLayoutVars>
      </dgm:prSet>
      <dgm:spPr/>
    </dgm:pt>
    <dgm:pt modelId="{FB830FB5-2EA6-4454-9400-112CF1E804D4}" type="pres">
      <dgm:prSet presAssocID="{75F02810-1CA7-42DF-AE47-2675B36CBC8A}" presName="node" presStyleLbl="node1" presStyleIdx="0" presStyleCnt="5">
        <dgm:presLayoutVars>
          <dgm:bulletEnabled val="1"/>
        </dgm:presLayoutVars>
      </dgm:prSet>
      <dgm:spPr/>
      <dgm:t>
        <a:bodyPr/>
        <a:lstStyle/>
        <a:p>
          <a:endParaRPr lang="en-US"/>
        </a:p>
      </dgm:t>
    </dgm:pt>
    <dgm:pt modelId="{63D8C236-823C-40FC-8BE4-254962B1A227}" type="pres">
      <dgm:prSet presAssocID="{CF1A1446-AF6D-4A72-92C9-BC20836FD6A0}" presName="sibTrans" presStyleLbl="sibTrans2D1" presStyleIdx="0" presStyleCnt="4"/>
      <dgm:spPr/>
      <dgm:t>
        <a:bodyPr/>
        <a:lstStyle/>
        <a:p>
          <a:endParaRPr lang="en-US"/>
        </a:p>
      </dgm:t>
    </dgm:pt>
    <dgm:pt modelId="{C19D1A9E-74E5-4136-A156-2F496F4CCBFB}" type="pres">
      <dgm:prSet presAssocID="{CF1A1446-AF6D-4A72-92C9-BC20836FD6A0}" presName="connectorText" presStyleLbl="sibTrans2D1" presStyleIdx="0" presStyleCnt="4"/>
      <dgm:spPr/>
      <dgm:t>
        <a:bodyPr/>
        <a:lstStyle/>
        <a:p>
          <a:endParaRPr lang="en-US"/>
        </a:p>
      </dgm:t>
    </dgm:pt>
    <dgm:pt modelId="{77A3213C-6D74-4A85-9309-3B0F108768FB}" type="pres">
      <dgm:prSet presAssocID="{47B147FB-9DD0-47C6-BC91-ED3D27189C01}" presName="node" presStyleLbl="node1" presStyleIdx="1" presStyleCnt="5">
        <dgm:presLayoutVars>
          <dgm:bulletEnabled val="1"/>
        </dgm:presLayoutVars>
      </dgm:prSet>
      <dgm:spPr/>
      <dgm:t>
        <a:bodyPr/>
        <a:lstStyle/>
        <a:p>
          <a:endParaRPr lang="en-US"/>
        </a:p>
      </dgm:t>
    </dgm:pt>
    <dgm:pt modelId="{38A9D3D8-A705-4957-B5C8-4A45A35C707F}" type="pres">
      <dgm:prSet presAssocID="{B295F2EA-1333-4405-A380-B7729E9911DF}" presName="sibTrans" presStyleLbl="sibTrans2D1" presStyleIdx="1" presStyleCnt="4"/>
      <dgm:spPr/>
      <dgm:t>
        <a:bodyPr/>
        <a:lstStyle/>
        <a:p>
          <a:endParaRPr lang="en-US"/>
        </a:p>
      </dgm:t>
    </dgm:pt>
    <dgm:pt modelId="{589906FB-D488-4281-BC7C-450894F2F16E}" type="pres">
      <dgm:prSet presAssocID="{B295F2EA-1333-4405-A380-B7729E9911DF}" presName="connectorText" presStyleLbl="sibTrans2D1" presStyleIdx="1" presStyleCnt="4"/>
      <dgm:spPr/>
      <dgm:t>
        <a:bodyPr/>
        <a:lstStyle/>
        <a:p>
          <a:endParaRPr lang="en-US"/>
        </a:p>
      </dgm:t>
    </dgm:pt>
    <dgm:pt modelId="{6FCB9412-5A17-413B-8FB6-13C44B33C254}" type="pres">
      <dgm:prSet presAssocID="{4AF4A45F-AF55-4019-A969-48280846CB39}" presName="node" presStyleLbl="node1" presStyleIdx="2" presStyleCnt="5">
        <dgm:presLayoutVars>
          <dgm:bulletEnabled val="1"/>
        </dgm:presLayoutVars>
      </dgm:prSet>
      <dgm:spPr/>
      <dgm:t>
        <a:bodyPr/>
        <a:lstStyle/>
        <a:p>
          <a:endParaRPr lang="en-US"/>
        </a:p>
      </dgm:t>
    </dgm:pt>
    <dgm:pt modelId="{8BDBD652-F094-444D-8EB2-B73F2089EA16}" type="pres">
      <dgm:prSet presAssocID="{E01D3019-0157-42FA-BAAE-B0D53F38F778}" presName="sibTrans" presStyleLbl="sibTrans2D1" presStyleIdx="2" presStyleCnt="4"/>
      <dgm:spPr/>
      <dgm:t>
        <a:bodyPr/>
        <a:lstStyle/>
        <a:p>
          <a:endParaRPr lang="en-US"/>
        </a:p>
      </dgm:t>
    </dgm:pt>
    <dgm:pt modelId="{1BD17595-3F71-41C8-A8D9-283CF19DA910}" type="pres">
      <dgm:prSet presAssocID="{E01D3019-0157-42FA-BAAE-B0D53F38F778}" presName="connectorText" presStyleLbl="sibTrans2D1" presStyleIdx="2" presStyleCnt="4"/>
      <dgm:spPr/>
      <dgm:t>
        <a:bodyPr/>
        <a:lstStyle/>
        <a:p>
          <a:endParaRPr lang="en-US"/>
        </a:p>
      </dgm:t>
    </dgm:pt>
    <dgm:pt modelId="{3CAFFB1F-D84F-4273-8F57-8D4108BAD7B2}" type="pres">
      <dgm:prSet presAssocID="{591A2C4F-3EE8-4A69-9DA8-F286074D6709}" presName="node" presStyleLbl="node1" presStyleIdx="3" presStyleCnt="5">
        <dgm:presLayoutVars>
          <dgm:bulletEnabled val="1"/>
        </dgm:presLayoutVars>
      </dgm:prSet>
      <dgm:spPr/>
      <dgm:t>
        <a:bodyPr/>
        <a:lstStyle/>
        <a:p>
          <a:endParaRPr lang="en-US"/>
        </a:p>
      </dgm:t>
    </dgm:pt>
    <dgm:pt modelId="{A881C31B-77BC-44B5-A8F2-72F3DF651A6F}" type="pres">
      <dgm:prSet presAssocID="{88C69AEE-8FE0-4747-97BB-52FFEA9C01F9}" presName="sibTrans" presStyleLbl="sibTrans2D1" presStyleIdx="3" presStyleCnt="4"/>
      <dgm:spPr/>
      <dgm:t>
        <a:bodyPr/>
        <a:lstStyle/>
        <a:p>
          <a:endParaRPr lang="en-US"/>
        </a:p>
      </dgm:t>
    </dgm:pt>
    <dgm:pt modelId="{D3B18873-BB25-441F-A2CD-CB08FDE3D348}" type="pres">
      <dgm:prSet presAssocID="{88C69AEE-8FE0-4747-97BB-52FFEA9C01F9}" presName="connectorText" presStyleLbl="sibTrans2D1" presStyleIdx="3" presStyleCnt="4"/>
      <dgm:spPr/>
      <dgm:t>
        <a:bodyPr/>
        <a:lstStyle/>
        <a:p>
          <a:endParaRPr lang="en-US"/>
        </a:p>
      </dgm:t>
    </dgm:pt>
    <dgm:pt modelId="{FA4DB8A2-72EC-4202-8C11-F38B2DD54E41}" type="pres">
      <dgm:prSet presAssocID="{1A3B6677-2840-43B2-A5E8-35200E2C78D2}" presName="node" presStyleLbl="node1" presStyleIdx="4" presStyleCnt="5">
        <dgm:presLayoutVars>
          <dgm:bulletEnabled val="1"/>
        </dgm:presLayoutVars>
      </dgm:prSet>
      <dgm:spPr/>
      <dgm:t>
        <a:bodyPr/>
        <a:lstStyle/>
        <a:p>
          <a:endParaRPr lang="en-US"/>
        </a:p>
      </dgm:t>
    </dgm:pt>
  </dgm:ptLst>
  <dgm:cxnLst>
    <dgm:cxn modelId="{E065FCD7-4362-4BF3-87F1-BB9F716231D0}" srcId="{FDFB4A5B-81C6-4331-95B4-877491025EE8}" destId="{75F02810-1CA7-42DF-AE47-2675B36CBC8A}" srcOrd="0" destOrd="0" parTransId="{EE7E2809-8EBB-48B9-AB8C-4F5EDAA29CED}" sibTransId="{CF1A1446-AF6D-4A72-92C9-BC20836FD6A0}"/>
    <dgm:cxn modelId="{E955B526-7281-43C5-8764-0D51B18D6509}" type="presOf" srcId="{88C69AEE-8FE0-4747-97BB-52FFEA9C01F9}" destId="{D3B18873-BB25-441F-A2CD-CB08FDE3D348}" srcOrd="1" destOrd="0" presId="urn:microsoft.com/office/officeart/2005/8/layout/process1"/>
    <dgm:cxn modelId="{54EDD23C-3F36-4820-9D16-D7FF8A51909A}" type="presOf" srcId="{E01D3019-0157-42FA-BAAE-B0D53F38F778}" destId="{1BD17595-3F71-41C8-A8D9-283CF19DA910}" srcOrd="1" destOrd="0" presId="urn:microsoft.com/office/officeart/2005/8/layout/process1"/>
    <dgm:cxn modelId="{A5FEE44B-1F3B-4112-89A4-D416210607C6}" type="presOf" srcId="{B295F2EA-1333-4405-A380-B7729E9911DF}" destId="{589906FB-D488-4281-BC7C-450894F2F16E}" srcOrd="1" destOrd="0" presId="urn:microsoft.com/office/officeart/2005/8/layout/process1"/>
    <dgm:cxn modelId="{E1414B10-E24E-41F1-9863-3F3A94966FAD}" type="presOf" srcId="{4AF4A45F-AF55-4019-A969-48280846CB39}" destId="{6FCB9412-5A17-413B-8FB6-13C44B33C254}" srcOrd="0" destOrd="0" presId="urn:microsoft.com/office/officeart/2005/8/layout/process1"/>
    <dgm:cxn modelId="{E263F6E7-7E52-4679-8DD0-BB72304E1DF0}" type="presOf" srcId="{75F02810-1CA7-42DF-AE47-2675B36CBC8A}" destId="{FB830FB5-2EA6-4454-9400-112CF1E804D4}" srcOrd="0" destOrd="0" presId="urn:microsoft.com/office/officeart/2005/8/layout/process1"/>
    <dgm:cxn modelId="{2525ED6F-C45B-473D-B29E-4C9CA2194808}" type="presOf" srcId="{CF1A1446-AF6D-4A72-92C9-BC20836FD6A0}" destId="{63D8C236-823C-40FC-8BE4-254962B1A227}" srcOrd="0" destOrd="0" presId="urn:microsoft.com/office/officeart/2005/8/layout/process1"/>
    <dgm:cxn modelId="{ED6AE963-CB21-41A6-A9C7-C1FC70795A44}" srcId="{FDFB4A5B-81C6-4331-95B4-877491025EE8}" destId="{47B147FB-9DD0-47C6-BC91-ED3D27189C01}" srcOrd="1" destOrd="0" parTransId="{9D8EC851-3214-4C19-B18E-B16F679156EF}" sibTransId="{B295F2EA-1333-4405-A380-B7729E9911DF}"/>
    <dgm:cxn modelId="{34797A95-D518-4E7A-8761-7ADC6197A438}" srcId="{FDFB4A5B-81C6-4331-95B4-877491025EE8}" destId="{1A3B6677-2840-43B2-A5E8-35200E2C78D2}" srcOrd="4" destOrd="0" parTransId="{B887A63B-FBCF-4F40-B6A7-776AA77B4010}" sibTransId="{6DA4782C-E719-4D1C-B85B-1A45B153B159}"/>
    <dgm:cxn modelId="{A15D5D2B-7FE9-40EE-9941-717FEE24FD00}" type="presOf" srcId="{B295F2EA-1333-4405-A380-B7729E9911DF}" destId="{38A9D3D8-A705-4957-B5C8-4A45A35C707F}" srcOrd="0" destOrd="0" presId="urn:microsoft.com/office/officeart/2005/8/layout/process1"/>
    <dgm:cxn modelId="{C0346CBC-E020-43E5-AC59-D7E84691609C}" type="presOf" srcId="{1A3B6677-2840-43B2-A5E8-35200E2C78D2}" destId="{FA4DB8A2-72EC-4202-8C11-F38B2DD54E41}" srcOrd="0" destOrd="0" presId="urn:microsoft.com/office/officeart/2005/8/layout/process1"/>
    <dgm:cxn modelId="{B9B37B56-49C3-43DF-B4B8-F3F585EE45DD}" type="presOf" srcId="{E01D3019-0157-42FA-BAAE-B0D53F38F778}" destId="{8BDBD652-F094-444D-8EB2-B73F2089EA16}" srcOrd="0" destOrd="0" presId="urn:microsoft.com/office/officeart/2005/8/layout/process1"/>
    <dgm:cxn modelId="{15B28FC2-6EFA-4306-A75A-61E1E19C1605}" type="presOf" srcId="{FDFB4A5B-81C6-4331-95B4-877491025EE8}" destId="{78F964A3-8DEE-4CF9-AF04-4FCF8C6EB53E}" srcOrd="0" destOrd="0" presId="urn:microsoft.com/office/officeart/2005/8/layout/process1"/>
    <dgm:cxn modelId="{F69E7252-8DBC-496B-9C94-69F7DA2E20CA}" type="presOf" srcId="{CF1A1446-AF6D-4A72-92C9-BC20836FD6A0}" destId="{C19D1A9E-74E5-4136-A156-2F496F4CCBFB}" srcOrd="1" destOrd="0" presId="urn:microsoft.com/office/officeart/2005/8/layout/process1"/>
    <dgm:cxn modelId="{939F4916-11F4-4FEF-B361-3B249ED198DB}" type="presOf" srcId="{88C69AEE-8FE0-4747-97BB-52FFEA9C01F9}" destId="{A881C31B-77BC-44B5-A8F2-72F3DF651A6F}" srcOrd="0" destOrd="0" presId="urn:microsoft.com/office/officeart/2005/8/layout/process1"/>
    <dgm:cxn modelId="{66830B7C-B0CA-4D93-BCEC-683EFDD3040F}" type="presOf" srcId="{591A2C4F-3EE8-4A69-9DA8-F286074D6709}" destId="{3CAFFB1F-D84F-4273-8F57-8D4108BAD7B2}" srcOrd="0" destOrd="0" presId="urn:microsoft.com/office/officeart/2005/8/layout/process1"/>
    <dgm:cxn modelId="{89942868-AE11-4223-9640-030640F2DD10}" srcId="{FDFB4A5B-81C6-4331-95B4-877491025EE8}" destId="{4AF4A45F-AF55-4019-A969-48280846CB39}" srcOrd="2" destOrd="0" parTransId="{74F5FD3C-EDAB-47A0-8D0D-7D065D833554}" sibTransId="{E01D3019-0157-42FA-BAAE-B0D53F38F778}"/>
    <dgm:cxn modelId="{5C45910E-3120-4315-9347-E198711D27B3}" srcId="{FDFB4A5B-81C6-4331-95B4-877491025EE8}" destId="{591A2C4F-3EE8-4A69-9DA8-F286074D6709}" srcOrd="3" destOrd="0" parTransId="{B36CA073-F08D-4F95-AE73-CF2B4B279E1A}" sibTransId="{88C69AEE-8FE0-4747-97BB-52FFEA9C01F9}"/>
    <dgm:cxn modelId="{73A62877-647A-4D5A-87CA-107918381A72}" type="presOf" srcId="{47B147FB-9DD0-47C6-BC91-ED3D27189C01}" destId="{77A3213C-6D74-4A85-9309-3B0F108768FB}" srcOrd="0" destOrd="0" presId="urn:microsoft.com/office/officeart/2005/8/layout/process1"/>
    <dgm:cxn modelId="{5F41ECFD-2D6D-4AA6-B9A3-DC6271A1445B}" type="presParOf" srcId="{78F964A3-8DEE-4CF9-AF04-4FCF8C6EB53E}" destId="{FB830FB5-2EA6-4454-9400-112CF1E804D4}" srcOrd="0" destOrd="0" presId="urn:microsoft.com/office/officeart/2005/8/layout/process1"/>
    <dgm:cxn modelId="{1FF19257-0C38-4131-99BA-5997B5D9DAD2}" type="presParOf" srcId="{78F964A3-8DEE-4CF9-AF04-4FCF8C6EB53E}" destId="{63D8C236-823C-40FC-8BE4-254962B1A227}" srcOrd="1" destOrd="0" presId="urn:microsoft.com/office/officeart/2005/8/layout/process1"/>
    <dgm:cxn modelId="{F3167656-F561-4685-BB0D-FFF0EC5710B8}" type="presParOf" srcId="{63D8C236-823C-40FC-8BE4-254962B1A227}" destId="{C19D1A9E-74E5-4136-A156-2F496F4CCBFB}" srcOrd="0" destOrd="0" presId="urn:microsoft.com/office/officeart/2005/8/layout/process1"/>
    <dgm:cxn modelId="{AE4B40CD-AC14-4774-B546-77564373E82A}" type="presParOf" srcId="{78F964A3-8DEE-4CF9-AF04-4FCF8C6EB53E}" destId="{77A3213C-6D74-4A85-9309-3B0F108768FB}" srcOrd="2" destOrd="0" presId="urn:microsoft.com/office/officeart/2005/8/layout/process1"/>
    <dgm:cxn modelId="{BF9E462D-4D0E-44BD-B245-3F965AD9C545}" type="presParOf" srcId="{78F964A3-8DEE-4CF9-AF04-4FCF8C6EB53E}" destId="{38A9D3D8-A705-4957-B5C8-4A45A35C707F}" srcOrd="3" destOrd="0" presId="urn:microsoft.com/office/officeart/2005/8/layout/process1"/>
    <dgm:cxn modelId="{2F0A3044-D518-42CD-87E1-ADCABD63539E}" type="presParOf" srcId="{38A9D3D8-A705-4957-B5C8-4A45A35C707F}" destId="{589906FB-D488-4281-BC7C-450894F2F16E}" srcOrd="0" destOrd="0" presId="urn:microsoft.com/office/officeart/2005/8/layout/process1"/>
    <dgm:cxn modelId="{D944947B-474D-42C2-A842-E405F22647E0}" type="presParOf" srcId="{78F964A3-8DEE-4CF9-AF04-4FCF8C6EB53E}" destId="{6FCB9412-5A17-413B-8FB6-13C44B33C254}" srcOrd="4" destOrd="0" presId="urn:microsoft.com/office/officeart/2005/8/layout/process1"/>
    <dgm:cxn modelId="{2EF81CF1-791B-4CA3-A6F2-B5F24AAB4F55}" type="presParOf" srcId="{78F964A3-8DEE-4CF9-AF04-4FCF8C6EB53E}" destId="{8BDBD652-F094-444D-8EB2-B73F2089EA16}" srcOrd="5" destOrd="0" presId="urn:microsoft.com/office/officeart/2005/8/layout/process1"/>
    <dgm:cxn modelId="{A9F71AE3-71B2-4510-9A93-EA4F6E5A2C63}" type="presParOf" srcId="{8BDBD652-F094-444D-8EB2-B73F2089EA16}" destId="{1BD17595-3F71-41C8-A8D9-283CF19DA910}" srcOrd="0" destOrd="0" presId="urn:microsoft.com/office/officeart/2005/8/layout/process1"/>
    <dgm:cxn modelId="{57CDD7D2-3CEA-4A89-930E-4DDC25E208FE}" type="presParOf" srcId="{78F964A3-8DEE-4CF9-AF04-4FCF8C6EB53E}" destId="{3CAFFB1F-D84F-4273-8F57-8D4108BAD7B2}" srcOrd="6" destOrd="0" presId="urn:microsoft.com/office/officeart/2005/8/layout/process1"/>
    <dgm:cxn modelId="{C4937295-0CD6-452B-98BD-FEEAAE0D3565}" type="presParOf" srcId="{78F964A3-8DEE-4CF9-AF04-4FCF8C6EB53E}" destId="{A881C31B-77BC-44B5-A8F2-72F3DF651A6F}" srcOrd="7" destOrd="0" presId="urn:microsoft.com/office/officeart/2005/8/layout/process1"/>
    <dgm:cxn modelId="{7D8C2950-0A0B-45F1-92AF-4C59171A3097}" type="presParOf" srcId="{A881C31B-77BC-44B5-A8F2-72F3DF651A6F}" destId="{D3B18873-BB25-441F-A2CD-CB08FDE3D348}" srcOrd="0" destOrd="0" presId="urn:microsoft.com/office/officeart/2005/8/layout/process1"/>
    <dgm:cxn modelId="{2826369E-3268-435A-A005-A65B5A421419}" type="presParOf" srcId="{78F964A3-8DEE-4CF9-AF04-4FCF8C6EB53E}" destId="{FA4DB8A2-72EC-4202-8C11-F38B2DD54E41}" srcOrd="8" destOrd="0" presId="urn:microsoft.com/office/officeart/2005/8/layout/process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FDFB4A5B-81C6-4331-95B4-877491025EE8}" type="doc">
      <dgm:prSet loTypeId="urn:microsoft.com/office/officeart/2005/8/layout/process1" loCatId="process" qsTypeId="urn:microsoft.com/office/officeart/2005/8/quickstyle/simple1" qsCatId="simple" csTypeId="urn:microsoft.com/office/officeart/2005/8/colors/accent2_2" csCatId="accent2" phldr="1"/>
      <dgm:spPr/>
    </dgm:pt>
    <dgm:pt modelId="{75F02810-1CA7-42DF-AE47-2675B36CBC8A}">
      <dgm:prSet phldrT="[Text]" custT="1"/>
      <dgm:spPr>
        <a:solidFill>
          <a:schemeClr val="accent1">
            <a:lumMod val="75000"/>
          </a:schemeClr>
        </a:solidFill>
      </dgm:spPr>
      <dgm:t>
        <a:bodyPr/>
        <a:lstStyle/>
        <a:p>
          <a:pPr algn="ctr"/>
          <a:endParaRPr lang="en-US" sz="900" dirty="0" smtClean="0"/>
        </a:p>
      </dgm:t>
    </dgm:pt>
    <dgm:pt modelId="{EE7E2809-8EBB-48B9-AB8C-4F5EDAA29CED}" type="parTrans" cxnId="{E065FCD7-4362-4BF3-87F1-BB9F716231D0}">
      <dgm:prSet/>
      <dgm:spPr/>
      <dgm:t>
        <a:bodyPr/>
        <a:lstStyle/>
        <a:p>
          <a:endParaRPr lang="en-US"/>
        </a:p>
      </dgm:t>
    </dgm:pt>
    <dgm:pt modelId="{CF1A1446-AF6D-4A72-92C9-BC20836FD6A0}" type="sibTrans" cxnId="{E065FCD7-4362-4BF3-87F1-BB9F716231D0}">
      <dgm:prSet/>
      <dgm:spPr/>
      <dgm:t>
        <a:bodyPr/>
        <a:lstStyle/>
        <a:p>
          <a:endParaRPr lang="en-US"/>
        </a:p>
      </dgm:t>
    </dgm:pt>
    <dgm:pt modelId="{47B147FB-9DD0-47C6-BC91-ED3D27189C01}">
      <dgm:prSet phldrT="[Text]"/>
      <dgm:spPr>
        <a:solidFill>
          <a:schemeClr val="accent1">
            <a:lumMod val="75000"/>
          </a:schemeClr>
        </a:solidFill>
      </dgm:spPr>
      <dgm:t>
        <a:bodyPr/>
        <a:lstStyle/>
        <a:p>
          <a:pPr algn="l"/>
          <a:endParaRPr lang="en-US" dirty="0" smtClean="0"/>
        </a:p>
      </dgm:t>
    </dgm:pt>
    <dgm:pt modelId="{9D8EC851-3214-4C19-B18E-B16F679156EF}" type="parTrans" cxnId="{ED6AE963-CB21-41A6-A9C7-C1FC70795A44}">
      <dgm:prSet/>
      <dgm:spPr/>
      <dgm:t>
        <a:bodyPr/>
        <a:lstStyle/>
        <a:p>
          <a:endParaRPr lang="en-US"/>
        </a:p>
      </dgm:t>
    </dgm:pt>
    <dgm:pt modelId="{B295F2EA-1333-4405-A380-B7729E9911DF}" type="sibTrans" cxnId="{ED6AE963-CB21-41A6-A9C7-C1FC70795A44}">
      <dgm:prSet/>
      <dgm:spPr/>
      <dgm:t>
        <a:bodyPr/>
        <a:lstStyle/>
        <a:p>
          <a:endParaRPr lang="en-US"/>
        </a:p>
      </dgm:t>
    </dgm:pt>
    <dgm:pt modelId="{DDDCA6F6-31F8-478D-936A-1CBFF226F4D4}">
      <dgm:prSet phldrT="[Text]" custT="1"/>
      <dgm:spPr>
        <a:solidFill>
          <a:schemeClr val="accent1">
            <a:lumMod val="75000"/>
          </a:schemeClr>
        </a:solidFill>
      </dgm:spPr>
      <dgm:t>
        <a:bodyPr/>
        <a:lstStyle/>
        <a:p>
          <a:r>
            <a:rPr lang="en-US" sz="1100" dirty="0" smtClean="0"/>
            <a:t>Pixel 7/12 TS 0</a:t>
          </a:r>
        </a:p>
      </dgm:t>
    </dgm:pt>
    <dgm:pt modelId="{E8E9D025-2265-43FF-81F2-7BD30AE1408A}" type="parTrans" cxnId="{E782C048-1DC0-4361-B401-2CED7A01A7A6}">
      <dgm:prSet/>
      <dgm:spPr/>
      <dgm:t>
        <a:bodyPr/>
        <a:lstStyle/>
        <a:p>
          <a:endParaRPr lang="en-US"/>
        </a:p>
      </dgm:t>
    </dgm:pt>
    <dgm:pt modelId="{236E29A5-85BF-4CD5-BAAB-9F3945CB16B7}" type="sibTrans" cxnId="{E782C048-1DC0-4361-B401-2CED7A01A7A6}">
      <dgm:prSet/>
      <dgm:spPr/>
      <dgm:t>
        <a:bodyPr/>
        <a:lstStyle/>
        <a:p>
          <a:endParaRPr lang="en-US"/>
        </a:p>
      </dgm:t>
    </dgm:pt>
    <dgm:pt modelId="{1A3B6677-2840-43B2-A5E8-35200E2C78D2}">
      <dgm:prSet phldrT="[Text]" custT="1"/>
      <dgm:spPr>
        <a:solidFill>
          <a:schemeClr val="accent1">
            <a:lumMod val="75000"/>
          </a:schemeClr>
        </a:solidFill>
      </dgm:spPr>
      <dgm:t>
        <a:bodyPr/>
        <a:lstStyle/>
        <a:p>
          <a:r>
            <a:rPr lang="en-US" sz="1100" dirty="0" smtClean="0"/>
            <a:t>Pixel 9/2 TS 2</a:t>
          </a:r>
        </a:p>
      </dgm:t>
    </dgm:pt>
    <dgm:pt modelId="{B887A63B-FBCF-4F40-B6A7-776AA77B4010}" type="parTrans" cxnId="{34797A95-D518-4E7A-8761-7ADC6197A438}">
      <dgm:prSet/>
      <dgm:spPr/>
      <dgm:t>
        <a:bodyPr/>
        <a:lstStyle/>
        <a:p>
          <a:endParaRPr lang="en-US"/>
        </a:p>
      </dgm:t>
    </dgm:pt>
    <dgm:pt modelId="{6DA4782C-E719-4D1C-B85B-1A45B153B159}" type="sibTrans" cxnId="{34797A95-D518-4E7A-8761-7ADC6197A438}">
      <dgm:prSet/>
      <dgm:spPr/>
      <dgm:t>
        <a:bodyPr/>
        <a:lstStyle/>
        <a:p>
          <a:endParaRPr lang="en-US"/>
        </a:p>
      </dgm:t>
    </dgm:pt>
    <dgm:pt modelId="{2058726C-5F28-4F47-8A13-1D76D6E17D92}">
      <dgm:prSet phldrT="[Text]" custT="1"/>
      <dgm:spPr>
        <a:solidFill>
          <a:schemeClr val="accent1">
            <a:lumMod val="75000"/>
          </a:schemeClr>
        </a:solidFill>
      </dgm:spPr>
      <dgm:t>
        <a:bodyPr/>
        <a:lstStyle/>
        <a:p>
          <a:endParaRPr lang="en-US" sz="1100" dirty="0" smtClean="0"/>
        </a:p>
      </dgm:t>
    </dgm:pt>
    <dgm:pt modelId="{984B051C-CABE-441A-AFF9-880F0B6932B6}" type="parTrans" cxnId="{69639FEF-D4AD-49F0-BAFD-F59D901EC50D}">
      <dgm:prSet/>
      <dgm:spPr/>
      <dgm:t>
        <a:bodyPr/>
        <a:lstStyle/>
        <a:p>
          <a:endParaRPr lang="en-US"/>
        </a:p>
      </dgm:t>
    </dgm:pt>
    <dgm:pt modelId="{B9A8504A-32EC-485F-8A29-B25765A1A927}" type="sibTrans" cxnId="{69639FEF-D4AD-49F0-BAFD-F59D901EC50D}">
      <dgm:prSet/>
      <dgm:spPr/>
      <dgm:t>
        <a:bodyPr/>
        <a:lstStyle/>
        <a:p>
          <a:endParaRPr lang="en-US"/>
        </a:p>
      </dgm:t>
    </dgm:pt>
    <dgm:pt modelId="{78F964A3-8DEE-4CF9-AF04-4FCF8C6EB53E}" type="pres">
      <dgm:prSet presAssocID="{FDFB4A5B-81C6-4331-95B4-877491025EE8}" presName="Name0" presStyleCnt="0">
        <dgm:presLayoutVars>
          <dgm:dir/>
          <dgm:resizeHandles val="exact"/>
        </dgm:presLayoutVars>
      </dgm:prSet>
      <dgm:spPr/>
    </dgm:pt>
    <dgm:pt modelId="{FB830FB5-2EA6-4454-9400-112CF1E804D4}" type="pres">
      <dgm:prSet presAssocID="{75F02810-1CA7-42DF-AE47-2675B36CBC8A}" presName="node" presStyleLbl="node1" presStyleIdx="0" presStyleCnt="5">
        <dgm:presLayoutVars>
          <dgm:bulletEnabled val="1"/>
        </dgm:presLayoutVars>
      </dgm:prSet>
      <dgm:spPr/>
      <dgm:t>
        <a:bodyPr/>
        <a:lstStyle/>
        <a:p>
          <a:endParaRPr lang="en-US"/>
        </a:p>
      </dgm:t>
    </dgm:pt>
    <dgm:pt modelId="{63D8C236-823C-40FC-8BE4-254962B1A227}" type="pres">
      <dgm:prSet presAssocID="{CF1A1446-AF6D-4A72-92C9-BC20836FD6A0}" presName="sibTrans" presStyleLbl="sibTrans2D1" presStyleIdx="0" presStyleCnt="4"/>
      <dgm:spPr/>
      <dgm:t>
        <a:bodyPr/>
        <a:lstStyle/>
        <a:p>
          <a:endParaRPr lang="en-US"/>
        </a:p>
      </dgm:t>
    </dgm:pt>
    <dgm:pt modelId="{C19D1A9E-74E5-4136-A156-2F496F4CCBFB}" type="pres">
      <dgm:prSet presAssocID="{CF1A1446-AF6D-4A72-92C9-BC20836FD6A0}" presName="connectorText" presStyleLbl="sibTrans2D1" presStyleIdx="0" presStyleCnt="4"/>
      <dgm:spPr/>
      <dgm:t>
        <a:bodyPr/>
        <a:lstStyle/>
        <a:p>
          <a:endParaRPr lang="en-US"/>
        </a:p>
      </dgm:t>
    </dgm:pt>
    <dgm:pt modelId="{77A3213C-6D74-4A85-9309-3B0F108768FB}" type="pres">
      <dgm:prSet presAssocID="{47B147FB-9DD0-47C6-BC91-ED3D27189C01}" presName="node" presStyleLbl="node1" presStyleIdx="1" presStyleCnt="5">
        <dgm:presLayoutVars>
          <dgm:bulletEnabled val="1"/>
        </dgm:presLayoutVars>
      </dgm:prSet>
      <dgm:spPr/>
      <dgm:t>
        <a:bodyPr/>
        <a:lstStyle/>
        <a:p>
          <a:endParaRPr lang="en-US"/>
        </a:p>
      </dgm:t>
    </dgm:pt>
    <dgm:pt modelId="{38A9D3D8-A705-4957-B5C8-4A45A35C707F}" type="pres">
      <dgm:prSet presAssocID="{B295F2EA-1333-4405-A380-B7729E9911DF}" presName="sibTrans" presStyleLbl="sibTrans2D1" presStyleIdx="1" presStyleCnt="4"/>
      <dgm:spPr/>
      <dgm:t>
        <a:bodyPr/>
        <a:lstStyle/>
        <a:p>
          <a:endParaRPr lang="en-US"/>
        </a:p>
      </dgm:t>
    </dgm:pt>
    <dgm:pt modelId="{589906FB-D488-4281-BC7C-450894F2F16E}" type="pres">
      <dgm:prSet presAssocID="{B295F2EA-1333-4405-A380-B7729E9911DF}" presName="connectorText" presStyleLbl="sibTrans2D1" presStyleIdx="1" presStyleCnt="4"/>
      <dgm:spPr/>
      <dgm:t>
        <a:bodyPr/>
        <a:lstStyle/>
        <a:p>
          <a:endParaRPr lang="en-US"/>
        </a:p>
      </dgm:t>
    </dgm:pt>
    <dgm:pt modelId="{BCD78099-5AB0-4671-A829-F2F931CBC6B6}" type="pres">
      <dgm:prSet presAssocID="{2058726C-5F28-4F47-8A13-1D76D6E17D92}" presName="node" presStyleLbl="node1" presStyleIdx="2" presStyleCnt="5">
        <dgm:presLayoutVars>
          <dgm:bulletEnabled val="1"/>
        </dgm:presLayoutVars>
      </dgm:prSet>
      <dgm:spPr/>
      <dgm:t>
        <a:bodyPr/>
        <a:lstStyle/>
        <a:p>
          <a:endParaRPr lang="en-US"/>
        </a:p>
      </dgm:t>
    </dgm:pt>
    <dgm:pt modelId="{D1D82F61-41C2-47C7-AE5B-51460AC90EE3}" type="pres">
      <dgm:prSet presAssocID="{B9A8504A-32EC-485F-8A29-B25765A1A927}" presName="sibTrans" presStyleLbl="sibTrans2D1" presStyleIdx="2" presStyleCnt="4"/>
      <dgm:spPr/>
      <dgm:t>
        <a:bodyPr/>
        <a:lstStyle/>
        <a:p>
          <a:endParaRPr lang="en-US"/>
        </a:p>
      </dgm:t>
    </dgm:pt>
    <dgm:pt modelId="{8398539B-14F5-4365-A03B-3DF19A1F8F68}" type="pres">
      <dgm:prSet presAssocID="{B9A8504A-32EC-485F-8A29-B25765A1A927}" presName="connectorText" presStyleLbl="sibTrans2D1" presStyleIdx="2" presStyleCnt="4"/>
      <dgm:spPr/>
      <dgm:t>
        <a:bodyPr/>
        <a:lstStyle/>
        <a:p>
          <a:endParaRPr lang="en-US"/>
        </a:p>
      </dgm:t>
    </dgm:pt>
    <dgm:pt modelId="{AE0105F3-F059-43A8-8D80-C611AE7540AE}" type="pres">
      <dgm:prSet presAssocID="{DDDCA6F6-31F8-478D-936A-1CBFF226F4D4}" presName="node" presStyleLbl="node1" presStyleIdx="3" presStyleCnt="5">
        <dgm:presLayoutVars>
          <dgm:bulletEnabled val="1"/>
        </dgm:presLayoutVars>
      </dgm:prSet>
      <dgm:spPr/>
      <dgm:t>
        <a:bodyPr/>
        <a:lstStyle/>
        <a:p>
          <a:endParaRPr lang="en-US"/>
        </a:p>
      </dgm:t>
    </dgm:pt>
    <dgm:pt modelId="{94D59345-6006-4A24-8FAC-271941FA325A}" type="pres">
      <dgm:prSet presAssocID="{236E29A5-85BF-4CD5-BAAB-9F3945CB16B7}" presName="sibTrans" presStyleLbl="sibTrans2D1" presStyleIdx="3" presStyleCnt="4"/>
      <dgm:spPr/>
      <dgm:t>
        <a:bodyPr/>
        <a:lstStyle/>
        <a:p>
          <a:endParaRPr lang="en-US"/>
        </a:p>
      </dgm:t>
    </dgm:pt>
    <dgm:pt modelId="{170CD2D7-1E27-48BD-A85A-3A939060A256}" type="pres">
      <dgm:prSet presAssocID="{236E29A5-85BF-4CD5-BAAB-9F3945CB16B7}" presName="connectorText" presStyleLbl="sibTrans2D1" presStyleIdx="3" presStyleCnt="4"/>
      <dgm:spPr/>
      <dgm:t>
        <a:bodyPr/>
        <a:lstStyle/>
        <a:p>
          <a:endParaRPr lang="en-US"/>
        </a:p>
      </dgm:t>
    </dgm:pt>
    <dgm:pt modelId="{FA4DB8A2-72EC-4202-8C11-F38B2DD54E41}" type="pres">
      <dgm:prSet presAssocID="{1A3B6677-2840-43B2-A5E8-35200E2C78D2}" presName="node" presStyleLbl="node1" presStyleIdx="4" presStyleCnt="5">
        <dgm:presLayoutVars>
          <dgm:bulletEnabled val="1"/>
        </dgm:presLayoutVars>
      </dgm:prSet>
      <dgm:spPr/>
      <dgm:t>
        <a:bodyPr/>
        <a:lstStyle/>
        <a:p>
          <a:endParaRPr lang="en-US"/>
        </a:p>
      </dgm:t>
    </dgm:pt>
  </dgm:ptLst>
  <dgm:cxnLst>
    <dgm:cxn modelId="{E782C048-1DC0-4361-B401-2CED7A01A7A6}" srcId="{FDFB4A5B-81C6-4331-95B4-877491025EE8}" destId="{DDDCA6F6-31F8-478D-936A-1CBFF226F4D4}" srcOrd="3" destOrd="0" parTransId="{E8E9D025-2265-43FF-81F2-7BD30AE1408A}" sibTransId="{236E29A5-85BF-4CD5-BAAB-9F3945CB16B7}"/>
    <dgm:cxn modelId="{A9D194E9-A55A-4D0D-840A-1C49333F2952}" type="presOf" srcId="{1A3B6677-2840-43B2-A5E8-35200E2C78D2}" destId="{FA4DB8A2-72EC-4202-8C11-F38B2DD54E41}" srcOrd="0" destOrd="0" presId="urn:microsoft.com/office/officeart/2005/8/layout/process1"/>
    <dgm:cxn modelId="{09AA3DF1-B7C7-4DDF-A7D6-087C4E238345}" type="presOf" srcId="{FDFB4A5B-81C6-4331-95B4-877491025EE8}" destId="{78F964A3-8DEE-4CF9-AF04-4FCF8C6EB53E}" srcOrd="0" destOrd="0" presId="urn:microsoft.com/office/officeart/2005/8/layout/process1"/>
    <dgm:cxn modelId="{CE688793-786E-452C-9664-FFD60D4F49DC}" type="presOf" srcId="{CF1A1446-AF6D-4A72-92C9-BC20836FD6A0}" destId="{C19D1A9E-74E5-4136-A156-2F496F4CCBFB}" srcOrd="1" destOrd="0" presId="urn:microsoft.com/office/officeart/2005/8/layout/process1"/>
    <dgm:cxn modelId="{ED6AE963-CB21-41A6-A9C7-C1FC70795A44}" srcId="{FDFB4A5B-81C6-4331-95B4-877491025EE8}" destId="{47B147FB-9DD0-47C6-BC91-ED3D27189C01}" srcOrd="1" destOrd="0" parTransId="{9D8EC851-3214-4C19-B18E-B16F679156EF}" sibTransId="{B295F2EA-1333-4405-A380-B7729E9911DF}"/>
    <dgm:cxn modelId="{59EE63C5-CA06-4AF7-B47C-A8C6788A81A5}" type="presOf" srcId="{DDDCA6F6-31F8-478D-936A-1CBFF226F4D4}" destId="{AE0105F3-F059-43A8-8D80-C611AE7540AE}" srcOrd="0" destOrd="0" presId="urn:microsoft.com/office/officeart/2005/8/layout/process1"/>
    <dgm:cxn modelId="{9BCB0780-0C37-461A-B05A-B14E8EB0370E}" type="presOf" srcId="{2058726C-5F28-4F47-8A13-1D76D6E17D92}" destId="{BCD78099-5AB0-4671-A829-F2F931CBC6B6}" srcOrd="0" destOrd="0" presId="urn:microsoft.com/office/officeart/2005/8/layout/process1"/>
    <dgm:cxn modelId="{1676E3B1-7D19-49FD-93FF-82EC1EA49180}" type="presOf" srcId="{B9A8504A-32EC-485F-8A29-B25765A1A927}" destId="{8398539B-14F5-4365-A03B-3DF19A1F8F68}" srcOrd="1" destOrd="0" presId="urn:microsoft.com/office/officeart/2005/8/layout/process1"/>
    <dgm:cxn modelId="{FE82C6A8-DD52-47F2-9612-0AE05BC47A0D}" type="presOf" srcId="{B295F2EA-1333-4405-A380-B7729E9911DF}" destId="{38A9D3D8-A705-4957-B5C8-4A45A35C707F}" srcOrd="0" destOrd="0" presId="urn:microsoft.com/office/officeart/2005/8/layout/process1"/>
    <dgm:cxn modelId="{BA96BBEC-DBE3-41F9-B998-BB28AA3949E6}" type="presOf" srcId="{CF1A1446-AF6D-4A72-92C9-BC20836FD6A0}" destId="{63D8C236-823C-40FC-8BE4-254962B1A227}" srcOrd="0" destOrd="0" presId="urn:microsoft.com/office/officeart/2005/8/layout/process1"/>
    <dgm:cxn modelId="{69639FEF-D4AD-49F0-BAFD-F59D901EC50D}" srcId="{FDFB4A5B-81C6-4331-95B4-877491025EE8}" destId="{2058726C-5F28-4F47-8A13-1D76D6E17D92}" srcOrd="2" destOrd="0" parTransId="{984B051C-CABE-441A-AFF9-880F0B6932B6}" sibTransId="{B9A8504A-32EC-485F-8A29-B25765A1A927}"/>
    <dgm:cxn modelId="{E065FCD7-4362-4BF3-87F1-BB9F716231D0}" srcId="{FDFB4A5B-81C6-4331-95B4-877491025EE8}" destId="{75F02810-1CA7-42DF-AE47-2675B36CBC8A}" srcOrd="0" destOrd="0" parTransId="{EE7E2809-8EBB-48B9-AB8C-4F5EDAA29CED}" sibTransId="{CF1A1446-AF6D-4A72-92C9-BC20836FD6A0}"/>
    <dgm:cxn modelId="{B6DA8899-C316-41F4-A285-9EAC663E0334}" type="presOf" srcId="{47B147FB-9DD0-47C6-BC91-ED3D27189C01}" destId="{77A3213C-6D74-4A85-9309-3B0F108768FB}" srcOrd="0" destOrd="0" presId="urn:microsoft.com/office/officeart/2005/8/layout/process1"/>
    <dgm:cxn modelId="{C211EC3F-7DDF-4BC7-8293-A4CA3920BECB}" type="presOf" srcId="{236E29A5-85BF-4CD5-BAAB-9F3945CB16B7}" destId="{170CD2D7-1E27-48BD-A85A-3A939060A256}" srcOrd="1" destOrd="0" presId="urn:microsoft.com/office/officeart/2005/8/layout/process1"/>
    <dgm:cxn modelId="{E0823992-E781-4791-ABE0-97BAED629792}" type="presOf" srcId="{75F02810-1CA7-42DF-AE47-2675B36CBC8A}" destId="{FB830FB5-2EA6-4454-9400-112CF1E804D4}" srcOrd="0" destOrd="0" presId="urn:microsoft.com/office/officeart/2005/8/layout/process1"/>
    <dgm:cxn modelId="{25550A18-43D8-40D1-A6BD-B8A4DACC7A6B}" type="presOf" srcId="{B9A8504A-32EC-485F-8A29-B25765A1A927}" destId="{D1D82F61-41C2-47C7-AE5B-51460AC90EE3}" srcOrd="0" destOrd="0" presId="urn:microsoft.com/office/officeart/2005/8/layout/process1"/>
    <dgm:cxn modelId="{34797A95-D518-4E7A-8761-7ADC6197A438}" srcId="{FDFB4A5B-81C6-4331-95B4-877491025EE8}" destId="{1A3B6677-2840-43B2-A5E8-35200E2C78D2}" srcOrd="4" destOrd="0" parTransId="{B887A63B-FBCF-4F40-B6A7-776AA77B4010}" sibTransId="{6DA4782C-E719-4D1C-B85B-1A45B153B159}"/>
    <dgm:cxn modelId="{74B117FC-0585-4DFE-B205-8159F7855F45}" type="presOf" srcId="{B295F2EA-1333-4405-A380-B7729E9911DF}" destId="{589906FB-D488-4281-BC7C-450894F2F16E}" srcOrd="1" destOrd="0" presId="urn:microsoft.com/office/officeart/2005/8/layout/process1"/>
    <dgm:cxn modelId="{D27B8D79-5751-4581-85D7-9DED4800A090}" type="presOf" srcId="{236E29A5-85BF-4CD5-BAAB-9F3945CB16B7}" destId="{94D59345-6006-4A24-8FAC-271941FA325A}" srcOrd="0" destOrd="0" presId="urn:microsoft.com/office/officeart/2005/8/layout/process1"/>
    <dgm:cxn modelId="{CAC941E4-4401-4398-B8F3-E2E2669B8BFB}" type="presParOf" srcId="{78F964A3-8DEE-4CF9-AF04-4FCF8C6EB53E}" destId="{FB830FB5-2EA6-4454-9400-112CF1E804D4}" srcOrd="0" destOrd="0" presId="urn:microsoft.com/office/officeart/2005/8/layout/process1"/>
    <dgm:cxn modelId="{69A9FBDB-A012-4156-B97D-DD7066E88A4B}" type="presParOf" srcId="{78F964A3-8DEE-4CF9-AF04-4FCF8C6EB53E}" destId="{63D8C236-823C-40FC-8BE4-254962B1A227}" srcOrd="1" destOrd="0" presId="urn:microsoft.com/office/officeart/2005/8/layout/process1"/>
    <dgm:cxn modelId="{630C814F-2175-4955-B1B3-234A1396D47D}" type="presParOf" srcId="{63D8C236-823C-40FC-8BE4-254962B1A227}" destId="{C19D1A9E-74E5-4136-A156-2F496F4CCBFB}" srcOrd="0" destOrd="0" presId="urn:microsoft.com/office/officeart/2005/8/layout/process1"/>
    <dgm:cxn modelId="{F4156302-977E-43F1-A95A-07C67F7C6B6D}" type="presParOf" srcId="{78F964A3-8DEE-4CF9-AF04-4FCF8C6EB53E}" destId="{77A3213C-6D74-4A85-9309-3B0F108768FB}" srcOrd="2" destOrd="0" presId="urn:microsoft.com/office/officeart/2005/8/layout/process1"/>
    <dgm:cxn modelId="{5C1EA017-16B4-4DD7-9C50-BB20C4063A33}" type="presParOf" srcId="{78F964A3-8DEE-4CF9-AF04-4FCF8C6EB53E}" destId="{38A9D3D8-A705-4957-B5C8-4A45A35C707F}" srcOrd="3" destOrd="0" presId="urn:microsoft.com/office/officeart/2005/8/layout/process1"/>
    <dgm:cxn modelId="{E33E47BC-7F90-4876-8257-AE5CCF8C4A5E}" type="presParOf" srcId="{38A9D3D8-A705-4957-B5C8-4A45A35C707F}" destId="{589906FB-D488-4281-BC7C-450894F2F16E}" srcOrd="0" destOrd="0" presId="urn:microsoft.com/office/officeart/2005/8/layout/process1"/>
    <dgm:cxn modelId="{3CDB20D1-E6B7-467B-83F7-F82C1B0556A1}" type="presParOf" srcId="{78F964A3-8DEE-4CF9-AF04-4FCF8C6EB53E}" destId="{BCD78099-5AB0-4671-A829-F2F931CBC6B6}" srcOrd="4" destOrd="0" presId="urn:microsoft.com/office/officeart/2005/8/layout/process1"/>
    <dgm:cxn modelId="{972677D6-35AF-4559-9D27-A82D39C1DC52}" type="presParOf" srcId="{78F964A3-8DEE-4CF9-AF04-4FCF8C6EB53E}" destId="{D1D82F61-41C2-47C7-AE5B-51460AC90EE3}" srcOrd="5" destOrd="0" presId="urn:microsoft.com/office/officeart/2005/8/layout/process1"/>
    <dgm:cxn modelId="{2AE748BE-7005-468C-B9A5-F1E091EC7843}" type="presParOf" srcId="{D1D82F61-41C2-47C7-AE5B-51460AC90EE3}" destId="{8398539B-14F5-4365-A03B-3DF19A1F8F68}" srcOrd="0" destOrd="0" presId="urn:microsoft.com/office/officeart/2005/8/layout/process1"/>
    <dgm:cxn modelId="{AE3A4DC9-95D0-4D93-A412-05D1DE8BB15F}" type="presParOf" srcId="{78F964A3-8DEE-4CF9-AF04-4FCF8C6EB53E}" destId="{AE0105F3-F059-43A8-8D80-C611AE7540AE}" srcOrd="6" destOrd="0" presId="urn:microsoft.com/office/officeart/2005/8/layout/process1"/>
    <dgm:cxn modelId="{6C65E827-7384-412E-A9B3-ABC926390C7E}" type="presParOf" srcId="{78F964A3-8DEE-4CF9-AF04-4FCF8C6EB53E}" destId="{94D59345-6006-4A24-8FAC-271941FA325A}" srcOrd="7" destOrd="0" presId="urn:microsoft.com/office/officeart/2005/8/layout/process1"/>
    <dgm:cxn modelId="{0BEA2266-4349-4DC1-8822-B1A668D8EBFE}" type="presParOf" srcId="{94D59345-6006-4A24-8FAC-271941FA325A}" destId="{170CD2D7-1E27-48BD-A85A-3A939060A256}" srcOrd="0" destOrd="0" presId="urn:microsoft.com/office/officeart/2005/8/layout/process1"/>
    <dgm:cxn modelId="{FE21676C-41E2-4817-9DC1-480D3A4536F7}" type="presParOf" srcId="{78F964A3-8DEE-4CF9-AF04-4FCF8C6EB53E}" destId="{FA4DB8A2-72EC-4202-8C11-F38B2DD54E41}" srcOrd="8" destOrd="0" presId="urn:microsoft.com/office/officeart/2005/8/layout/process1"/>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24D4E9C1-3CAC-4CCD-8F1E-F663B3199EAB}" type="doc">
      <dgm:prSet loTypeId="urn:microsoft.com/office/officeart/2005/8/layout/process1" loCatId="process" qsTypeId="urn:microsoft.com/office/officeart/2005/8/quickstyle/simple1" qsCatId="simple" csTypeId="urn:microsoft.com/office/officeart/2005/8/colors/accent2_2" csCatId="accent2" phldr="1"/>
      <dgm:spPr/>
    </dgm:pt>
    <dgm:pt modelId="{63002092-E76A-4714-AAE2-1AE8E9136DEE}">
      <dgm:prSet phldrT="[Text]"/>
      <dgm:spPr/>
      <dgm:t>
        <a:bodyPr/>
        <a:lstStyle/>
        <a:p>
          <a:r>
            <a:rPr lang="en-US" dirty="0" smtClean="0"/>
            <a:t>Event 0</a:t>
          </a:r>
        </a:p>
        <a:p>
          <a:r>
            <a:rPr lang="en-US" dirty="0" smtClean="0"/>
            <a:t>Time:</a:t>
          </a:r>
          <a:br>
            <a:rPr lang="en-US" dirty="0" smtClean="0"/>
          </a:br>
          <a:r>
            <a:rPr lang="en-US" dirty="0" smtClean="0"/>
            <a:t>0 ns</a:t>
          </a:r>
          <a:endParaRPr lang="en-US" dirty="0"/>
        </a:p>
      </dgm:t>
    </dgm:pt>
    <dgm:pt modelId="{38FBA839-14E5-45C4-A4E5-058156EB5618}" type="parTrans" cxnId="{66654D8D-571F-4E67-88E0-D707A77858C8}">
      <dgm:prSet/>
      <dgm:spPr/>
      <dgm:t>
        <a:bodyPr/>
        <a:lstStyle/>
        <a:p>
          <a:endParaRPr lang="en-US"/>
        </a:p>
      </dgm:t>
    </dgm:pt>
    <dgm:pt modelId="{4F65FB17-D384-40E8-B085-464FD1247CB7}" type="sibTrans" cxnId="{66654D8D-571F-4E67-88E0-D707A77858C8}">
      <dgm:prSet/>
      <dgm:spPr/>
      <dgm:t>
        <a:bodyPr/>
        <a:lstStyle/>
        <a:p>
          <a:endParaRPr lang="en-US"/>
        </a:p>
      </dgm:t>
    </dgm:pt>
    <dgm:pt modelId="{6287FB13-3041-41CC-80DF-7A034B88AD46}">
      <dgm:prSet phldrT="[Text]"/>
      <dgm:spPr/>
      <dgm:t>
        <a:bodyPr/>
        <a:lstStyle/>
        <a:p>
          <a:r>
            <a:rPr lang="en-US" dirty="0" smtClean="0"/>
            <a:t>Event 4</a:t>
          </a:r>
        </a:p>
        <a:p>
          <a:r>
            <a:rPr lang="en-US" dirty="0" smtClean="0"/>
            <a:t>Time: 140 ns</a:t>
          </a:r>
          <a:endParaRPr lang="en-US" dirty="0"/>
        </a:p>
      </dgm:t>
    </dgm:pt>
    <dgm:pt modelId="{375825EF-873C-44FD-A148-E88799077714}" type="sibTrans" cxnId="{8258D6D1-DE55-4836-AE90-B866A5050885}">
      <dgm:prSet/>
      <dgm:spPr/>
      <dgm:t>
        <a:bodyPr/>
        <a:lstStyle/>
        <a:p>
          <a:endParaRPr lang="en-US"/>
        </a:p>
      </dgm:t>
    </dgm:pt>
    <dgm:pt modelId="{DAD3025F-AB9F-4D91-AABC-361C274C63F5}" type="parTrans" cxnId="{8258D6D1-DE55-4836-AE90-B866A5050885}">
      <dgm:prSet/>
      <dgm:spPr/>
      <dgm:t>
        <a:bodyPr/>
        <a:lstStyle/>
        <a:p>
          <a:endParaRPr lang="en-US"/>
        </a:p>
      </dgm:t>
    </dgm:pt>
    <dgm:pt modelId="{CB22EB84-7070-4D9E-935A-8720BBC80DE3}">
      <dgm:prSet phldrT="[Text]"/>
      <dgm:spPr/>
      <dgm:t>
        <a:bodyPr/>
        <a:lstStyle/>
        <a:p>
          <a:r>
            <a:rPr lang="en-US" dirty="0" smtClean="0"/>
            <a:t>Event 3</a:t>
          </a:r>
        </a:p>
        <a:p>
          <a:r>
            <a:rPr lang="en-US" dirty="0" smtClean="0"/>
            <a:t>Time: 136 ns</a:t>
          </a:r>
          <a:endParaRPr lang="en-US" dirty="0"/>
        </a:p>
      </dgm:t>
    </dgm:pt>
    <dgm:pt modelId="{1C9E688F-20EA-4896-9A21-17936E739447}" type="sibTrans" cxnId="{67ADB738-E1F5-426A-A232-7E9E0121112D}">
      <dgm:prSet/>
      <dgm:spPr/>
      <dgm:t>
        <a:bodyPr/>
        <a:lstStyle/>
        <a:p>
          <a:endParaRPr lang="en-US"/>
        </a:p>
      </dgm:t>
    </dgm:pt>
    <dgm:pt modelId="{9328813E-CB19-4B7B-AF49-1C03F8BEA290}" type="parTrans" cxnId="{67ADB738-E1F5-426A-A232-7E9E0121112D}">
      <dgm:prSet/>
      <dgm:spPr/>
      <dgm:t>
        <a:bodyPr/>
        <a:lstStyle/>
        <a:p>
          <a:endParaRPr lang="en-US"/>
        </a:p>
      </dgm:t>
    </dgm:pt>
    <dgm:pt modelId="{E03D0C5E-ECAE-478A-A74B-8C08CDDD3D35}">
      <dgm:prSet phldrT="[Text]"/>
      <dgm:spPr/>
      <dgm:t>
        <a:bodyPr/>
        <a:lstStyle/>
        <a:p>
          <a:r>
            <a:rPr lang="en-US" dirty="0" smtClean="0">
              <a:solidFill>
                <a:srgbClr val="FF99CC"/>
              </a:solidFill>
            </a:rPr>
            <a:t>Event 2</a:t>
          </a:r>
        </a:p>
        <a:p>
          <a:r>
            <a:rPr lang="en-US" dirty="0" smtClean="0"/>
            <a:t>Time: 120 ns</a:t>
          </a:r>
          <a:endParaRPr lang="en-US" dirty="0"/>
        </a:p>
      </dgm:t>
    </dgm:pt>
    <dgm:pt modelId="{A40B93E3-5005-47BC-81F6-CB5633AA6EDF}" type="sibTrans" cxnId="{81FC9EF3-E1B6-488D-BC4E-FD0892C7CA8D}">
      <dgm:prSet/>
      <dgm:spPr/>
      <dgm:t>
        <a:bodyPr/>
        <a:lstStyle/>
        <a:p>
          <a:endParaRPr lang="en-US"/>
        </a:p>
      </dgm:t>
    </dgm:pt>
    <dgm:pt modelId="{14393CA4-3FF2-4B4B-B97F-BFA7CA790AD3}" type="parTrans" cxnId="{81FC9EF3-E1B6-488D-BC4E-FD0892C7CA8D}">
      <dgm:prSet/>
      <dgm:spPr/>
      <dgm:t>
        <a:bodyPr/>
        <a:lstStyle/>
        <a:p>
          <a:endParaRPr lang="en-US"/>
        </a:p>
      </dgm:t>
    </dgm:pt>
    <dgm:pt modelId="{CA972F93-EA47-4D4B-AD89-F207E39F2FE9}">
      <dgm:prSet phldrT="[Text]"/>
      <dgm:spPr/>
      <dgm:t>
        <a:bodyPr/>
        <a:lstStyle/>
        <a:p>
          <a:r>
            <a:rPr lang="en-US" dirty="0" smtClean="0">
              <a:solidFill>
                <a:srgbClr val="FFFF00"/>
              </a:solidFill>
            </a:rPr>
            <a:t>Event 1</a:t>
          </a:r>
        </a:p>
        <a:p>
          <a:r>
            <a:rPr lang="en-US" dirty="0" smtClean="0"/>
            <a:t>Time:</a:t>
          </a:r>
          <a:br>
            <a:rPr lang="en-US" dirty="0" smtClean="0"/>
          </a:br>
          <a:r>
            <a:rPr lang="en-US" dirty="0" smtClean="0"/>
            <a:t>23 ns</a:t>
          </a:r>
          <a:endParaRPr lang="en-US" dirty="0"/>
        </a:p>
      </dgm:t>
    </dgm:pt>
    <dgm:pt modelId="{08B9A066-5573-4542-B8AA-676CDC2520CA}" type="sibTrans" cxnId="{67E763F9-2F40-46B2-BB90-648F8594AFFD}">
      <dgm:prSet/>
      <dgm:spPr/>
      <dgm:t>
        <a:bodyPr/>
        <a:lstStyle/>
        <a:p>
          <a:endParaRPr lang="en-US"/>
        </a:p>
      </dgm:t>
    </dgm:pt>
    <dgm:pt modelId="{B7933442-BAB1-4B6C-8E60-5C7EC0001677}" type="parTrans" cxnId="{67E763F9-2F40-46B2-BB90-648F8594AFFD}">
      <dgm:prSet/>
      <dgm:spPr/>
      <dgm:t>
        <a:bodyPr/>
        <a:lstStyle/>
        <a:p>
          <a:endParaRPr lang="en-US"/>
        </a:p>
      </dgm:t>
    </dgm:pt>
    <dgm:pt modelId="{DAF28CD2-7CEC-427D-BD05-92D5FD923AA9}" type="pres">
      <dgm:prSet presAssocID="{24D4E9C1-3CAC-4CCD-8F1E-F663B3199EAB}" presName="Name0" presStyleCnt="0">
        <dgm:presLayoutVars>
          <dgm:dir/>
          <dgm:resizeHandles val="exact"/>
        </dgm:presLayoutVars>
      </dgm:prSet>
      <dgm:spPr/>
    </dgm:pt>
    <dgm:pt modelId="{7EE60ACF-0965-46F2-A0DB-ECD4542875D4}" type="pres">
      <dgm:prSet presAssocID="{63002092-E76A-4714-AAE2-1AE8E9136DEE}" presName="node" presStyleLbl="node1" presStyleIdx="0" presStyleCnt="5">
        <dgm:presLayoutVars>
          <dgm:bulletEnabled val="1"/>
        </dgm:presLayoutVars>
      </dgm:prSet>
      <dgm:spPr/>
      <dgm:t>
        <a:bodyPr/>
        <a:lstStyle/>
        <a:p>
          <a:endParaRPr lang="en-US"/>
        </a:p>
      </dgm:t>
    </dgm:pt>
    <dgm:pt modelId="{3AC831DF-DD74-49D2-A4F7-B28B28402E6B}" type="pres">
      <dgm:prSet presAssocID="{4F65FB17-D384-40E8-B085-464FD1247CB7}" presName="sibTrans" presStyleLbl="sibTrans2D1" presStyleIdx="0" presStyleCnt="4"/>
      <dgm:spPr/>
      <dgm:t>
        <a:bodyPr/>
        <a:lstStyle/>
        <a:p>
          <a:endParaRPr lang="en-US"/>
        </a:p>
      </dgm:t>
    </dgm:pt>
    <dgm:pt modelId="{EC654405-687F-4602-A916-C89527BB24B3}" type="pres">
      <dgm:prSet presAssocID="{4F65FB17-D384-40E8-B085-464FD1247CB7}" presName="connectorText" presStyleLbl="sibTrans2D1" presStyleIdx="0" presStyleCnt="4"/>
      <dgm:spPr/>
      <dgm:t>
        <a:bodyPr/>
        <a:lstStyle/>
        <a:p>
          <a:endParaRPr lang="en-US"/>
        </a:p>
      </dgm:t>
    </dgm:pt>
    <dgm:pt modelId="{F5249DAF-E72D-47BC-A63D-0A670B164577}" type="pres">
      <dgm:prSet presAssocID="{CA972F93-EA47-4D4B-AD89-F207E39F2FE9}" presName="node" presStyleLbl="node1" presStyleIdx="1" presStyleCnt="5">
        <dgm:presLayoutVars>
          <dgm:bulletEnabled val="1"/>
        </dgm:presLayoutVars>
      </dgm:prSet>
      <dgm:spPr/>
      <dgm:t>
        <a:bodyPr/>
        <a:lstStyle/>
        <a:p>
          <a:endParaRPr lang="en-US"/>
        </a:p>
      </dgm:t>
    </dgm:pt>
    <dgm:pt modelId="{A8A9A388-9BBB-493B-B65E-25B46DA92341}" type="pres">
      <dgm:prSet presAssocID="{08B9A066-5573-4542-B8AA-676CDC2520CA}" presName="sibTrans" presStyleLbl="sibTrans2D1" presStyleIdx="1" presStyleCnt="4"/>
      <dgm:spPr/>
      <dgm:t>
        <a:bodyPr/>
        <a:lstStyle/>
        <a:p>
          <a:endParaRPr lang="en-US"/>
        </a:p>
      </dgm:t>
    </dgm:pt>
    <dgm:pt modelId="{E4503006-F49B-4E59-B9C1-7A0ACD16DCF3}" type="pres">
      <dgm:prSet presAssocID="{08B9A066-5573-4542-B8AA-676CDC2520CA}" presName="connectorText" presStyleLbl="sibTrans2D1" presStyleIdx="1" presStyleCnt="4"/>
      <dgm:spPr/>
      <dgm:t>
        <a:bodyPr/>
        <a:lstStyle/>
        <a:p>
          <a:endParaRPr lang="en-US"/>
        </a:p>
      </dgm:t>
    </dgm:pt>
    <dgm:pt modelId="{8011B264-6EB5-4366-84DE-AC0CCC7C5088}" type="pres">
      <dgm:prSet presAssocID="{E03D0C5E-ECAE-478A-A74B-8C08CDDD3D35}" presName="node" presStyleLbl="node1" presStyleIdx="2" presStyleCnt="5">
        <dgm:presLayoutVars>
          <dgm:bulletEnabled val="1"/>
        </dgm:presLayoutVars>
      </dgm:prSet>
      <dgm:spPr/>
      <dgm:t>
        <a:bodyPr/>
        <a:lstStyle/>
        <a:p>
          <a:endParaRPr lang="en-US"/>
        </a:p>
      </dgm:t>
    </dgm:pt>
    <dgm:pt modelId="{9543B2D0-1EB4-4C08-91CA-8FD2EDE80D73}" type="pres">
      <dgm:prSet presAssocID="{A40B93E3-5005-47BC-81F6-CB5633AA6EDF}" presName="sibTrans" presStyleLbl="sibTrans2D1" presStyleIdx="2" presStyleCnt="4"/>
      <dgm:spPr/>
      <dgm:t>
        <a:bodyPr/>
        <a:lstStyle/>
        <a:p>
          <a:endParaRPr lang="en-US"/>
        </a:p>
      </dgm:t>
    </dgm:pt>
    <dgm:pt modelId="{64BE438F-F6A2-48B2-A099-7565BF9EB0A2}" type="pres">
      <dgm:prSet presAssocID="{A40B93E3-5005-47BC-81F6-CB5633AA6EDF}" presName="connectorText" presStyleLbl="sibTrans2D1" presStyleIdx="2" presStyleCnt="4"/>
      <dgm:spPr/>
      <dgm:t>
        <a:bodyPr/>
        <a:lstStyle/>
        <a:p>
          <a:endParaRPr lang="en-US"/>
        </a:p>
      </dgm:t>
    </dgm:pt>
    <dgm:pt modelId="{8542369C-67AD-4DA8-B19F-9B264DEEC1C8}" type="pres">
      <dgm:prSet presAssocID="{CB22EB84-7070-4D9E-935A-8720BBC80DE3}" presName="node" presStyleLbl="node1" presStyleIdx="3" presStyleCnt="5">
        <dgm:presLayoutVars>
          <dgm:bulletEnabled val="1"/>
        </dgm:presLayoutVars>
      </dgm:prSet>
      <dgm:spPr/>
      <dgm:t>
        <a:bodyPr/>
        <a:lstStyle/>
        <a:p>
          <a:endParaRPr lang="en-US"/>
        </a:p>
      </dgm:t>
    </dgm:pt>
    <dgm:pt modelId="{8D43A5C0-628B-43CE-837E-6B595025ABD3}" type="pres">
      <dgm:prSet presAssocID="{1C9E688F-20EA-4896-9A21-17936E739447}" presName="sibTrans" presStyleLbl="sibTrans2D1" presStyleIdx="3" presStyleCnt="4"/>
      <dgm:spPr/>
      <dgm:t>
        <a:bodyPr/>
        <a:lstStyle/>
        <a:p>
          <a:endParaRPr lang="en-US"/>
        </a:p>
      </dgm:t>
    </dgm:pt>
    <dgm:pt modelId="{40DDCD93-2A59-4BED-AACD-0937D15157CF}" type="pres">
      <dgm:prSet presAssocID="{1C9E688F-20EA-4896-9A21-17936E739447}" presName="connectorText" presStyleLbl="sibTrans2D1" presStyleIdx="3" presStyleCnt="4"/>
      <dgm:spPr/>
      <dgm:t>
        <a:bodyPr/>
        <a:lstStyle/>
        <a:p>
          <a:endParaRPr lang="en-US"/>
        </a:p>
      </dgm:t>
    </dgm:pt>
    <dgm:pt modelId="{5665AB3E-6C4B-48B4-AB53-791C6DCA613D}" type="pres">
      <dgm:prSet presAssocID="{6287FB13-3041-41CC-80DF-7A034B88AD46}" presName="node" presStyleLbl="node1" presStyleIdx="4" presStyleCnt="5">
        <dgm:presLayoutVars>
          <dgm:bulletEnabled val="1"/>
        </dgm:presLayoutVars>
      </dgm:prSet>
      <dgm:spPr/>
      <dgm:t>
        <a:bodyPr/>
        <a:lstStyle/>
        <a:p>
          <a:endParaRPr lang="en-US"/>
        </a:p>
      </dgm:t>
    </dgm:pt>
  </dgm:ptLst>
  <dgm:cxnLst>
    <dgm:cxn modelId="{7E8F7A43-5337-4D8F-8519-EFE88BED9320}" type="presOf" srcId="{4F65FB17-D384-40E8-B085-464FD1247CB7}" destId="{3AC831DF-DD74-49D2-A4F7-B28B28402E6B}" srcOrd="0" destOrd="0" presId="urn:microsoft.com/office/officeart/2005/8/layout/process1"/>
    <dgm:cxn modelId="{5D478CBC-7C2F-4749-A5D8-788D0EF2B7E1}" type="presOf" srcId="{A40B93E3-5005-47BC-81F6-CB5633AA6EDF}" destId="{64BE438F-F6A2-48B2-A099-7565BF9EB0A2}" srcOrd="1" destOrd="0" presId="urn:microsoft.com/office/officeart/2005/8/layout/process1"/>
    <dgm:cxn modelId="{46F1620F-5815-445A-8319-85FA2F61DC75}" type="presOf" srcId="{08B9A066-5573-4542-B8AA-676CDC2520CA}" destId="{A8A9A388-9BBB-493B-B65E-25B46DA92341}" srcOrd="0" destOrd="0" presId="urn:microsoft.com/office/officeart/2005/8/layout/process1"/>
    <dgm:cxn modelId="{8C0A7191-E62A-4822-837A-E6DF6FCEA203}" type="presOf" srcId="{24D4E9C1-3CAC-4CCD-8F1E-F663B3199EAB}" destId="{DAF28CD2-7CEC-427D-BD05-92D5FD923AA9}" srcOrd="0" destOrd="0" presId="urn:microsoft.com/office/officeart/2005/8/layout/process1"/>
    <dgm:cxn modelId="{67E763F9-2F40-46B2-BB90-648F8594AFFD}" srcId="{24D4E9C1-3CAC-4CCD-8F1E-F663B3199EAB}" destId="{CA972F93-EA47-4D4B-AD89-F207E39F2FE9}" srcOrd="1" destOrd="0" parTransId="{B7933442-BAB1-4B6C-8E60-5C7EC0001677}" sibTransId="{08B9A066-5573-4542-B8AA-676CDC2520CA}"/>
    <dgm:cxn modelId="{8A44D1D3-7B62-4182-83DD-A23BB16795F6}" type="presOf" srcId="{4F65FB17-D384-40E8-B085-464FD1247CB7}" destId="{EC654405-687F-4602-A916-C89527BB24B3}" srcOrd="1" destOrd="0" presId="urn:microsoft.com/office/officeart/2005/8/layout/process1"/>
    <dgm:cxn modelId="{7C2D32BE-368E-417A-B146-A7F828C62AC9}" type="presOf" srcId="{A40B93E3-5005-47BC-81F6-CB5633AA6EDF}" destId="{9543B2D0-1EB4-4C08-91CA-8FD2EDE80D73}" srcOrd="0" destOrd="0" presId="urn:microsoft.com/office/officeart/2005/8/layout/process1"/>
    <dgm:cxn modelId="{7F087AC3-3214-43FE-9221-571196536C77}" type="presOf" srcId="{08B9A066-5573-4542-B8AA-676CDC2520CA}" destId="{E4503006-F49B-4E59-B9C1-7A0ACD16DCF3}" srcOrd="1" destOrd="0" presId="urn:microsoft.com/office/officeart/2005/8/layout/process1"/>
    <dgm:cxn modelId="{76F64ECB-1854-4135-8951-0E235425B347}" type="presOf" srcId="{63002092-E76A-4714-AAE2-1AE8E9136DEE}" destId="{7EE60ACF-0965-46F2-A0DB-ECD4542875D4}" srcOrd="0" destOrd="0" presId="urn:microsoft.com/office/officeart/2005/8/layout/process1"/>
    <dgm:cxn modelId="{81FC9EF3-E1B6-488D-BC4E-FD0892C7CA8D}" srcId="{24D4E9C1-3CAC-4CCD-8F1E-F663B3199EAB}" destId="{E03D0C5E-ECAE-478A-A74B-8C08CDDD3D35}" srcOrd="2" destOrd="0" parTransId="{14393CA4-3FF2-4B4B-B97F-BFA7CA790AD3}" sibTransId="{A40B93E3-5005-47BC-81F6-CB5633AA6EDF}"/>
    <dgm:cxn modelId="{C48FA606-A1DC-47E2-90A0-F2AF2D9E0A3B}" type="presOf" srcId="{CB22EB84-7070-4D9E-935A-8720BBC80DE3}" destId="{8542369C-67AD-4DA8-B19F-9B264DEEC1C8}" srcOrd="0" destOrd="0" presId="urn:microsoft.com/office/officeart/2005/8/layout/process1"/>
    <dgm:cxn modelId="{4F613606-DCE9-4BBA-8B11-3D5D8FB51B92}" type="presOf" srcId="{1C9E688F-20EA-4896-9A21-17936E739447}" destId="{8D43A5C0-628B-43CE-837E-6B595025ABD3}" srcOrd="0" destOrd="0" presId="urn:microsoft.com/office/officeart/2005/8/layout/process1"/>
    <dgm:cxn modelId="{C9B12393-3C30-4231-A41A-5F7361A94E74}" type="presOf" srcId="{E03D0C5E-ECAE-478A-A74B-8C08CDDD3D35}" destId="{8011B264-6EB5-4366-84DE-AC0CCC7C5088}" srcOrd="0" destOrd="0" presId="urn:microsoft.com/office/officeart/2005/8/layout/process1"/>
    <dgm:cxn modelId="{67ADB738-E1F5-426A-A232-7E9E0121112D}" srcId="{24D4E9C1-3CAC-4CCD-8F1E-F663B3199EAB}" destId="{CB22EB84-7070-4D9E-935A-8720BBC80DE3}" srcOrd="3" destOrd="0" parTransId="{9328813E-CB19-4B7B-AF49-1C03F8BEA290}" sibTransId="{1C9E688F-20EA-4896-9A21-17936E739447}"/>
    <dgm:cxn modelId="{AF164460-B893-48D2-827A-4999F3F8BED0}" type="presOf" srcId="{1C9E688F-20EA-4896-9A21-17936E739447}" destId="{40DDCD93-2A59-4BED-AACD-0937D15157CF}" srcOrd="1" destOrd="0" presId="urn:microsoft.com/office/officeart/2005/8/layout/process1"/>
    <dgm:cxn modelId="{5DF2ABAF-E64D-4AC7-9608-A63CC05285BA}" type="presOf" srcId="{6287FB13-3041-41CC-80DF-7A034B88AD46}" destId="{5665AB3E-6C4B-48B4-AB53-791C6DCA613D}" srcOrd="0" destOrd="0" presId="urn:microsoft.com/office/officeart/2005/8/layout/process1"/>
    <dgm:cxn modelId="{66654D8D-571F-4E67-88E0-D707A77858C8}" srcId="{24D4E9C1-3CAC-4CCD-8F1E-F663B3199EAB}" destId="{63002092-E76A-4714-AAE2-1AE8E9136DEE}" srcOrd="0" destOrd="0" parTransId="{38FBA839-14E5-45C4-A4E5-058156EB5618}" sibTransId="{4F65FB17-D384-40E8-B085-464FD1247CB7}"/>
    <dgm:cxn modelId="{CDF06538-2865-49FF-B5EE-0F313683DC18}" type="presOf" srcId="{CA972F93-EA47-4D4B-AD89-F207E39F2FE9}" destId="{F5249DAF-E72D-47BC-A63D-0A670B164577}" srcOrd="0" destOrd="0" presId="urn:microsoft.com/office/officeart/2005/8/layout/process1"/>
    <dgm:cxn modelId="{8258D6D1-DE55-4836-AE90-B866A5050885}" srcId="{24D4E9C1-3CAC-4CCD-8F1E-F663B3199EAB}" destId="{6287FB13-3041-41CC-80DF-7A034B88AD46}" srcOrd="4" destOrd="0" parTransId="{DAD3025F-AB9F-4D91-AABC-361C274C63F5}" sibTransId="{375825EF-873C-44FD-A148-E88799077714}"/>
    <dgm:cxn modelId="{00B4E40A-DDEC-40D1-9D44-225282647110}" type="presParOf" srcId="{DAF28CD2-7CEC-427D-BD05-92D5FD923AA9}" destId="{7EE60ACF-0965-46F2-A0DB-ECD4542875D4}" srcOrd="0" destOrd="0" presId="urn:microsoft.com/office/officeart/2005/8/layout/process1"/>
    <dgm:cxn modelId="{8C818B9C-BD25-41C8-9592-5F990EE388E6}" type="presParOf" srcId="{DAF28CD2-7CEC-427D-BD05-92D5FD923AA9}" destId="{3AC831DF-DD74-49D2-A4F7-B28B28402E6B}" srcOrd="1" destOrd="0" presId="urn:microsoft.com/office/officeart/2005/8/layout/process1"/>
    <dgm:cxn modelId="{9B9A54CC-B1EF-41E1-BCAE-70C496D7756B}" type="presParOf" srcId="{3AC831DF-DD74-49D2-A4F7-B28B28402E6B}" destId="{EC654405-687F-4602-A916-C89527BB24B3}" srcOrd="0" destOrd="0" presId="urn:microsoft.com/office/officeart/2005/8/layout/process1"/>
    <dgm:cxn modelId="{87C0CC5B-7427-458B-99D3-2780E6A31133}" type="presParOf" srcId="{DAF28CD2-7CEC-427D-BD05-92D5FD923AA9}" destId="{F5249DAF-E72D-47BC-A63D-0A670B164577}" srcOrd="2" destOrd="0" presId="urn:microsoft.com/office/officeart/2005/8/layout/process1"/>
    <dgm:cxn modelId="{4CB3E14B-44DF-4F5D-A465-94AD918A8AC8}" type="presParOf" srcId="{DAF28CD2-7CEC-427D-BD05-92D5FD923AA9}" destId="{A8A9A388-9BBB-493B-B65E-25B46DA92341}" srcOrd="3" destOrd="0" presId="urn:microsoft.com/office/officeart/2005/8/layout/process1"/>
    <dgm:cxn modelId="{8B65C1A1-0157-4240-A3EB-844D68691A60}" type="presParOf" srcId="{A8A9A388-9BBB-493B-B65E-25B46DA92341}" destId="{E4503006-F49B-4E59-B9C1-7A0ACD16DCF3}" srcOrd="0" destOrd="0" presId="urn:microsoft.com/office/officeart/2005/8/layout/process1"/>
    <dgm:cxn modelId="{41D836A9-3EE6-43F7-9567-C3B3DBF44EF8}" type="presParOf" srcId="{DAF28CD2-7CEC-427D-BD05-92D5FD923AA9}" destId="{8011B264-6EB5-4366-84DE-AC0CCC7C5088}" srcOrd="4" destOrd="0" presId="urn:microsoft.com/office/officeart/2005/8/layout/process1"/>
    <dgm:cxn modelId="{DEC5B333-22CD-4A8E-8371-D4B4C9CE98FA}" type="presParOf" srcId="{DAF28CD2-7CEC-427D-BD05-92D5FD923AA9}" destId="{9543B2D0-1EB4-4C08-91CA-8FD2EDE80D73}" srcOrd="5" destOrd="0" presId="urn:microsoft.com/office/officeart/2005/8/layout/process1"/>
    <dgm:cxn modelId="{34DAE7C8-6C6F-4745-A248-CFF89ECF1274}" type="presParOf" srcId="{9543B2D0-1EB4-4C08-91CA-8FD2EDE80D73}" destId="{64BE438F-F6A2-48B2-A099-7565BF9EB0A2}" srcOrd="0" destOrd="0" presId="urn:microsoft.com/office/officeart/2005/8/layout/process1"/>
    <dgm:cxn modelId="{7EE03137-3386-405C-AFBC-9BB42D1F9245}" type="presParOf" srcId="{DAF28CD2-7CEC-427D-BD05-92D5FD923AA9}" destId="{8542369C-67AD-4DA8-B19F-9B264DEEC1C8}" srcOrd="6" destOrd="0" presId="urn:microsoft.com/office/officeart/2005/8/layout/process1"/>
    <dgm:cxn modelId="{CD1AFBEE-D222-4CDE-B301-E0430CDE99BE}" type="presParOf" srcId="{DAF28CD2-7CEC-427D-BD05-92D5FD923AA9}" destId="{8D43A5C0-628B-43CE-837E-6B595025ABD3}" srcOrd="7" destOrd="0" presId="urn:microsoft.com/office/officeart/2005/8/layout/process1"/>
    <dgm:cxn modelId="{CF31A3BE-0393-4BFD-ABCD-B05E4080231D}" type="presParOf" srcId="{8D43A5C0-628B-43CE-837E-6B595025ABD3}" destId="{40DDCD93-2A59-4BED-AACD-0937D15157CF}" srcOrd="0" destOrd="0" presId="urn:microsoft.com/office/officeart/2005/8/layout/process1"/>
    <dgm:cxn modelId="{69CE0C67-876F-4530-9997-75C70DCA6256}" type="presParOf" srcId="{DAF28CD2-7CEC-427D-BD05-92D5FD923AA9}" destId="{5665AB3E-6C4B-48B4-AB53-791C6DCA613D}" srcOrd="8"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FDFB4A5B-81C6-4331-95B4-877491025EE8}" type="doc">
      <dgm:prSet loTypeId="urn:microsoft.com/office/officeart/2005/8/layout/process1" loCatId="process" qsTypeId="urn:microsoft.com/office/officeart/2005/8/quickstyle/simple1" qsCatId="simple" csTypeId="urn:microsoft.com/office/officeart/2005/8/colors/accent2_2" csCatId="accent2" phldr="1"/>
      <dgm:spPr/>
    </dgm:pt>
    <dgm:pt modelId="{75F02810-1CA7-42DF-AE47-2675B36CBC8A}">
      <dgm:prSet phldrT="[Text]" custT="1"/>
      <dgm:spPr>
        <a:solidFill>
          <a:srgbClr val="00B050"/>
        </a:solidFill>
      </dgm:spPr>
      <dgm:t>
        <a:bodyPr/>
        <a:lstStyle/>
        <a:p>
          <a:pPr algn="ctr"/>
          <a:r>
            <a:rPr lang="en-US" sz="1050" dirty="0" smtClean="0"/>
            <a:t>40 ns:</a:t>
          </a:r>
          <a:br>
            <a:rPr lang="en-US" sz="1050" dirty="0" smtClean="0"/>
          </a:br>
          <a:r>
            <a:rPr lang="en-US" sz="1050" dirty="0" smtClean="0"/>
            <a:t>Pix 3/8  TS 0</a:t>
          </a:r>
        </a:p>
        <a:p>
          <a:pPr algn="ctr"/>
          <a:r>
            <a:rPr lang="en-US" sz="1050" dirty="0" smtClean="0"/>
            <a:t>130 ns:</a:t>
          </a:r>
          <a:br>
            <a:rPr lang="en-US" sz="1050" dirty="0" smtClean="0"/>
          </a:br>
          <a:r>
            <a:rPr lang="en-US" sz="1050" dirty="0" smtClean="0"/>
            <a:t> Pix 7/12 TS 0</a:t>
          </a:r>
        </a:p>
      </dgm:t>
    </dgm:pt>
    <dgm:pt modelId="{EE7E2809-8EBB-48B9-AB8C-4F5EDAA29CED}" type="parTrans" cxnId="{E065FCD7-4362-4BF3-87F1-BB9F716231D0}">
      <dgm:prSet/>
      <dgm:spPr/>
      <dgm:t>
        <a:bodyPr/>
        <a:lstStyle/>
        <a:p>
          <a:endParaRPr lang="en-US"/>
        </a:p>
      </dgm:t>
    </dgm:pt>
    <dgm:pt modelId="{CF1A1446-AF6D-4A72-92C9-BC20836FD6A0}" type="sibTrans" cxnId="{E065FCD7-4362-4BF3-87F1-BB9F716231D0}">
      <dgm:prSet/>
      <dgm:spPr/>
      <dgm:t>
        <a:bodyPr/>
        <a:lstStyle/>
        <a:p>
          <a:endParaRPr lang="en-US"/>
        </a:p>
      </dgm:t>
    </dgm:pt>
    <dgm:pt modelId="{47B147FB-9DD0-47C6-BC91-ED3D27189C01}">
      <dgm:prSet phldrT="[Text]"/>
      <dgm:spPr>
        <a:solidFill>
          <a:srgbClr val="00B050"/>
        </a:solidFill>
      </dgm:spPr>
      <dgm:t>
        <a:bodyPr/>
        <a:lstStyle/>
        <a:p>
          <a:pPr algn="ctr"/>
          <a:r>
            <a:rPr lang="en-US" dirty="0" smtClean="0"/>
            <a:t>40 ns:</a:t>
          </a:r>
          <a:br>
            <a:rPr lang="en-US" dirty="0" smtClean="0"/>
          </a:br>
          <a:r>
            <a:rPr lang="en-US" dirty="0" smtClean="0"/>
            <a:t>Pixel 3/8 TS 0</a:t>
          </a:r>
        </a:p>
        <a:p>
          <a:pPr algn="ctr"/>
          <a:r>
            <a:rPr lang="en-US" dirty="0" smtClean="0"/>
            <a:t>60 ns:</a:t>
          </a:r>
          <a:br>
            <a:rPr lang="en-US" dirty="0" smtClean="0"/>
          </a:br>
          <a:r>
            <a:rPr lang="en-US" dirty="0" smtClean="0"/>
            <a:t>Pixel 9/20 </a:t>
          </a:r>
          <a:r>
            <a:rPr lang="en-US" dirty="0" smtClean="0">
              <a:solidFill>
                <a:srgbClr val="FFFF00"/>
              </a:solidFill>
            </a:rPr>
            <a:t>TS 1</a:t>
          </a:r>
        </a:p>
        <a:p>
          <a:pPr algn="ctr"/>
          <a:r>
            <a:rPr lang="en-US" dirty="0" smtClean="0"/>
            <a:t>130 ns:</a:t>
          </a:r>
          <a:br>
            <a:rPr lang="en-US" dirty="0" smtClean="0"/>
          </a:br>
          <a:r>
            <a:rPr lang="en-US" dirty="0" smtClean="0"/>
            <a:t>Pixel 7/12 TS 0</a:t>
          </a:r>
        </a:p>
      </dgm:t>
    </dgm:pt>
    <dgm:pt modelId="{9D8EC851-3214-4C19-B18E-B16F679156EF}" type="parTrans" cxnId="{ED6AE963-CB21-41A6-A9C7-C1FC70795A44}">
      <dgm:prSet/>
      <dgm:spPr/>
      <dgm:t>
        <a:bodyPr/>
        <a:lstStyle/>
        <a:p>
          <a:endParaRPr lang="en-US"/>
        </a:p>
      </dgm:t>
    </dgm:pt>
    <dgm:pt modelId="{B295F2EA-1333-4405-A380-B7729E9911DF}" type="sibTrans" cxnId="{ED6AE963-CB21-41A6-A9C7-C1FC70795A44}">
      <dgm:prSet/>
      <dgm:spPr/>
      <dgm:t>
        <a:bodyPr/>
        <a:lstStyle/>
        <a:p>
          <a:endParaRPr lang="en-US"/>
        </a:p>
      </dgm:t>
    </dgm:pt>
    <dgm:pt modelId="{4AF4A45F-AF55-4019-A969-48280846CB39}">
      <dgm:prSet phldrT="[Text]"/>
      <dgm:spPr>
        <a:solidFill>
          <a:srgbClr val="00B050"/>
        </a:solidFill>
      </dgm:spPr>
      <dgm:t>
        <a:bodyPr/>
        <a:lstStyle/>
        <a:p>
          <a:r>
            <a:rPr lang="en-US" dirty="0" smtClean="0"/>
            <a:t>130 ns:</a:t>
          </a:r>
          <a:br>
            <a:rPr lang="en-US" dirty="0" smtClean="0"/>
          </a:br>
          <a:r>
            <a:rPr lang="en-US" dirty="0" smtClean="0"/>
            <a:t>Pixel 7/12 TS 0</a:t>
          </a:r>
        </a:p>
      </dgm:t>
    </dgm:pt>
    <dgm:pt modelId="{74F5FD3C-EDAB-47A0-8D0D-7D065D833554}" type="parTrans" cxnId="{89942868-AE11-4223-9640-030640F2DD10}">
      <dgm:prSet/>
      <dgm:spPr/>
      <dgm:t>
        <a:bodyPr/>
        <a:lstStyle/>
        <a:p>
          <a:endParaRPr lang="en-US"/>
        </a:p>
      </dgm:t>
    </dgm:pt>
    <dgm:pt modelId="{E01D3019-0157-42FA-BAAE-B0D53F38F778}" type="sibTrans" cxnId="{89942868-AE11-4223-9640-030640F2DD10}">
      <dgm:prSet/>
      <dgm:spPr/>
      <dgm:t>
        <a:bodyPr/>
        <a:lstStyle/>
        <a:p>
          <a:endParaRPr lang="en-US"/>
        </a:p>
      </dgm:t>
    </dgm:pt>
    <dgm:pt modelId="{1A3B6677-2840-43B2-A5E8-35200E2C78D2}">
      <dgm:prSet phldrT="[Text]"/>
      <dgm:spPr>
        <a:solidFill>
          <a:srgbClr val="00B050"/>
        </a:solidFill>
      </dgm:spPr>
      <dgm:t>
        <a:bodyPr/>
        <a:lstStyle/>
        <a:p>
          <a:r>
            <a:rPr lang="en-US" dirty="0" smtClean="0"/>
            <a:t>145 ns:</a:t>
          </a:r>
          <a:br>
            <a:rPr lang="en-US" dirty="0" smtClean="0"/>
          </a:br>
          <a:r>
            <a:rPr lang="en-US" dirty="0" smtClean="0"/>
            <a:t>Pixel 8/15 TS 2</a:t>
          </a:r>
        </a:p>
        <a:p>
          <a:r>
            <a:rPr lang="en-US" dirty="0" smtClean="0"/>
            <a:t>220 ns:</a:t>
          </a:r>
          <a:br>
            <a:rPr lang="en-US" dirty="0" smtClean="0"/>
          </a:br>
          <a:r>
            <a:rPr lang="en-US" dirty="0" smtClean="0"/>
            <a:t>Pixel 7/13 TS 4</a:t>
          </a:r>
          <a:br>
            <a:rPr lang="en-US" dirty="0" smtClean="0"/>
          </a:br>
          <a:endParaRPr lang="en-US" dirty="0"/>
        </a:p>
      </dgm:t>
    </dgm:pt>
    <dgm:pt modelId="{B887A63B-FBCF-4F40-B6A7-776AA77B4010}" type="parTrans" cxnId="{34797A95-D518-4E7A-8761-7ADC6197A438}">
      <dgm:prSet/>
      <dgm:spPr/>
      <dgm:t>
        <a:bodyPr/>
        <a:lstStyle/>
        <a:p>
          <a:endParaRPr lang="en-US"/>
        </a:p>
      </dgm:t>
    </dgm:pt>
    <dgm:pt modelId="{6DA4782C-E719-4D1C-B85B-1A45B153B159}" type="sibTrans" cxnId="{34797A95-D518-4E7A-8761-7ADC6197A438}">
      <dgm:prSet/>
      <dgm:spPr/>
      <dgm:t>
        <a:bodyPr/>
        <a:lstStyle/>
        <a:p>
          <a:endParaRPr lang="en-US"/>
        </a:p>
      </dgm:t>
    </dgm:pt>
    <dgm:pt modelId="{591A2C4F-3EE8-4A69-9DA8-F286074D6709}">
      <dgm:prSet phldrT="[Text]"/>
      <dgm:spPr>
        <a:solidFill>
          <a:srgbClr val="00B050"/>
        </a:solidFill>
      </dgm:spPr>
      <dgm:t>
        <a:bodyPr/>
        <a:lstStyle/>
        <a:p>
          <a:r>
            <a:rPr lang="en-US" dirty="0" smtClean="0"/>
            <a:t>138 ns:</a:t>
          </a:r>
          <a:br>
            <a:rPr lang="en-US" dirty="0" smtClean="0"/>
          </a:br>
          <a:r>
            <a:rPr lang="en-US" dirty="0" smtClean="0"/>
            <a:t>Pixel 9/2 TS 2</a:t>
          </a:r>
        </a:p>
        <a:p>
          <a:r>
            <a:rPr lang="en-US" dirty="0" smtClean="0"/>
            <a:t>145 ns:</a:t>
          </a:r>
          <a:br>
            <a:rPr lang="en-US" dirty="0" smtClean="0"/>
          </a:br>
          <a:r>
            <a:rPr lang="en-US" dirty="0" smtClean="0"/>
            <a:t>Pixel 8/15 TS 2</a:t>
          </a:r>
          <a:br>
            <a:rPr lang="en-US" dirty="0" smtClean="0"/>
          </a:br>
          <a:endParaRPr lang="en-US" dirty="0" smtClean="0"/>
        </a:p>
      </dgm:t>
    </dgm:pt>
    <dgm:pt modelId="{B36CA073-F08D-4F95-AE73-CF2B4B279E1A}" type="parTrans" cxnId="{5C45910E-3120-4315-9347-E198711D27B3}">
      <dgm:prSet/>
      <dgm:spPr/>
      <dgm:t>
        <a:bodyPr/>
        <a:lstStyle/>
        <a:p>
          <a:endParaRPr lang="en-US"/>
        </a:p>
      </dgm:t>
    </dgm:pt>
    <dgm:pt modelId="{88C69AEE-8FE0-4747-97BB-52FFEA9C01F9}" type="sibTrans" cxnId="{5C45910E-3120-4315-9347-E198711D27B3}">
      <dgm:prSet/>
      <dgm:spPr/>
      <dgm:t>
        <a:bodyPr/>
        <a:lstStyle/>
        <a:p>
          <a:endParaRPr lang="en-US"/>
        </a:p>
      </dgm:t>
    </dgm:pt>
    <dgm:pt modelId="{78F964A3-8DEE-4CF9-AF04-4FCF8C6EB53E}" type="pres">
      <dgm:prSet presAssocID="{FDFB4A5B-81C6-4331-95B4-877491025EE8}" presName="Name0" presStyleCnt="0">
        <dgm:presLayoutVars>
          <dgm:dir/>
          <dgm:resizeHandles val="exact"/>
        </dgm:presLayoutVars>
      </dgm:prSet>
      <dgm:spPr/>
    </dgm:pt>
    <dgm:pt modelId="{FB830FB5-2EA6-4454-9400-112CF1E804D4}" type="pres">
      <dgm:prSet presAssocID="{75F02810-1CA7-42DF-AE47-2675B36CBC8A}" presName="node" presStyleLbl="node1" presStyleIdx="0" presStyleCnt="5">
        <dgm:presLayoutVars>
          <dgm:bulletEnabled val="1"/>
        </dgm:presLayoutVars>
      </dgm:prSet>
      <dgm:spPr/>
      <dgm:t>
        <a:bodyPr/>
        <a:lstStyle/>
        <a:p>
          <a:endParaRPr lang="en-US"/>
        </a:p>
      </dgm:t>
    </dgm:pt>
    <dgm:pt modelId="{63D8C236-823C-40FC-8BE4-254962B1A227}" type="pres">
      <dgm:prSet presAssocID="{CF1A1446-AF6D-4A72-92C9-BC20836FD6A0}" presName="sibTrans" presStyleLbl="sibTrans2D1" presStyleIdx="0" presStyleCnt="4"/>
      <dgm:spPr/>
      <dgm:t>
        <a:bodyPr/>
        <a:lstStyle/>
        <a:p>
          <a:endParaRPr lang="en-US"/>
        </a:p>
      </dgm:t>
    </dgm:pt>
    <dgm:pt modelId="{C19D1A9E-74E5-4136-A156-2F496F4CCBFB}" type="pres">
      <dgm:prSet presAssocID="{CF1A1446-AF6D-4A72-92C9-BC20836FD6A0}" presName="connectorText" presStyleLbl="sibTrans2D1" presStyleIdx="0" presStyleCnt="4"/>
      <dgm:spPr/>
      <dgm:t>
        <a:bodyPr/>
        <a:lstStyle/>
        <a:p>
          <a:endParaRPr lang="en-US"/>
        </a:p>
      </dgm:t>
    </dgm:pt>
    <dgm:pt modelId="{77A3213C-6D74-4A85-9309-3B0F108768FB}" type="pres">
      <dgm:prSet presAssocID="{47B147FB-9DD0-47C6-BC91-ED3D27189C01}" presName="node" presStyleLbl="node1" presStyleIdx="1" presStyleCnt="5">
        <dgm:presLayoutVars>
          <dgm:bulletEnabled val="1"/>
        </dgm:presLayoutVars>
      </dgm:prSet>
      <dgm:spPr/>
      <dgm:t>
        <a:bodyPr/>
        <a:lstStyle/>
        <a:p>
          <a:endParaRPr lang="en-US"/>
        </a:p>
      </dgm:t>
    </dgm:pt>
    <dgm:pt modelId="{38A9D3D8-A705-4957-B5C8-4A45A35C707F}" type="pres">
      <dgm:prSet presAssocID="{B295F2EA-1333-4405-A380-B7729E9911DF}" presName="sibTrans" presStyleLbl="sibTrans2D1" presStyleIdx="1" presStyleCnt="4"/>
      <dgm:spPr/>
      <dgm:t>
        <a:bodyPr/>
        <a:lstStyle/>
        <a:p>
          <a:endParaRPr lang="en-US"/>
        </a:p>
      </dgm:t>
    </dgm:pt>
    <dgm:pt modelId="{589906FB-D488-4281-BC7C-450894F2F16E}" type="pres">
      <dgm:prSet presAssocID="{B295F2EA-1333-4405-A380-B7729E9911DF}" presName="connectorText" presStyleLbl="sibTrans2D1" presStyleIdx="1" presStyleCnt="4"/>
      <dgm:spPr/>
      <dgm:t>
        <a:bodyPr/>
        <a:lstStyle/>
        <a:p>
          <a:endParaRPr lang="en-US"/>
        </a:p>
      </dgm:t>
    </dgm:pt>
    <dgm:pt modelId="{6FCB9412-5A17-413B-8FB6-13C44B33C254}" type="pres">
      <dgm:prSet presAssocID="{4AF4A45F-AF55-4019-A969-48280846CB39}" presName="node" presStyleLbl="node1" presStyleIdx="2" presStyleCnt="5">
        <dgm:presLayoutVars>
          <dgm:bulletEnabled val="1"/>
        </dgm:presLayoutVars>
      </dgm:prSet>
      <dgm:spPr/>
      <dgm:t>
        <a:bodyPr/>
        <a:lstStyle/>
        <a:p>
          <a:endParaRPr lang="en-US"/>
        </a:p>
      </dgm:t>
    </dgm:pt>
    <dgm:pt modelId="{8BDBD652-F094-444D-8EB2-B73F2089EA16}" type="pres">
      <dgm:prSet presAssocID="{E01D3019-0157-42FA-BAAE-B0D53F38F778}" presName="sibTrans" presStyleLbl="sibTrans2D1" presStyleIdx="2" presStyleCnt="4"/>
      <dgm:spPr/>
      <dgm:t>
        <a:bodyPr/>
        <a:lstStyle/>
        <a:p>
          <a:endParaRPr lang="en-US"/>
        </a:p>
      </dgm:t>
    </dgm:pt>
    <dgm:pt modelId="{1BD17595-3F71-41C8-A8D9-283CF19DA910}" type="pres">
      <dgm:prSet presAssocID="{E01D3019-0157-42FA-BAAE-B0D53F38F778}" presName="connectorText" presStyleLbl="sibTrans2D1" presStyleIdx="2" presStyleCnt="4"/>
      <dgm:spPr/>
      <dgm:t>
        <a:bodyPr/>
        <a:lstStyle/>
        <a:p>
          <a:endParaRPr lang="en-US"/>
        </a:p>
      </dgm:t>
    </dgm:pt>
    <dgm:pt modelId="{3CAFFB1F-D84F-4273-8F57-8D4108BAD7B2}" type="pres">
      <dgm:prSet presAssocID="{591A2C4F-3EE8-4A69-9DA8-F286074D6709}" presName="node" presStyleLbl="node1" presStyleIdx="3" presStyleCnt="5">
        <dgm:presLayoutVars>
          <dgm:bulletEnabled val="1"/>
        </dgm:presLayoutVars>
      </dgm:prSet>
      <dgm:spPr/>
      <dgm:t>
        <a:bodyPr/>
        <a:lstStyle/>
        <a:p>
          <a:endParaRPr lang="en-US"/>
        </a:p>
      </dgm:t>
    </dgm:pt>
    <dgm:pt modelId="{A881C31B-77BC-44B5-A8F2-72F3DF651A6F}" type="pres">
      <dgm:prSet presAssocID="{88C69AEE-8FE0-4747-97BB-52FFEA9C01F9}" presName="sibTrans" presStyleLbl="sibTrans2D1" presStyleIdx="3" presStyleCnt="4"/>
      <dgm:spPr/>
      <dgm:t>
        <a:bodyPr/>
        <a:lstStyle/>
        <a:p>
          <a:endParaRPr lang="en-US"/>
        </a:p>
      </dgm:t>
    </dgm:pt>
    <dgm:pt modelId="{D3B18873-BB25-441F-A2CD-CB08FDE3D348}" type="pres">
      <dgm:prSet presAssocID="{88C69AEE-8FE0-4747-97BB-52FFEA9C01F9}" presName="connectorText" presStyleLbl="sibTrans2D1" presStyleIdx="3" presStyleCnt="4"/>
      <dgm:spPr/>
      <dgm:t>
        <a:bodyPr/>
        <a:lstStyle/>
        <a:p>
          <a:endParaRPr lang="en-US"/>
        </a:p>
      </dgm:t>
    </dgm:pt>
    <dgm:pt modelId="{FA4DB8A2-72EC-4202-8C11-F38B2DD54E41}" type="pres">
      <dgm:prSet presAssocID="{1A3B6677-2840-43B2-A5E8-35200E2C78D2}" presName="node" presStyleLbl="node1" presStyleIdx="4" presStyleCnt="5">
        <dgm:presLayoutVars>
          <dgm:bulletEnabled val="1"/>
        </dgm:presLayoutVars>
      </dgm:prSet>
      <dgm:spPr/>
      <dgm:t>
        <a:bodyPr/>
        <a:lstStyle/>
        <a:p>
          <a:endParaRPr lang="en-US"/>
        </a:p>
      </dgm:t>
    </dgm:pt>
  </dgm:ptLst>
  <dgm:cxnLst>
    <dgm:cxn modelId="{E065FCD7-4362-4BF3-87F1-BB9F716231D0}" srcId="{FDFB4A5B-81C6-4331-95B4-877491025EE8}" destId="{75F02810-1CA7-42DF-AE47-2675B36CBC8A}" srcOrd="0" destOrd="0" parTransId="{EE7E2809-8EBB-48B9-AB8C-4F5EDAA29CED}" sibTransId="{CF1A1446-AF6D-4A72-92C9-BC20836FD6A0}"/>
    <dgm:cxn modelId="{AF82C46F-DF87-4CAE-B718-F5FA87D8B4F9}" type="presOf" srcId="{4AF4A45F-AF55-4019-A969-48280846CB39}" destId="{6FCB9412-5A17-413B-8FB6-13C44B33C254}" srcOrd="0" destOrd="0" presId="urn:microsoft.com/office/officeart/2005/8/layout/process1"/>
    <dgm:cxn modelId="{E888DF2F-CE4B-4F56-B599-63D9571653B0}" type="presOf" srcId="{591A2C4F-3EE8-4A69-9DA8-F286074D6709}" destId="{3CAFFB1F-D84F-4273-8F57-8D4108BAD7B2}" srcOrd="0" destOrd="0" presId="urn:microsoft.com/office/officeart/2005/8/layout/process1"/>
    <dgm:cxn modelId="{ED6AE963-CB21-41A6-A9C7-C1FC70795A44}" srcId="{FDFB4A5B-81C6-4331-95B4-877491025EE8}" destId="{47B147FB-9DD0-47C6-BC91-ED3D27189C01}" srcOrd="1" destOrd="0" parTransId="{9D8EC851-3214-4C19-B18E-B16F679156EF}" sibTransId="{B295F2EA-1333-4405-A380-B7729E9911DF}"/>
    <dgm:cxn modelId="{27B6503A-82A8-4953-9A81-EB70B29E6520}" type="presOf" srcId="{88C69AEE-8FE0-4747-97BB-52FFEA9C01F9}" destId="{A881C31B-77BC-44B5-A8F2-72F3DF651A6F}" srcOrd="0" destOrd="0" presId="urn:microsoft.com/office/officeart/2005/8/layout/process1"/>
    <dgm:cxn modelId="{AA86BA5B-713B-4A53-A96A-715B73E79EA9}" type="presOf" srcId="{47B147FB-9DD0-47C6-BC91-ED3D27189C01}" destId="{77A3213C-6D74-4A85-9309-3B0F108768FB}" srcOrd="0" destOrd="0" presId="urn:microsoft.com/office/officeart/2005/8/layout/process1"/>
    <dgm:cxn modelId="{BF1BED92-4B1A-4EEC-9133-096F01EF2C5D}" type="presOf" srcId="{E01D3019-0157-42FA-BAAE-B0D53F38F778}" destId="{8BDBD652-F094-444D-8EB2-B73F2089EA16}" srcOrd="0" destOrd="0" presId="urn:microsoft.com/office/officeart/2005/8/layout/process1"/>
    <dgm:cxn modelId="{34797A95-D518-4E7A-8761-7ADC6197A438}" srcId="{FDFB4A5B-81C6-4331-95B4-877491025EE8}" destId="{1A3B6677-2840-43B2-A5E8-35200E2C78D2}" srcOrd="4" destOrd="0" parTransId="{B887A63B-FBCF-4F40-B6A7-776AA77B4010}" sibTransId="{6DA4782C-E719-4D1C-B85B-1A45B153B159}"/>
    <dgm:cxn modelId="{9E93588D-1D90-4B4B-B255-068E1014A1E3}" type="presOf" srcId="{B295F2EA-1333-4405-A380-B7729E9911DF}" destId="{38A9D3D8-A705-4957-B5C8-4A45A35C707F}" srcOrd="0" destOrd="0" presId="urn:microsoft.com/office/officeart/2005/8/layout/process1"/>
    <dgm:cxn modelId="{C9BBF9B3-2B62-4BF6-9862-1EC50C991488}" type="presOf" srcId="{CF1A1446-AF6D-4A72-92C9-BC20836FD6A0}" destId="{C19D1A9E-74E5-4136-A156-2F496F4CCBFB}" srcOrd="1" destOrd="0" presId="urn:microsoft.com/office/officeart/2005/8/layout/process1"/>
    <dgm:cxn modelId="{BA528E88-DAC9-4350-B717-184412B73815}" type="presOf" srcId="{CF1A1446-AF6D-4A72-92C9-BC20836FD6A0}" destId="{63D8C236-823C-40FC-8BE4-254962B1A227}" srcOrd="0" destOrd="0" presId="urn:microsoft.com/office/officeart/2005/8/layout/process1"/>
    <dgm:cxn modelId="{929E229E-E66B-416A-A63A-E851F5CA2D02}" type="presOf" srcId="{FDFB4A5B-81C6-4331-95B4-877491025EE8}" destId="{78F964A3-8DEE-4CF9-AF04-4FCF8C6EB53E}" srcOrd="0" destOrd="0" presId="urn:microsoft.com/office/officeart/2005/8/layout/process1"/>
    <dgm:cxn modelId="{696192A9-C141-413D-A4C0-EC76648E3C1D}" type="presOf" srcId="{75F02810-1CA7-42DF-AE47-2675B36CBC8A}" destId="{FB830FB5-2EA6-4454-9400-112CF1E804D4}" srcOrd="0" destOrd="0" presId="urn:microsoft.com/office/officeart/2005/8/layout/process1"/>
    <dgm:cxn modelId="{4ACD6558-A003-4C8F-826F-5228E2ED9C84}" type="presOf" srcId="{B295F2EA-1333-4405-A380-B7729E9911DF}" destId="{589906FB-D488-4281-BC7C-450894F2F16E}" srcOrd="1" destOrd="0" presId="urn:microsoft.com/office/officeart/2005/8/layout/process1"/>
    <dgm:cxn modelId="{89942868-AE11-4223-9640-030640F2DD10}" srcId="{FDFB4A5B-81C6-4331-95B4-877491025EE8}" destId="{4AF4A45F-AF55-4019-A969-48280846CB39}" srcOrd="2" destOrd="0" parTransId="{74F5FD3C-EDAB-47A0-8D0D-7D065D833554}" sibTransId="{E01D3019-0157-42FA-BAAE-B0D53F38F778}"/>
    <dgm:cxn modelId="{5C45910E-3120-4315-9347-E198711D27B3}" srcId="{FDFB4A5B-81C6-4331-95B4-877491025EE8}" destId="{591A2C4F-3EE8-4A69-9DA8-F286074D6709}" srcOrd="3" destOrd="0" parTransId="{B36CA073-F08D-4F95-AE73-CF2B4B279E1A}" sibTransId="{88C69AEE-8FE0-4747-97BB-52FFEA9C01F9}"/>
    <dgm:cxn modelId="{1FA40AFE-A244-40C3-AD56-E1C337446612}" type="presOf" srcId="{E01D3019-0157-42FA-BAAE-B0D53F38F778}" destId="{1BD17595-3F71-41C8-A8D9-283CF19DA910}" srcOrd="1" destOrd="0" presId="urn:microsoft.com/office/officeart/2005/8/layout/process1"/>
    <dgm:cxn modelId="{85BF2F85-6188-4A33-A6F7-7F965AADFB77}" type="presOf" srcId="{88C69AEE-8FE0-4747-97BB-52FFEA9C01F9}" destId="{D3B18873-BB25-441F-A2CD-CB08FDE3D348}" srcOrd="1" destOrd="0" presId="urn:microsoft.com/office/officeart/2005/8/layout/process1"/>
    <dgm:cxn modelId="{8669DC91-46AD-4DBE-AA5B-A8A0458B2ED2}" type="presOf" srcId="{1A3B6677-2840-43B2-A5E8-35200E2C78D2}" destId="{FA4DB8A2-72EC-4202-8C11-F38B2DD54E41}" srcOrd="0" destOrd="0" presId="urn:microsoft.com/office/officeart/2005/8/layout/process1"/>
    <dgm:cxn modelId="{395BCA0A-90DB-4892-A3C1-24D2FC595A1D}" type="presParOf" srcId="{78F964A3-8DEE-4CF9-AF04-4FCF8C6EB53E}" destId="{FB830FB5-2EA6-4454-9400-112CF1E804D4}" srcOrd="0" destOrd="0" presId="urn:microsoft.com/office/officeart/2005/8/layout/process1"/>
    <dgm:cxn modelId="{19E50D2D-933A-4088-935D-ED45EBAF8097}" type="presParOf" srcId="{78F964A3-8DEE-4CF9-AF04-4FCF8C6EB53E}" destId="{63D8C236-823C-40FC-8BE4-254962B1A227}" srcOrd="1" destOrd="0" presId="urn:microsoft.com/office/officeart/2005/8/layout/process1"/>
    <dgm:cxn modelId="{0DBBC9FA-7805-44BF-AA65-75E8F8F75C52}" type="presParOf" srcId="{63D8C236-823C-40FC-8BE4-254962B1A227}" destId="{C19D1A9E-74E5-4136-A156-2F496F4CCBFB}" srcOrd="0" destOrd="0" presId="urn:microsoft.com/office/officeart/2005/8/layout/process1"/>
    <dgm:cxn modelId="{D7555EDE-A146-4CA7-BDFD-2B892933A3D1}" type="presParOf" srcId="{78F964A3-8DEE-4CF9-AF04-4FCF8C6EB53E}" destId="{77A3213C-6D74-4A85-9309-3B0F108768FB}" srcOrd="2" destOrd="0" presId="urn:microsoft.com/office/officeart/2005/8/layout/process1"/>
    <dgm:cxn modelId="{0CB06D85-3BED-4B70-BBDC-CC0177B8EB6D}" type="presParOf" srcId="{78F964A3-8DEE-4CF9-AF04-4FCF8C6EB53E}" destId="{38A9D3D8-A705-4957-B5C8-4A45A35C707F}" srcOrd="3" destOrd="0" presId="urn:microsoft.com/office/officeart/2005/8/layout/process1"/>
    <dgm:cxn modelId="{DAD52B41-798D-4C1E-B992-8ABAD15BA810}" type="presParOf" srcId="{38A9D3D8-A705-4957-B5C8-4A45A35C707F}" destId="{589906FB-D488-4281-BC7C-450894F2F16E}" srcOrd="0" destOrd="0" presId="urn:microsoft.com/office/officeart/2005/8/layout/process1"/>
    <dgm:cxn modelId="{9B2C20A3-A3E5-43B6-B22B-E547B0E44D3A}" type="presParOf" srcId="{78F964A3-8DEE-4CF9-AF04-4FCF8C6EB53E}" destId="{6FCB9412-5A17-413B-8FB6-13C44B33C254}" srcOrd="4" destOrd="0" presId="urn:microsoft.com/office/officeart/2005/8/layout/process1"/>
    <dgm:cxn modelId="{6259DA5B-9E6D-4967-9909-970FC078D869}" type="presParOf" srcId="{78F964A3-8DEE-4CF9-AF04-4FCF8C6EB53E}" destId="{8BDBD652-F094-444D-8EB2-B73F2089EA16}" srcOrd="5" destOrd="0" presId="urn:microsoft.com/office/officeart/2005/8/layout/process1"/>
    <dgm:cxn modelId="{8F4F8C48-E858-44A3-94F7-9918CE6C2D65}" type="presParOf" srcId="{8BDBD652-F094-444D-8EB2-B73F2089EA16}" destId="{1BD17595-3F71-41C8-A8D9-283CF19DA910}" srcOrd="0" destOrd="0" presId="urn:microsoft.com/office/officeart/2005/8/layout/process1"/>
    <dgm:cxn modelId="{3B780034-D4A1-4580-A0AE-2E05F50757C1}" type="presParOf" srcId="{78F964A3-8DEE-4CF9-AF04-4FCF8C6EB53E}" destId="{3CAFFB1F-D84F-4273-8F57-8D4108BAD7B2}" srcOrd="6" destOrd="0" presId="urn:microsoft.com/office/officeart/2005/8/layout/process1"/>
    <dgm:cxn modelId="{1C40786D-900D-48DA-ADBB-D0D0676E0B7E}" type="presParOf" srcId="{78F964A3-8DEE-4CF9-AF04-4FCF8C6EB53E}" destId="{A881C31B-77BC-44B5-A8F2-72F3DF651A6F}" srcOrd="7" destOrd="0" presId="urn:microsoft.com/office/officeart/2005/8/layout/process1"/>
    <dgm:cxn modelId="{C88A7663-0E48-498A-B165-808B2656AA7F}" type="presParOf" srcId="{A881C31B-77BC-44B5-A8F2-72F3DF651A6F}" destId="{D3B18873-BB25-441F-A2CD-CB08FDE3D348}" srcOrd="0" destOrd="0" presId="urn:microsoft.com/office/officeart/2005/8/layout/process1"/>
    <dgm:cxn modelId="{005F8E48-B6CF-4193-BEDA-204B84E230A7}" type="presParOf" srcId="{78F964A3-8DEE-4CF9-AF04-4FCF8C6EB53E}" destId="{FA4DB8A2-72EC-4202-8C11-F38B2DD54E41}" srcOrd="8" destOrd="0" presId="urn:microsoft.com/office/officeart/2005/8/layout/process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FDFB4A5B-81C6-4331-95B4-877491025EE8}" type="doc">
      <dgm:prSet loTypeId="urn:microsoft.com/office/officeart/2005/8/layout/process1" loCatId="process" qsTypeId="urn:microsoft.com/office/officeart/2005/8/quickstyle/simple1" qsCatId="simple" csTypeId="urn:microsoft.com/office/officeart/2005/8/colors/accent2_2" csCatId="accent2" phldr="1"/>
      <dgm:spPr/>
    </dgm:pt>
    <dgm:pt modelId="{75F02810-1CA7-42DF-AE47-2675B36CBC8A}">
      <dgm:prSet phldrT="[Text]" custT="1"/>
      <dgm:spPr>
        <a:solidFill>
          <a:schemeClr val="accent1">
            <a:lumMod val="75000"/>
          </a:schemeClr>
        </a:solidFill>
      </dgm:spPr>
      <dgm:t>
        <a:bodyPr/>
        <a:lstStyle/>
        <a:p>
          <a:pPr algn="ctr"/>
          <a:endParaRPr lang="en-US" sz="900" dirty="0" smtClean="0"/>
        </a:p>
      </dgm:t>
    </dgm:pt>
    <dgm:pt modelId="{EE7E2809-8EBB-48B9-AB8C-4F5EDAA29CED}" type="parTrans" cxnId="{E065FCD7-4362-4BF3-87F1-BB9F716231D0}">
      <dgm:prSet/>
      <dgm:spPr/>
      <dgm:t>
        <a:bodyPr/>
        <a:lstStyle/>
        <a:p>
          <a:endParaRPr lang="en-US"/>
        </a:p>
      </dgm:t>
    </dgm:pt>
    <dgm:pt modelId="{CF1A1446-AF6D-4A72-92C9-BC20836FD6A0}" type="sibTrans" cxnId="{E065FCD7-4362-4BF3-87F1-BB9F716231D0}">
      <dgm:prSet/>
      <dgm:spPr/>
      <dgm:t>
        <a:bodyPr/>
        <a:lstStyle/>
        <a:p>
          <a:endParaRPr lang="en-US"/>
        </a:p>
      </dgm:t>
    </dgm:pt>
    <dgm:pt modelId="{47B147FB-9DD0-47C6-BC91-ED3D27189C01}">
      <dgm:prSet phldrT="[Text]"/>
      <dgm:spPr>
        <a:solidFill>
          <a:schemeClr val="accent1">
            <a:lumMod val="75000"/>
          </a:schemeClr>
        </a:solidFill>
      </dgm:spPr>
      <dgm:t>
        <a:bodyPr/>
        <a:lstStyle/>
        <a:p>
          <a:pPr algn="l"/>
          <a:endParaRPr lang="en-US" dirty="0" smtClean="0"/>
        </a:p>
      </dgm:t>
    </dgm:pt>
    <dgm:pt modelId="{9D8EC851-3214-4C19-B18E-B16F679156EF}" type="parTrans" cxnId="{ED6AE963-CB21-41A6-A9C7-C1FC70795A44}">
      <dgm:prSet/>
      <dgm:spPr/>
      <dgm:t>
        <a:bodyPr/>
        <a:lstStyle/>
        <a:p>
          <a:endParaRPr lang="en-US"/>
        </a:p>
      </dgm:t>
    </dgm:pt>
    <dgm:pt modelId="{B295F2EA-1333-4405-A380-B7729E9911DF}" type="sibTrans" cxnId="{ED6AE963-CB21-41A6-A9C7-C1FC70795A44}">
      <dgm:prSet/>
      <dgm:spPr/>
      <dgm:t>
        <a:bodyPr/>
        <a:lstStyle/>
        <a:p>
          <a:endParaRPr lang="en-US"/>
        </a:p>
      </dgm:t>
    </dgm:pt>
    <dgm:pt modelId="{DDDCA6F6-31F8-478D-936A-1CBFF226F4D4}">
      <dgm:prSet phldrT="[Text]" custT="1"/>
      <dgm:spPr>
        <a:solidFill>
          <a:schemeClr val="accent1">
            <a:lumMod val="75000"/>
          </a:schemeClr>
        </a:solidFill>
      </dgm:spPr>
      <dgm:t>
        <a:bodyPr/>
        <a:lstStyle/>
        <a:p>
          <a:r>
            <a:rPr lang="en-US" sz="1100" dirty="0" smtClean="0"/>
            <a:t>Pixel 7/12 TS 0</a:t>
          </a:r>
        </a:p>
      </dgm:t>
    </dgm:pt>
    <dgm:pt modelId="{E8E9D025-2265-43FF-81F2-7BD30AE1408A}" type="parTrans" cxnId="{E782C048-1DC0-4361-B401-2CED7A01A7A6}">
      <dgm:prSet/>
      <dgm:spPr/>
      <dgm:t>
        <a:bodyPr/>
        <a:lstStyle/>
        <a:p>
          <a:endParaRPr lang="en-US"/>
        </a:p>
      </dgm:t>
    </dgm:pt>
    <dgm:pt modelId="{236E29A5-85BF-4CD5-BAAB-9F3945CB16B7}" type="sibTrans" cxnId="{E782C048-1DC0-4361-B401-2CED7A01A7A6}">
      <dgm:prSet/>
      <dgm:spPr/>
      <dgm:t>
        <a:bodyPr/>
        <a:lstStyle/>
        <a:p>
          <a:endParaRPr lang="en-US"/>
        </a:p>
      </dgm:t>
    </dgm:pt>
    <dgm:pt modelId="{1A3B6677-2840-43B2-A5E8-35200E2C78D2}">
      <dgm:prSet phldrT="[Text]" custT="1"/>
      <dgm:spPr>
        <a:solidFill>
          <a:schemeClr val="accent1">
            <a:lumMod val="75000"/>
          </a:schemeClr>
        </a:solidFill>
      </dgm:spPr>
      <dgm:t>
        <a:bodyPr/>
        <a:lstStyle/>
        <a:p>
          <a:r>
            <a:rPr lang="en-US" sz="1100" dirty="0" smtClean="0"/>
            <a:t>Pixel 9/2 TS 2</a:t>
          </a:r>
        </a:p>
      </dgm:t>
    </dgm:pt>
    <dgm:pt modelId="{B887A63B-FBCF-4F40-B6A7-776AA77B4010}" type="parTrans" cxnId="{34797A95-D518-4E7A-8761-7ADC6197A438}">
      <dgm:prSet/>
      <dgm:spPr/>
      <dgm:t>
        <a:bodyPr/>
        <a:lstStyle/>
        <a:p>
          <a:endParaRPr lang="en-US"/>
        </a:p>
      </dgm:t>
    </dgm:pt>
    <dgm:pt modelId="{6DA4782C-E719-4D1C-B85B-1A45B153B159}" type="sibTrans" cxnId="{34797A95-D518-4E7A-8761-7ADC6197A438}">
      <dgm:prSet/>
      <dgm:spPr/>
      <dgm:t>
        <a:bodyPr/>
        <a:lstStyle/>
        <a:p>
          <a:endParaRPr lang="en-US"/>
        </a:p>
      </dgm:t>
    </dgm:pt>
    <dgm:pt modelId="{2058726C-5F28-4F47-8A13-1D76D6E17D92}">
      <dgm:prSet phldrT="[Text]" custT="1"/>
      <dgm:spPr>
        <a:solidFill>
          <a:schemeClr val="accent1">
            <a:lumMod val="75000"/>
          </a:schemeClr>
        </a:solidFill>
      </dgm:spPr>
      <dgm:t>
        <a:bodyPr/>
        <a:lstStyle/>
        <a:p>
          <a:r>
            <a:rPr lang="en-US" sz="1100" b="1" dirty="0" smtClean="0"/>
            <a:t>Pixel 3/8 TS 0</a:t>
          </a:r>
        </a:p>
        <a:p>
          <a:r>
            <a:rPr lang="en-US" sz="1100" b="1" dirty="0" smtClean="0"/>
            <a:t>Pixel 9/20 </a:t>
          </a:r>
          <a:r>
            <a:rPr lang="en-US" sz="1100" b="1" dirty="0" smtClean="0">
              <a:solidFill>
                <a:srgbClr val="FFFF00"/>
              </a:solidFill>
            </a:rPr>
            <a:t>TS 1</a:t>
          </a:r>
        </a:p>
      </dgm:t>
    </dgm:pt>
    <dgm:pt modelId="{984B051C-CABE-441A-AFF9-880F0B6932B6}" type="parTrans" cxnId="{69639FEF-D4AD-49F0-BAFD-F59D901EC50D}">
      <dgm:prSet/>
      <dgm:spPr/>
      <dgm:t>
        <a:bodyPr/>
        <a:lstStyle/>
        <a:p>
          <a:endParaRPr lang="en-US"/>
        </a:p>
      </dgm:t>
    </dgm:pt>
    <dgm:pt modelId="{B9A8504A-32EC-485F-8A29-B25765A1A927}" type="sibTrans" cxnId="{69639FEF-D4AD-49F0-BAFD-F59D901EC50D}">
      <dgm:prSet/>
      <dgm:spPr/>
      <dgm:t>
        <a:bodyPr/>
        <a:lstStyle/>
        <a:p>
          <a:endParaRPr lang="en-US"/>
        </a:p>
      </dgm:t>
    </dgm:pt>
    <dgm:pt modelId="{78F964A3-8DEE-4CF9-AF04-4FCF8C6EB53E}" type="pres">
      <dgm:prSet presAssocID="{FDFB4A5B-81C6-4331-95B4-877491025EE8}" presName="Name0" presStyleCnt="0">
        <dgm:presLayoutVars>
          <dgm:dir/>
          <dgm:resizeHandles val="exact"/>
        </dgm:presLayoutVars>
      </dgm:prSet>
      <dgm:spPr/>
    </dgm:pt>
    <dgm:pt modelId="{FB830FB5-2EA6-4454-9400-112CF1E804D4}" type="pres">
      <dgm:prSet presAssocID="{75F02810-1CA7-42DF-AE47-2675B36CBC8A}" presName="node" presStyleLbl="node1" presStyleIdx="0" presStyleCnt="5">
        <dgm:presLayoutVars>
          <dgm:bulletEnabled val="1"/>
        </dgm:presLayoutVars>
      </dgm:prSet>
      <dgm:spPr/>
      <dgm:t>
        <a:bodyPr/>
        <a:lstStyle/>
        <a:p>
          <a:endParaRPr lang="en-US"/>
        </a:p>
      </dgm:t>
    </dgm:pt>
    <dgm:pt modelId="{63D8C236-823C-40FC-8BE4-254962B1A227}" type="pres">
      <dgm:prSet presAssocID="{CF1A1446-AF6D-4A72-92C9-BC20836FD6A0}" presName="sibTrans" presStyleLbl="sibTrans2D1" presStyleIdx="0" presStyleCnt="4"/>
      <dgm:spPr/>
      <dgm:t>
        <a:bodyPr/>
        <a:lstStyle/>
        <a:p>
          <a:endParaRPr lang="en-US"/>
        </a:p>
      </dgm:t>
    </dgm:pt>
    <dgm:pt modelId="{C19D1A9E-74E5-4136-A156-2F496F4CCBFB}" type="pres">
      <dgm:prSet presAssocID="{CF1A1446-AF6D-4A72-92C9-BC20836FD6A0}" presName="connectorText" presStyleLbl="sibTrans2D1" presStyleIdx="0" presStyleCnt="4"/>
      <dgm:spPr/>
      <dgm:t>
        <a:bodyPr/>
        <a:lstStyle/>
        <a:p>
          <a:endParaRPr lang="en-US"/>
        </a:p>
      </dgm:t>
    </dgm:pt>
    <dgm:pt modelId="{77A3213C-6D74-4A85-9309-3B0F108768FB}" type="pres">
      <dgm:prSet presAssocID="{47B147FB-9DD0-47C6-BC91-ED3D27189C01}" presName="node" presStyleLbl="node1" presStyleIdx="1" presStyleCnt="5">
        <dgm:presLayoutVars>
          <dgm:bulletEnabled val="1"/>
        </dgm:presLayoutVars>
      </dgm:prSet>
      <dgm:spPr/>
      <dgm:t>
        <a:bodyPr/>
        <a:lstStyle/>
        <a:p>
          <a:endParaRPr lang="en-US"/>
        </a:p>
      </dgm:t>
    </dgm:pt>
    <dgm:pt modelId="{38A9D3D8-A705-4957-B5C8-4A45A35C707F}" type="pres">
      <dgm:prSet presAssocID="{B295F2EA-1333-4405-A380-B7729E9911DF}" presName="sibTrans" presStyleLbl="sibTrans2D1" presStyleIdx="1" presStyleCnt="4"/>
      <dgm:spPr/>
      <dgm:t>
        <a:bodyPr/>
        <a:lstStyle/>
        <a:p>
          <a:endParaRPr lang="en-US"/>
        </a:p>
      </dgm:t>
    </dgm:pt>
    <dgm:pt modelId="{589906FB-D488-4281-BC7C-450894F2F16E}" type="pres">
      <dgm:prSet presAssocID="{B295F2EA-1333-4405-A380-B7729E9911DF}" presName="connectorText" presStyleLbl="sibTrans2D1" presStyleIdx="1" presStyleCnt="4"/>
      <dgm:spPr/>
      <dgm:t>
        <a:bodyPr/>
        <a:lstStyle/>
        <a:p>
          <a:endParaRPr lang="en-US"/>
        </a:p>
      </dgm:t>
    </dgm:pt>
    <dgm:pt modelId="{BCD78099-5AB0-4671-A829-F2F931CBC6B6}" type="pres">
      <dgm:prSet presAssocID="{2058726C-5F28-4F47-8A13-1D76D6E17D92}" presName="node" presStyleLbl="node1" presStyleIdx="2" presStyleCnt="5">
        <dgm:presLayoutVars>
          <dgm:bulletEnabled val="1"/>
        </dgm:presLayoutVars>
      </dgm:prSet>
      <dgm:spPr/>
      <dgm:t>
        <a:bodyPr/>
        <a:lstStyle/>
        <a:p>
          <a:endParaRPr lang="en-US"/>
        </a:p>
      </dgm:t>
    </dgm:pt>
    <dgm:pt modelId="{D1D82F61-41C2-47C7-AE5B-51460AC90EE3}" type="pres">
      <dgm:prSet presAssocID="{B9A8504A-32EC-485F-8A29-B25765A1A927}" presName="sibTrans" presStyleLbl="sibTrans2D1" presStyleIdx="2" presStyleCnt="4"/>
      <dgm:spPr/>
      <dgm:t>
        <a:bodyPr/>
        <a:lstStyle/>
        <a:p>
          <a:endParaRPr lang="en-US"/>
        </a:p>
      </dgm:t>
    </dgm:pt>
    <dgm:pt modelId="{8398539B-14F5-4365-A03B-3DF19A1F8F68}" type="pres">
      <dgm:prSet presAssocID="{B9A8504A-32EC-485F-8A29-B25765A1A927}" presName="connectorText" presStyleLbl="sibTrans2D1" presStyleIdx="2" presStyleCnt="4"/>
      <dgm:spPr/>
      <dgm:t>
        <a:bodyPr/>
        <a:lstStyle/>
        <a:p>
          <a:endParaRPr lang="en-US"/>
        </a:p>
      </dgm:t>
    </dgm:pt>
    <dgm:pt modelId="{AE0105F3-F059-43A8-8D80-C611AE7540AE}" type="pres">
      <dgm:prSet presAssocID="{DDDCA6F6-31F8-478D-936A-1CBFF226F4D4}" presName="node" presStyleLbl="node1" presStyleIdx="3" presStyleCnt="5">
        <dgm:presLayoutVars>
          <dgm:bulletEnabled val="1"/>
        </dgm:presLayoutVars>
      </dgm:prSet>
      <dgm:spPr/>
      <dgm:t>
        <a:bodyPr/>
        <a:lstStyle/>
        <a:p>
          <a:endParaRPr lang="en-US"/>
        </a:p>
      </dgm:t>
    </dgm:pt>
    <dgm:pt modelId="{94D59345-6006-4A24-8FAC-271941FA325A}" type="pres">
      <dgm:prSet presAssocID="{236E29A5-85BF-4CD5-BAAB-9F3945CB16B7}" presName="sibTrans" presStyleLbl="sibTrans2D1" presStyleIdx="3" presStyleCnt="4"/>
      <dgm:spPr/>
      <dgm:t>
        <a:bodyPr/>
        <a:lstStyle/>
        <a:p>
          <a:endParaRPr lang="en-US"/>
        </a:p>
      </dgm:t>
    </dgm:pt>
    <dgm:pt modelId="{170CD2D7-1E27-48BD-A85A-3A939060A256}" type="pres">
      <dgm:prSet presAssocID="{236E29A5-85BF-4CD5-BAAB-9F3945CB16B7}" presName="connectorText" presStyleLbl="sibTrans2D1" presStyleIdx="3" presStyleCnt="4"/>
      <dgm:spPr/>
      <dgm:t>
        <a:bodyPr/>
        <a:lstStyle/>
        <a:p>
          <a:endParaRPr lang="en-US"/>
        </a:p>
      </dgm:t>
    </dgm:pt>
    <dgm:pt modelId="{FA4DB8A2-72EC-4202-8C11-F38B2DD54E41}" type="pres">
      <dgm:prSet presAssocID="{1A3B6677-2840-43B2-A5E8-35200E2C78D2}" presName="node" presStyleLbl="node1" presStyleIdx="4" presStyleCnt="5">
        <dgm:presLayoutVars>
          <dgm:bulletEnabled val="1"/>
        </dgm:presLayoutVars>
      </dgm:prSet>
      <dgm:spPr/>
      <dgm:t>
        <a:bodyPr/>
        <a:lstStyle/>
        <a:p>
          <a:endParaRPr lang="en-US"/>
        </a:p>
      </dgm:t>
    </dgm:pt>
  </dgm:ptLst>
  <dgm:cxnLst>
    <dgm:cxn modelId="{AF710827-BE6B-4452-A58E-0074D9008A9B}" type="presOf" srcId="{FDFB4A5B-81C6-4331-95B4-877491025EE8}" destId="{78F964A3-8DEE-4CF9-AF04-4FCF8C6EB53E}" srcOrd="0" destOrd="0" presId="urn:microsoft.com/office/officeart/2005/8/layout/process1"/>
    <dgm:cxn modelId="{DD31DE57-25B9-4479-85A4-754611E093C2}" type="presOf" srcId="{DDDCA6F6-31F8-478D-936A-1CBFF226F4D4}" destId="{AE0105F3-F059-43A8-8D80-C611AE7540AE}" srcOrd="0" destOrd="0" presId="urn:microsoft.com/office/officeart/2005/8/layout/process1"/>
    <dgm:cxn modelId="{133FB91D-6061-4987-9D6F-694DF6DBD667}" type="presOf" srcId="{236E29A5-85BF-4CD5-BAAB-9F3945CB16B7}" destId="{170CD2D7-1E27-48BD-A85A-3A939060A256}" srcOrd="1" destOrd="0" presId="urn:microsoft.com/office/officeart/2005/8/layout/process1"/>
    <dgm:cxn modelId="{E782C048-1DC0-4361-B401-2CED7A01A7A6}" srcId="{FDFB4A5B-81C6-4331-95B4-877491025EE8}" destId="{DDDCA6F6-31F8-478D-936A-1CBFF226F4D4}" srcOrd="3" destOrd="0" parTransId="{E8E9D025-2265-43FF-81F2-7BD30AE1408A}" sibTransId="{236E29A5-85BF-4CD5-BAAB-9F3945CB16B7}"/>
    <dgm:cxn modelId="{300300FC-22D6-4BF1-B819-5661DD009E2A}" type="presOf" srcId="{1A3B6677-2840-43B2-A5E8-35200E2C78D2}" destId="{FA4DB8A2-72EC-4202-8C11-F38B2DD54E41}" srcOrd="0" destOrd="0" presId="urn:microsoft.com/office/officeart/2005/8/layout/process1"/>
    <dgm:cxn modelId="{EAAFEB40-CC11-4658-8E78-D72347512EF5}" type="presOf" srcId="{CF1A1446-AF6D-4A72-92C9-BC20836FD6A0}" destId="{63D8C236-823C-40FC-8BE4-254962B1A227}" srcOrd="0" destOrd="0" presId="urn:microsoft.com/office/officeart/2005/8/layout/process1"/>
    <dgm:cxn modelId="{2A6DF566-5C50-46F9-A62E-CC145B6A7BF5}" type="presOf" srcId="{B295F2EA-1333-4405-A380-B7729E9911DF}" destId="{38A9D3D8-A705-4957-B5C8-4A45A35C707F}" srcOrd="0" destOrd="0" presId="urn:microsoft.com/office/officeart/2005/8/layout/process1"/>
    <dgm:cxn modelId="{707E3AA0-B770-49BB-B166-70DA445C6B10}" type="presOf" srcId="{236E29A5-85BF-4CD5-BAAB-9F3945CB16B7}" destId="{94D59345-6006-4A24-8FAC-271941FA325A}" srcOrd="0" destOrd="0" presId="urn:microsoft.com/office/officeart/2005/8/layout/process1"/>
    <dgm:cxn modelId="{77444CA3-CF33-43B1-A1B0-4C4C08328342}" type="presOf" srcId="{CF1A1446-AF6D-4A72-92C9-BC20836FD6A0}" destId="{C19D1A9E-74E5-4136-A156-2F496F4CCBFB}" srcOrd="1" destOrd="0" presId="urn:microsoft.com/office/officeart/2005/8/layout/process1"/>
    <dgm:cxn modelId="{F8C8CFD4-1A84-48B4-8804-8DD33CDB98B3}" type="presOf" srcId="{2058726C-5F28-4F47-8A13-1D76D6E17D92}" destId="{BCD78099-5AB0-4671-A829-F2F931CBC6B6}" srcOrd="0" destOrd="0" presId="urn:microsoft.com/office/officeart/2005/8/layout/process1"/>
    <dgm:cxn modelId="{C2ABEB13-9E74-4C83-A1B3-4CDEFE6095BC}" type="presOf" srcId="{B9A8504A-32EC-485F-8A29-B25765A1A927}" destId="{D1D82F61-41C2-47C7-AE5B-51460AC90EE3}" srcOrd="0" destOrd="0" presId="urn:microsoft.com/office/officeart/2005/8/layout/process1"/>
    <dgm:cxn modelId="{ED6AE963-CB21-41A6-A9C7-C1FC70795A44}" srcId="{FDFB4A5B-81C6-4331-95B4-877491025EE8}" destId="{47B147FB-9DD0-47C6-BC91-ED3D27189C01}" srcOrd="1" destOrd="0" parTransId="{9D8EC851-3214-4C19-B18E-B16F679156EF}" sibTransId="{B295F2EA-1333-4405-A380-B7729E9911DF}"/>
    <dgm:cxn modelId="{E065FCD7-4362-4BF3-87F1-BB9F716231D0}" srcId="{FDFB4A5B-81C6-4331-95B4-877491025EE8}" destId="{75F02810-1CA7-42DF-AE47-2675B36CBC8A}" srcOrd="0" destOrd="0" parTransId="{EE7E2809-8EBB-48B9-AB8C-4F5EDAA29CED}" sibTransId="{CF1A1446-AF6D-4A72-92C9-BC20836FD6A0}"/>
    <dgm:cxn modelId="{69639FEF-D4AD-49F0-BAFD-F59D901EC50D}" srcId="{FDFB4A5B-81C6-4331-95B4-877491025EE8}" destId="{2058726C-5F28-4F47-8A13-1D76D6E17D92}" srcOrd="2" destOrd="0" parTransId="{984B051C-CABE-441A-AFF9-880F0B6932B6}" sibTransId="{B9A8504A-32EC-485F-8A29-B25765A1A927}"/>
    <dgm:cxn modelId="{16DE4591-06F3-498B-B029-878B6560EA03}" type="presOf" srcId="{B9A8504A-32EC-485F-8A29-B25765A1A927}" destId="{8398539B-14F5-4365-A03B-3DF19A1F8F68}" srcOrd="1" destOrd="0" presId="urn:microsoft.com/office/officeart/2005/8/layout/process1"/>
    <dgm:cxn modelId="{5AB236FC-1DB3-4ADC-9F12-AC5CA0D89CA3}" type="presOf" srcId="{75F02810-1CA7-42DF-AE47-2675B36CBC8A}" destId="{FB830FB5-2EA6-4454-9400-112CF1E804D4}" srcOrd="0" destOrd="0" presId="urn:microsoft.com/office/officeart/2005/8/layout/process1"/>
    <dgm:cxn modelId="{34797A95-D518-4E7A-8761-7ADC6197A438}" srcId="{FDFB4A5B-81C6-4331-95B4-877491025EE8}" destId="{1A3B6677-2840-43B2-A5E8-35200E2C78D2}" srcOrd="4" destOrd="0" parTransId="{B887A63B-FBCF-4F40-B6A7-776AA77B4010}" sibTransId="{6DA4782C-E719-4D1C-B85B-1A45B153B159}"/>
    <dgm:cxn modelId="{A3EA403B-E590-4EA8-8983-79E6E5B8EEFE}" type="presOf" srcId="{47B147FB-9DD0-47C6-BC91-ED3D27189C01}" destId="{77A3213C-6D74-4A85-9309-3B0F108768FB}" srcOrd="0" destOrd="0" presId="urn:microsoft.com/office/officeart/2005/8/layout/process1"/>
    <dgm:cxn modelId="{C58A7835-30F8-47C8-997A-39044DF8774C}" type="presOf" srcId="{B295F2EA-1333-4405-A380-B7729E9911DF}" destId="{589906FB-D488-4281-BC7C-450894F2F16E}" srcOrd="1" destOrd="0" presId="urn:microsoft.com/office/officeart/2005/8/layout/process1"/>
    <dgm:cxn modelId="{4A7ADD54-C0DF-4F10-813F-01BAFA99B4B1}" type="presParOf" srcId="{78F964A3-8DEE-4CF9-AF04-4FCF8C6EB53E}" destId="{FB830FB5-2EA6-4454-9400-112CF1E804D4}" srcOrd="0" destOrd="0" presId="urn:microsoft.com/office/officeart/2005/8/layout/process1"/>
    <dgm:cxn modelId="{FEC466E9-8E24-4DDF-95D3-798A0DC8CD1D}" type="presParOf" srcId="{78F964A3-8DEE-4CF9-AF04-4FCF8C6EB53E}" destId="{63D8C236-823C-40FC-8BE4-254962B1A227}" srcOrd="1" destOrd="0" presId="urn:microsoft.com/office/officeart/2005/8/layout/process1"/>
    <dgm:cxn modelId="{FB6FCB7A-FF96-4A1D-8795-CF6C0752EAB3}" type="presParOf" srcId="{63D8C236-823C-40FC-8BE4-254962B1A227}" destId="{C19D1A9E-74E5-4136-A156-2F496F4CCBFB}" srcOrd="0" destOrd="0" presId="urn:microsoft.com/office/officeart/2005/8/layout/process1"/>
    <dgm:cxn modelId="{A41803E2-32FB-4A70-A990-499FFFC83148}" type="presParOf" srcId="{78F964A3-8DEE-4CF9-AF04-4FCF8C6EB53E}" destId="{77A3213C-6D74-4A85-9309-3B0F108768FB}" srcOrd="2" destOrd="0" presId="urn:microsoft.com/office/officeart/2005/8/layout/process1"/>
    <dgm:cxn modelId="{4CC6410A-359A-4C0F-B663-C40EE41903FE}" type="presParOf" srcId="{78F964A3-8DEE-4CF9-AF04-4FCF8C6EB53E}" destId="{38A9D3D8-A705-4957-B5C8-4A45A35C707F}" srcOrd="3" destOrd="0" presId="urn:microsoft.com/office/officeart/2005/8/layout/process1"/>
    <dgm:cxn modelId="{5D50FB5B-655C-4AA9-890D-CCA45A114B5F}" type="presParOf" srcId="{38A9D3D8-A705-4957-B5C8-4A45A35C707F}" destId="{589906FB-D488-4281-BC7C-450894F2F16E}" srcOrd="0" destOrd="0" presId="urn:microsoft.com/office/officeart/2005/8/layout/process1"/>
    <dgm:cxn modelId="{6BE0072D-B719-4B25-A7D7-B3F23F9C4C0B}" type="presParOf" srcId="{78F964A3-8DEE-4CF9-AF04-4FCF8C6EB53E}" destId="{BCD78099-5AB0-4671-A829-F2F931CBC6B6}" srcOrd="4" destOrd="0" presId="urn:microsoft.com/office/officeart/2005/8/layout/process1"/>
    <dgm:cxn modelId="{86DF84F6-4433-4608-8196-26796EE2E90A}" type="presParOf" srcId="{78F964A3-8DEE-4CF9-AF04-4FCF8C6EB53E}" destId="{D1D82F61-41C2-47C7-AE5B-51460AC90EE3}" srcOrd="5" destOrd="0" presId="urn:microsoft.com/office/officeart/2005/8/layout/process1"/>
    <dgm:cxn modelId="{78854616-0DF2-421A-8D7F-984C307595F9}" type="presParOf" srcId="{D1D82F61-41C2-47C7-AE5B-51460AC90EE3}" destId="{8398539B-14F5-4365-A03B-3DF19A1F8F68}" srcOrd="0" destOrd="0" presId="urn:microsoft.com/office/officeart/2005/8/layout/process1"/>
    <dgm:cxn modelId="{3B04A2B4-1B9C-432E-96F4-35C66B9E92DE}" type="presParOf" srcId="{78F964A3-8DEE-4CF9-AF04-4FCF8C6EB53E}" destId="{AE0105F3-F059-43A8-8D80-C611AE7540AE}" srcOrd="6" destOrd="0" presId="urn:microsoft.com/office/officeart/2005/8/layout/process1"/>
    <dgm:cxn modelId="{FF366F5F-78D9-4315-A6B3-7D90DE8DB0F6}" type="presParOf" srcId="{78F964A3-8DEE-4CF9-AF04-4FCF8C6EB53E}" destId="{94D59345-6006-4A24-8FAC-271941FA325A}" srcOrd="7" destOrd="0" presId="urn:microsoft.com/office/officeart/2005/8/layout/process1"/>
    <dgm:cxn modelId="{7FCB331D-8CA3-4430-AAD6-D828BFDABE7B}" type="presParOf" srcId="{94D59345-6006-4A24-8FAC-271941FA325A}" destId="{170CD2D7-1E27-48BD-A85A-3A939060A256}" srcOrd="0" destOrd="0" presId="urn:microsoft.com/office/officeart/2005/8/layout/process1"/>
    <dgm:cxn modelId="{1E58D101-4E13-4798-8365-20A33B450409}" type="presParOf" srcId="{78F964A3-8DEE-4CF9-AF04-4FCF8C6EB53E}" destId="{FA4DB8A2-72EC-4202-8C11-F38B2DD54E41}" srcOrd="8" destOrd="0" presId="urn:microsoft.com/office/officeart/2005/8/layout/process1"/>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24D4E9C1-3CAC-4CCD-8F1E-F663B3199EAB}" type="doc">
      <dgm:prSet loTypeId="urn:microsoft.com/office/officeart/2005/8/layout/process1" loCatId="process" qsTypeId="urn:microsoft.com/office/officeart/2005/8/quickstyle/simple1" qsCatId="simple" csTypeId="urn:microsoft.com/office/officeart/2005/8/colors/accent2_2" csCatId="accent2" phldr="1"/>
      <dgm:spPr/>
    </dgm:pt>
    <dgm:pt modelId="{63002092-E76A-4714-AAE2-1AE8E9136DEE}">
      <dgm:prSet phldrT="[Text]"/>
      <dgm:spPr/>
      <dgm:t>
        <a:bodyPr/>
        <a:lstStyle/>
        <a:p>
          <a:r>
            <a:rPr lang="en-US" dirty="0" smtClean="0"/>
            <a:t>Event 0</a:t>
          </a:r>
        </a:p>
        <a:p>
          <a:r>
            <a:rPr lang="en-US" dirty="0" smtClean="0"/>
            <a:t>Time:</a:t>
          </a:r>
          <a:br>
            <a:rPr lang="en-US" dirty="0" smtClean="0"/>
          </a:br>
          <a:r>
            <a:rPr lang="en-US" dirty="0" smtClean="0"/>
            <a:t>0 ns</a:t>
          </a:r>
          <a:endParaRPr lang="en-US" dirty="0"/>
        </a:p>
      </dgm:t>
    </dgm:pt>
    <dgm:pt modelId="{38FBA839-14E5-45C4-A4E5-058156EB5618}" type="parTrans" cxnId="{66654D8D-571F-4E67-88E0-D707A77858C8}">
      <dgm:prSet/>
      <dgm:spPr/>
      <dgm:t>
        <a:bodyPr/>
        <a:lstStyle/>
        <a:p>
          <a:endParaRPr lang="en-US"/>
        </a:p>
      </dgm:t>
    </dgm:pt>
    <dgm:pt modelId="{4F65FB17-D384-40E8-B085-464FD1247CB7}" type="sibTrans" cxnId="{66654D8D-571F-4E67-88E0-D707A77858C8}">
      <dgm:prSet/>
      <dgm:spPr/>
      <dgm:t>
        <a:bodyPr/>
        <a:lstStyle/>
        <a:p>
          <a:endParaRPr lang="en-US"/>
        </a:p>
      </dgm:t>
    </dgm:pt>
    <dgm:pt modelId="{6287FB13-3041-41CC-80DF-7A034B88AD46}">
      <dgm:prSet phldrT="[Text]"/>
      <dgm:spPr/>
      <dgm:t>
        <a:bodyPr/>
        <a:lstStyle/>
        <a:p>
          <a:r>
            <a:rPr lang="en-US" dirty="0" smtClean="0"/>
            <a:t>Event 4</a:t>
          </a:r>
        </a:p>
        <a:p>
          <a:r>
            <a:rPr lang="en-US" dirty="0" smtClean="0"/>
            <a:t>Time: 140 ns</a:t>
          </a:r>
          <a:endParaRPr lang="en-US" dirty="0"/>
        </a:p>
      </dgm:t>
    </dgm:pt>
    <dgm:pt modelId="{375825EF-873C-44FD-A148-E88799077714}" type="sibTrans" cxnId="{8258D6D1-DE55-4836-AE90-B866A5050885}">
      <dgm:prSet/>
      <dgm:spPr/>
      <dgm:t>
        <a:bodyPr/>
        <a:lstStyle/>
        <a:p>
          <a:endParaRPr lang="en-US"/>
        </a:p>
      </dgm:t>
    </dgm:pt>
    <dgm:pt modelId="{DAD3025F-AB9F-4D91-AABC-361C274C63F5}" type="parTrans" cxnId="{8258D6D1-DE55-4836-AE90-B866A5050885}">
      <dgm:prSet/>
      <dgm:spPr/>
      <dgm:t>
        <a:bodyPr/>
        <a:lstStyle/>
        <a:p>
          <a:endParaRPr lang="en-US"/>
        </a:p>
      </dgm:t>
    </dgm:pt>
    <dgm:pt modelId="{CB22EB84-7070-4D9E-935A-8720BBC80DE3}">
      <dgm:prSet phldrT="[Text]"/>
      <dgm:spPr/>
      <dgm:t>
        <a:bodyPr/>
        <a:lstStyle/>
        <a:p>
          <a:r>
            <a:rPr lang="en-US" dirty="0" smtClean="0"/>
            <a:t>Event 3</a:t>
          </a:r>
        </a:p>
        <a:p>
          <a:r>
            <a:rPr lang="en-US" dirty="0" smtClean="0"/>
            <a:t>Time: 136 ns</a:t>
          </a:r>
          <a:endParaRPr lang="en-US" dirty="0"/>
        </a:p>
      </dgm:t>
    </dgm:pt>
    <dgm:pt modelId="{1C9E688F-20EA-4896-9A21-17936E739447}" type="sibTrans" cxnId="{67ADB738-E1F5-426A-A232-7E9E0121112D}">
      <dgm:prSet/>
      <dgm:spPr/>
      <dgm:t>
        <a:bodyPr/>
        <a:lstStyle/>
        <a:p>
          <a:endParaRPr lang="en-US"/>
        </a:p>
      </dgm:t>
    </dgm:pt>
    <dgm:pt modelId="{9328813E-CB19-4B7B-AF49-1C03F8BEA290}" type="parTrans" cxnId="{67ADB738-E1F5-426A-A232-7E9E0121112D}">
      <dgm:prSet/>
      <dgm:spPr/>
      <dgm:t>
        <a:bodyPr/>
        <a:lstStyle/>
        <a:p>
          <a:endParaRPr lang="en-US"/>
        </a:p>
      </dgm:t>
    </dgm:pt>
    <dgm:pt modelId="{E03D0C5E-ECAE-478A-A74B-8C08CDDD3D35}">
      <dgm:prSet phldrT="[Text]"/>
      <dgm:spPr/>
      <dgm:t>
        <a:bodyPr/>
        <a:lstStyle/>
        <a:p>
          <a:r>
            <a:rPr lang="en-US" dirty="0" smtClean="0">
              <a:solidFill>
                <a:srgbClr val="FF99CC"/>
              </a:solidFill>
            </a:rPr>
            <a:t>Event 2</a:t>
          </a:r>
        </a:p>
        <a:p>
          <a:r>
            <a:rPr lang="en-US" dirty="0" smtClean="0"/>
            <a:t>Time: 120 ns</a:t>
          </a:r>
          <a:endParaRPr lang="en-US" dirty="0"/>
        </a:p>
      </dgm:t>
    </dgm:pt>
    <dgm:pt modelId="{A40B93E3-5005-47BC-81F6-CB5633AA6EDF}" type="sibTrans" cxnId="{81FC9EF3-E1B6-488D-BC4E-FD0892C7CA8D}">
      <dgm:prSet/>
      <dgm:spPr/>
      <dgm:t>
        <a:bodyPr/>
        <a:lstStyle/>
        <a:p>
          <a:endParaRPr lang="en-US"/>
        </a:p>
      </dgm:t>
    </dgm:pt>
    <dgm:pt modelId="{14393CA4-3FF2-4B4B-B97F-BFA7CA790AD3}" type="parTrans" cxnId="{81FC9EF3-E1B6-488D-BC4E-FD0892C7CA8D}">
      <dgm:prSet/>
      <dgm:spPr/>
      <dgm:t>
        <a:bodyPr/>
        <a:lstStyle/>
        <a:p>
          <a:endParaRPr lang="en-US"/>
        </a:p>
      </dgm:t>
    </dgm:pt>
    <dgm:pt modelId="{CA972F93-EA47-4D4B-AD89-F207E39F2FE9}">
      <dgm:prSet phldrT="[Text]"/>
      <dgm:spPr/>
      <dgm:t>
        <a:bodyPr/>
        <a:lstStyle/>
        <a:p>
          <a:r>
            <a:rPr lang="en-US" dirty="0" smtClean="0">
              <a:solidFill>
                <a:srgbClr val="FFFF00"/>
              </a:solidFill>
            </a:rPr>
            <a:t>Event 1</a:t>
          </a:r>
        </a:p>
        <a:p>
          <a:r>
            <a:rPr lang="en-US" dirty="0" smtClean="0"/>
            <a:t>Time:</a:t>
          </a:r>
          <a:br>
            <a:rPr lang="en-US" dirty="0" smtClean="0"/>
          </a:br>
          <a:r>
            <a:rPr lang="en-US" dirty="0" smtClean="0"/>
            <a:t>23 ns</a:t>
          </a:r>
          <a:endParaRPr lang="en-US" dirty="0"/>
        </a:p>
      </dgm:t>
    </dgm:pt>
    <dgm:pt modelId="{08B9A066-5573-4542-B8AA-676CDC2520CA}" type="sibTrans" cxnId="{67E763F9-2F40-46B2-BB90-648F8594AFFD}">
      <dgm:prSet/>
      <dgm:spPr/>
      <dgm:t>
        <a:bodyPr/>
        <a:lstStyle/>
        <a:p>
          <a:endParaRPr lang="en-US"/>
        </a:p>
      </dgm:t>
    </dgm:pt>
    <dgm:pt modelId="{B7933442-BAB1-4B6C-8E60-5C7EC0001677}" type="parTrans" cxnId="{67E763F9-2F40-46B2-BB90-648F8594AFFD}">
      <dgm:prSet/>
      <dgm:spPr/>
      <dgm:t>
        <a:bodyPr/>
        <a:lstStyle/>
        <a:p>
          <a:endParaRPr lang="en-US"/>
        </a:p>
      </dgm:t>
    </dgm:pt>
    <dgm:pt modelId="{DAF28CD2-7CEC-427D-BD05-92D5FD923AA9}" type="pres">
      <dgm:prSet presAssocID="{24D4E9C1-3CAC-4CCD-8F1E-F663B3199EAB}" presName="Name0" presStyleCnt="0">
        <dgm:presLayoutVars>
          <dgm:dir/>
          <dgm:resizeHandles val="exact"/>
        </dgm:presLayoutVars>
      </dgm:prSet>
      <dgm:spPr/>
    </dgm:pt>
    <dgm:pt modelId="{7EE60ACF-0965-46F2-A0DB-ECD4542875D4}" type="pres">
      <dgm:prSet presAssocID="{63002092-E76A-4714-AAE2-1AE8E9136DEE}" presName="node" presStyleLbl="node1" presStyleIdx="0" presStyleCnt="5">
        <dgm:presLayoutVars>
          <dgm:bulletEnabled val="1"/>
        </dgm:presLayoutVars>
      </dgm:prSet>
      <dgm:spPr/>
      <dgm:t>
        <a:bodyPr/>
        <a:lstStyle/>
        <a:p>
          <a:endParaRPr lang="en-US"/>
        </a:p>
      </dgm:t>
    </dgm:pt>
    <dgm:pt modelId="{3AC831DF-DD74-49D2-A4F7-B28B28402E6B}" type="pres">
      <dgm:prSet presAssocID="{4F65FB17-D384-40E8-B085-464FD1247CB7}" presName="sibTrans" presStyleLbl="sibTrans2D1" presStyleIdx="0" presStyleCnt="4"/>
      <dgm:spPr/>
      <dgm:t>
        <a:bodyPr/>
        <a:lstStyle/>
        <a:p>
          <a:endParaRPr lang="en-US"/>
        </a:p>
      </dgm:t>
    </dgm:pt>
    <dgm:pt modelId="{EC654405-687F-4602-A916-C89527BB24B3}" type="pres">
      <dgm:prSet presAssocID="{4F65FB17-D384-40E8-B085-464FD1247CB7}" presName="connectorText" presStyleLbl="sibTrans2D1" presStyleIdx="0" presStyleCnt="4"/>
      <dgm:spPr/>
      <dgm:t>
        <a:bodyPr/>
        <a:lstStyle/>
        <a:p>
          <a:endParaRPr lang="en-US"/>
        </a:p>
      </dgm:t>
    </dgm:pt>
    <dgm:pt modelId="{F5249DAF-E72D-47BC-A63D-0A670B164577}" type="pres">
      <dgm:prSet presAssocID="{CA972F93-EA47-4D4B-AD89-F207E39F2FE9}" presName="node" presStyleLbl="node1" presStyleIdx="1" presStyleCnt="5">
        <dgm:presLayoutVars>
          <dgm:bulletEnabled val="1"/>
        </dgm:presLayoutVars>
      </dgm:prSet>
      <dgm:spPr/>
      <dgm:t>
        <a:bodyPr/>
        <a:lstStyle/>
        <a:p>
          <a:endParaRPr lang="en-US"/>
        </a:p>
      </dgm:t>
    </dgm:pt>
    <dgm:pt modelId="{A8A9A388-9BBB-493B-B65E-25B46DA92341}" type="pres">
      <dgm:prSet presAssocID="{08B9A066-5573-4542-B8AA-676CDC2520CA}" presName="sibTrans" presStyleLbl="sibTrans2D1" presStyleIdx="1" presStyleCnt="4"/>
      <dgm:spPr/>
      <dgm:t>
        <a:bodyPr/>
        <a:lstStyle/>
        <a:p>
          <a:endParaRPr lang="en-US"/>
        </a:p>
      </dgm:t>
    </dgm:pt>
    <dgm:pt modelId="{E4503006-F49B-4E59-B9C1-7A0ACD16DCF3}" type="pres">
      <dgm:prSet presAssocID="{08B9A066-5573-4542-B8AA-676CDC2520CA}" presName="connectorText" presStyleLbl="sibTrans2D1" presStyleIdx="1" presStyleCnt="4"/>
      <dgm:spPr/>
      <dgm:t>
        <a:bodyPr/>
        <a:lstStyle/>
        <a:p>
          <a:endParaRPr lang="en-US"/>
        </a:p>
      </dgm:t>
    </dgm:pt>
    <dgm:pt modelId="{8011B264-6EB5-4366-84DE-AC0CCC7C5088}" type="pres">
      <dgm:prSet presAssocID="{E03D0C5E-ECAE-478A-A74B-8C08CDDD3D35}" presName="node" presStyleLbl="node1" presStyleIdx="2" presStyleCnt="5">
        <dgm:presLayoutVars>
          <dgm:bulletEnabled val="1"/>
        </dgm:presLayoutVars>
      </dgm:prSet>
      <dgm:spPr/>
      <dgm:t>
        <a:bodyPr/>
        <a:lstStyle/>
        <a:p>
          <a:endParaRPr lang="en-US"/>
        </a:p>
      </dgm:t>
    </dgm:pt>
    <dgm:pt modelId="{9543B2D0-1EB4-4C08-91CA-8FD2EDE80D73}" type="pres">
      <dgm:prSet presAssocID="{A40B93E3-5005-47BC-81F6-CB5633AA6EDF}" presName="sibTrans" presStyleLbl="sibTrans2D1" presStyleIdx="2" presStyleCnt="4"/>
      <dgm:spPr/>
      <dgm:t>
        <a:bodyPr/>
        <a:lstStyle/>
        <a:p>
          <a:endParaRPr lang="en-US"/>
        </a:p>
      </dgm:t>
    </dgm:pt>
    <dgm:pt modelId="{64BE438F-F6A2-48B2-A099-7565BF9EB0A2}" type="pres">
      <dgm:prSet presAssocID="{A40B93E3-5005-47BC-81F6-CB5633AA6EDF}" presName="connectorText" presStyleLbl="sibTrans2D1" presStyleIdx="2" presStyleCnt="4"/>
      <dgm:spPr/>
      <dgm:t>
        <a:bodyPr/>
        <a:lstStyle/>
        <a:p>
          <a:endParaRPr lang="en-US"/>
        </a:p>
      </dgm:t>
    </dgm:pt>
    <dgm:pt modelId="{8542369C-67AD-4DA8-B19F-9B264DEEC1C8}" type="pres">
      <dgm:prSet presAssocID="{CB22EB84-7070-4D9E-935A-8720BBC80DE3}" presName="node" presStyleLbl="node1" presStyleIdx="3" presStyleCnt="5">
        <dgm:presLayoutVars>
          <dgm:bulletEnabled val="1"/>
        </dgm:presLayoutVars>
      </dgm:prSet>
      <dgm:spPr/>
      <dgm:t>
        <a:bodyPr/>
        <a:lstStyle/>
        <a:p>
          <a:endParaRPr lang="en-US"/>
        </a:p>
      </dgm:t>
    </dgm:pt>
    <dgm:pt modelId="{8D43A5C0-628B-43CE-837E-6B595025ABD3}" type="pres">
      <dgm:prSet presAssocID="{1C9E688F-20EA-4896-9A21-17936E739447}" presName="sibTrans" presStyleLbl="sibTrans2D1" presStyleIdx="3" presStyleCnt="4"/>
      <dgm:spPr/>
      <dgm:t>
        <a:bodyPr/>
        <a:lstStyle/>
        <a:p>
          <a:endParaRPr lang="en-US"/>
        </a:p>
      </dgm:t>
    </dgm:pt>
    <dgm:pt modelId="{40DDCD93-2A59-4BED-AACD-0937D15157CF}" type="pres">
      <dgm:prSet presAssocID="{1C9E688F-20EA-4896-9A21-17936E739447}" presName="connectorText" presStyleLbl="sibTrans2D1" presStyleIdx="3" presStyleCnt="4"/>
      <dgm:spPr/>
      <dgm:t>
        <a:bodyPr/>
        <a:lstStyle/>
        <a:p>
          <a:endParaRPr lang="en-US"/>
        </a:p>
      </dgm:t>
    </dgm:pt>
    <dgm:pt modelId="{5665AB3E-6C4B-48B4-AB53-791C6DCA613D}" type="pres">
      <dgm:prSet presAssocID="{6287FB13-3041-41CC-80DF-7A034B88AD46}" presName="node" presStyleLbl="node1" presStyleIdx="4" presStyleCnt="5">
        <dgm:presLayoutVars>
          <dgm:bulletEnabled val="1"/>
        </dgm:presLayoutVars>
      </dgm:prSet>
      <dgm:spPr/>
      <dgm:t>
        <a:bodyPr/>
        <a:lstStyle/>
        <a:p>
          <a:endParaRPr lang="en-US"/>
        </a:p>
      </dgm:t>
    </dgm:pt>
  </dgm:ptLst>
  <dgm:cxnLst>
    <dgm:cxn modelId="{66654D8D-571F-4E67-88E0-D707A77858C8}" srcId="{24D4E9C1-3CAC-4CCD-8F1E-F663B3199EAB}" destId="{63002092-E76A-4714-AAE2-1AE8E9136DEE}" srcOrd="0" destOrd="0" parTransId="{38FBA839-14E5-45C4-A4E5-058156EB5618}" sibTransId="{4F65FB17-D384-40E8-B085-464FD1247CB7}"/>
    <dgm:cxn modelId="{F919EA2C-8154-4368-8AC1-FFD24E945293}" type="presOf" srcId="{1C9E688F-20EA-4896-9A21-17936E739447}" destId="{40DDCD93-2A59-4BED-AACD-0937D15157CF}" srcOrd="1" destOrd="0" presId="urn:microsoft.com/office/officeart/2005/8/layout/process1"/>
    <dgm:cxn modelId="{0DF2FB4F-6EE7-44EA-846F-35404CEA5947}" type="presOf" srcId="{E03D0C5E-ECAE-478A-A74B-8C08CDDD3D35}" destId="{8011B264-6EB5-4366-84DE-AC0CCC7C5088}" srcOrd="0" destOrd="0" presId="urn:microsoft.com/office/officeart/2005/8/layout/process1"/>
    <dgm:cxn modelId="{4F6FCC5C-5310-4409-A728-9441D5BC1686}" type="presOf" srcId="{CB22EB84-7070-4D9E-935A-8720BBC80DE3}" destId="{8542369C-67AD-4DA8-B19F-9B264DEEC1C8}" srcOrd="0" destOrd="0" presId="urn:microsoft.com/office/officeart/2005/8/layout/process1"/>
    <dgm:cxn modelId="{6C800116-046A-4EE3-A2C8-454A3ABEB49C}" type="presOf" srcId="{08B9A066-5573-4542-B8AA-676CDC2520CA}" destId="{A8A9A388-9BBB-493B-B65E-25B46DA92341}" srcOrd="0" destOrd="0" presId="urn:microsoft.com/office/officeart/2005/8/layout/process1"/>
    <dgm:cxn modelId="{7BE53031-4030-4AE1-AC22-9B477D3116DF}" type="presOf" srcId="{CA972F93-EA47-4D4B-AD89-F207E39F2FE9}" destId="{F5249DAF-E72D-47BC-A63D-0A670B164577}" srcOrd="0" destOrd="0" presId="urn:microsoft.com/office/officeart/2005/8/layout/process1"/>
    <dgm:cxn modelId="{610C75CE-DFB3-4D85-B4BD-5495522A1398}" type="presOf" srcId="{6287FB13-3041-41CC-80DF-7A034B88AD46}" destId="{5665AB3E-6C4B-48B4-AB53-791C6DCA613D}" srcOrd="0" destOrd="0" presId="urn:microsoft.com/office/officeart/2005/8/layout/process1"/>
    <dgm:cxn modelId="{BC390CC8-75DC-4B07-9525-8025FA55D706}" type="presOf" srcId="{1C9E688F-20EA-4896-9A21-17936E739447}" destId="{8D43A5C0-628B-43CE-837E-6B595025ABD3}" srcOrd="0" destOrd="0" presId="urn:microsoft.com/office/officeart/2005/8/layout/process1"/>
    <dgm:cxn modelId="{3DF1586D-C6C9-4671-AF8E-4979CD005332}" type="presOf" srcId="{24D4E9C1-3CAC-4CCD-8F1E-F663B3199EAB}" destId="{DAF28CD2-7CEC-427D-BD05-92D5FD923AA9}" srcOrd="0" destOrd="0" presId="urn:microsoft.com/office/officeart/2005/8/layout/process1"/>
    <dgm:cxn modelId="{67E763F9-2F40-46B2-BB90-648F8594AFFD}" srcId="{24D4E9C1-3CAC-4CCD-8F1E-F663B3199EAB}" destId="{CA972F93-EA47-4D4B-AD89-F207E39F2FE9}" srcOrd="1" destOrd="0" parTransId="{B7933442-BAB1-4B6C-8E60-5C7EC0001677}" sibTransId="{08B9A066-5573-4542-B8AA-676CDC2520CA}"/>
    <dgm:cxn modelId="{85811611-BF38-4D0D-8EA9-2B31C853EA25}" type="presOf" srcId="{08B9A066-5573-4542-B8AA-676CDC2520CA}" destId="{E4503006-F49B-4E59-B9C1-7A0ACD16DCF3}" srcOrd="1" destOrd="0" presId="urn:microsoft.com/office/officeart/2005/8/layout/process1"/>
    <dgm:cxn modelId="{67ADB738-E1F5-426A-A232-7E9E0121112D}" srcId="{24D4E9C1-3CAC-4CCD-8F1E-F663B3199EAB}" destId="{CB22EB84-7070-4D9E-935A-8720BBC80DE3}" srcOrd="3" destOrd="0" parTransId="{9328813E-CB19-4B7B-AF49-1C03F8BEA290}" sibTransId="{1C9E688F-20EA-4896-9A21-17936E739447}"/>
    <dgm:cxn modelId="{81FC9EF3-E1B6-488D-BC4E-FD0892C7CA8D}" srcId="{24D4E9C1-3CAC-4CCD-8F1E-F663B3199EAB}" destId="{E03D0C5E-ECAE-478A-A74B-8C08CDDD3D35}" srcOrd="2" destOrd="0" parTransId="{14393CA4-3FF2-4B4B-B97F-BFA7CA790AD3}" sibTransId="{A40B93E3-5005-47BC-81F6-CB5633AA6EDF}"/>
    <dgm:cxn modelId="{822D7488-2E79-4B92-A512-FFEBD7359D76}" type="presOf" srcId="{4F65FB17-D384-40E8-B085-464FD1247CB7}" destId="{EC654405-687F-4602-A916-C89527BB24B3}" srcOrd="1" destOrd="0" presId="urn:microsoft.com/office/officeart/2005/8/layout/process1"/>
    <dgm:cxn modelId="{D139E4AE-6980-4841-9D1B-7036A11F9CA1}" type="presOf" srcId="{A40B93E3-5005-47BC-81F6-CB5633AA6EDF}" destId="{9543B2D0-1EB4-4C08-91CA-8FD2EDE80D73}" srcOrd="0" destOrd="0" presId="urn:microsoft.com/office/officeart/2005/8/layout/process1"/>
    <dgm:cxn modelId="{1ECBC576-C1D9-49C3-9253-B31D13B8D91F}" type="presOf" srcId="{63002092-E76A-4714-AAE2-1AE8E9136DEE}" destId="{7EE60ACF-0965-46F2-A0DB-ECD4542875D4}" srcOrd="0" destOrd="0" presId="urn:microsoft.com/office/officeart/2005/8/layout/process1"/>
    <dgm:cxn modelId="{8258D6D1-DE55-4836-AE90-B866A5050885}" srcId="{24D4E9C1-3CAC-4CCD-8F1E-F663B3199EAB}" destId="{6287FB13-3041-41CC-80DF-7A034B88AD46}" srcOrd="4" destOrd="0" parTransId="{DAD3025F-AB9F-4D91-AABC-361C274C63F5}" sibTransId="{375825EF-873C-44FD-A148-E88799077714}"/>
    <dgm:cxn modelId="{2BE2E69C-DBAA-4D8B-9BB7-E15B162C398E}" type="presOf" srcId="{4F65FB17-D384-40E8-B085-464FD1247CB7}" destId="{3AC831DF-DD74-49D2-A4F7-B28B28402E6B}" srcOrd="0" destOrd="0" presId="urn:microsoft.com/office/officeart/2005/8/layout/process1"/>
    <dgm:cxn modelId="{CC1BEA63-97BE-4EDF-BD8D-E81108027B51}" type="presOf" srcId="{A40B93E3-5005-47BC-81F6-CB5633AA6EDF}" destId="{64BE438F-F6A2-48B2-A099-7565BF9EB0A2}" srcOrd="1" destOrd="0" presId="urn:microsoft.com/office/officeart/2005/8/layout/process1"/>
    <dgm:cxn modelId="{0862C0F5-7233-4A53-9721-50D411693557}" type="presParOf" srcId="{DAF28CD2-7CEC-427D-BD05-92D5FD923AA9}" destId="{7EE60ACF-0965-46F2-A0DB-ECD4542875D4}" srcOrd="0" destOrd="0" presId="urn:microsoft.com/office/officeart/2005/8/layout/process1"/>
    <dgm:cxn modelId="{8CE52F87-938A-4B58-80C7-00901DD4CE96}" type="presParOf" srcId="{DAF28CD2-7CEC-427D-BD05-92D5FD923AA9}" destId="{3AC831DF-DD74-49D2-A4F7-B28B28402E6B}" srcOrd="1" destOrd="0" presId="urn:microsoft.com/office/officeart/2005/8/layout/process1"/>
    <dgm:cxn modelId="{A29F50E2-1409-4895-A8A1-81A4B4301A1E}" type="presParOf" srcId="{3AC831DF-DD74-49D2-A4F7-B28B28402E6B}" destId="{EC654405-687F-4602-A916-C89527BB24B3}" srcOrd="0" destOrd="0" presId="urn:microsoft.com/office/officeart/2005/8/layout/process1"/>
    <dgm:cxn modelId="{53FAEEFB-D2BA-4124-9F87-A4DDDA52930D}" type="presParOf" srcId="{DAF28CD2-7CEC-427D-BD05-92D5FD923AA9}" destId="{F5249DAF-E72D-47BC-A63D-0A670B164577}" srcOrd="2" destOrd="0" presId="urn:microsoft.com/office/officeart/2005/8/layout/process1"/>
    <dgm:cxn modelId="{C72749DA-7DC9-42FB-BCA7-AC7C736BB059}" type="presParOf" srcId="{DAF28CD2-7CEC-427D-BD05-92D5FD923AA9}" destId="{A8A9A388-9BBB-493B-B65E-25B46DA92341}" srcOrd="3" destOrd="0" presId="urn:microsoft.com/office/officeart/2005/8/layout/process1"/>
    <dgm:cxn modelId="{8CECBCB0-95D1-4359-8952-0FFB9A79EBB4}" type="presParOf" srcId="{A8A9A388-9BBB-493B-B65E-25B46DA92341}" destId="{E4503006-F49B-4E59-B9C1-7A0ACD16DCF3}" srcOrd="0" destOrd="0" presId="urn:microsoft.com/office/officeart/2005/8/layout/process1"/>
    <dgm:cxn modelId="{9DE0B109-4371-40B8-9624-EB06E5F2AC43}" type="presParOf" srcId="{DAF28CD2-7CEC-427D-BD05-92D5FD923AA9}" destId="{8011B264-6EB5-4366-84DE-AC0CCC7C5088}" srcOrd="4" destOrd="0" presId="urn:microsoft.com/office/officeart/2005/8/layout/process1"/>
    <dgm:cxn modelId="{22E5B899-6AAF-48DC-97C7-6F1F1C700EC1}" type="presParOf" srcId="{DAF28CD2-7CEC-427D-BD05-92D5FD923AA9}" destId="{9543B2D0-1EB4-4C08-91CA-8FD2EDE80D73}" srcOrd="5" destOrd="0" presId="urn:microsoft.com/office/officeart/2005/8/layout/process1"/>
    <dgm:cxn modelId="{8E025996-32EB-4E0E-9C38-187939BBF1D6}" type="presParOf" srcId="{9543B2D0-1EB4-4C08-91CA-8FD2EDE80D73}" destId="{64BE438F-F6A2-48B2-A099-7565BF9EB0A2}" srcOrd="0" destOrd="0" presId="urn:microsoft.com/office/officeart/2005/8/layout/process1"/>
    <dgm:cxn modelId="{03EDA0F7-BA49-47D9-94BA-931477DC25F4}" type="presParOf" srcId="{DAF28CD2-7CEC-427D-BD05-92D5FD923AA9}" destId="{8542369C-67AD-4DA8-B19F-9B264DEEC1C8}" srcOrd="6" destOrd="0" presId="urn:microsoft.com/office/officeart/2005/8/layout/process1"/>
    <dgm:cxn modelId="{7E35E101-3766-452E-9F8F-D39BFDAF8D0E}" type="presParOf" srcId="{DAF28CD2-7CEC-427D-BD05-92D5FD923AA9}" destId="{8D43A5C0-628B-43CE-837E-6B595025ABD3}" srcOrd="7" destOrd="0" presId="urn:microsoft.com/office/officeart/2005/8/layout/process1"/>
    <dgm:cxn modelId="{DF29096E-5812-4A1C-B094-1FED7EB367D0}" type="presParOf" srcId="{8D43A5C0-628B-43CE-837E-6B595025ABD3}" destId="{40DDCD93-2A59-4BED-AACD-0937D15157CF}" srcOrd="0" destOrd="0" presId="urn:microsoft.com/office/officeart/2005/8/layout/process1"/>
    <dgm:cxn modelId="{F949D9C6-9744-4AE2-AAD6-495B9A2D108D}" type="presParOf" srcId="{DAF28CD2-7CEC-427D-BD05-92D5FD923AA9}" destId="{5665AB3E-6C4B-48B4-AB53-791C6DCA613D}" srcOrd="8"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FDFB4A5B-81C6-4331-95B4-877491025EE8}" type="doc">
      <dgm:prSet loTypeId="urn:microsoft.com/office/officeart/2005/8/layout/process1" loCatId="process" qsTypeId="urn:microsoft.com/office/officeart/2005/8/quickstyle/simple1" qsCatId="simple" csTypeId="urn:microsoft.com/office/officeart/2005/8/colors/accent2_2" csCatId="accent2" phldr="1"/>
      <dgm:spPr/>
    </dgm:pt>
    <dgm:pt modelId="{75F02810-1CA7-42DF-AE47-2675B36CBC8A}">
      <dgm:prSet phldrT="[Text]" custT="1"/>
      <dgm:spPr>
        <a:solidFill>
          <a:srgbClr val="00B050"/>
        </a:solidFill>
      </dgm:spPr>
      <dgm:t>
        <a:bodyPr/>
        <a:lstStyle/>
        <a:p>
          <a:pPr algn="ctr"/>
          <a:r>
            <a:rPr lang="en-US" sz="1050" dirty="0" smtClean="0"/>
            <a:t>40 ns:</a:t>
          </a:r>
          <a:br>
            <a:rPr lang="en-US" sz="1050" dirty="0" smtClean="0"/>
          </a:br>
          <a:r>
            <a:rPr lang="en-US" sz="1050" dirty="0" smtClean="0"/>
            <a:t>Pix 3/8  TS 0</a:t>
          </a:r>
        </a:p>
        <a:p>
          <a:pPr algn="ctr"/>
          <a:r>
            <a:rPr lang="en-US" sz="1050" dirty="0" smtClean="0"/>
            <a:t>130 ns:</a:t>
          </a:r>
          <a:br>
            <a:rPr lang="en-US" sz="1050" dirty="0" smtClean="0"/>
          </a:br>
          <a:r>
            <a:rPr lang="en-US" sz="1050" dirty="0" smtClean="0"/>
            <a:t> Pix 7/12 TS 0</a:t>
          </a:r>
        </a:p>
      </dgm:t>
    </dgm:pt>
    <dgm:pt modelId="{EE7E2809-8EBB-48B9-AB8C-4F5EDAA29CED}" type="parTrans" cxnId="{E065FCD7-4362-4BF3-87F1-BB9F716231D0}">
      <dgm:prSet/>
      <dgm:spPr/>
      <dgm:t>
        <a:bodyPr/>
        <a:lstStyle/>
        <a:p>
          <a:endParaRPr lang="en-US"/>
        </a:p>
      </dgm:t>
    </dgm:pt>
    <dgm:pt modelId="{CF1A1446-AF6D-4A72-92C9-BC20836FD6A0}" type="sibTrans" cxnId="{E065FCD7-4362-4BF3-87F1-BB9F716231D0}">
      <dgm:prSet/>
      <dgm:spPr/>
      <dgm:t>
        <a:bodyPr/>
        <a:lstStyle/>
        <a:p>
          <a:endParaRPr lang="en-US"/>
        </a:p>
      </dgm:t>
    </dgm:pt>
    <dgm:pt modelId="{47B147FB-9DD0-47C6-BC91-ED3D27189C01}">
      <dgm:prSet phldrT="[Text]"/>
      <dgm:spPr>
        <a:solidFill>
          <a:srgbClr val="00B050"/>
        </a:solidFill>
      </dgm:spPr>
      <dgm:t>
        <a:bodyPr/>
        <a:lstStyle/>
        <a:p>
          <a:pPr algn="ctr"/>
          <a:r>
            <a:rPr lang="en-US" dirty="0" smtClean="0"/>
            <a:t>40 ns:</a:t>
          </a:r>
          <a:br>
            <a:rPr lang="en-US" dirty="0" smtClean="0"/>
          </a:br>
          <a:r>
            <a:rPr lang="en-US" dirty="0" smtClean="0"/>
            <a:t>Pixel 3/8 TS 0</a:t>
          </a:r>
        </a:p>
        <a:p>
          <a:pPr algn="ctr"/>
          <a:r>
            <a:rPr lang="en-US" dirty="0" smtClean="0"/>
            <a:t>60 ns:</a:t>
          </a:r>
          <a:br>
            <a:rPr lang="en-US" dirty="0" smtClean="0"/>
          </a:br>
          <a:r>
            <a:rPr lang="en-US" dirty="0" smtClean="0"/>
            <a:t>Pixel 9/20 </a:t>
          </a:r>
          <a:r>
            <a:rPr lang="en-US" dirty="0" smtClean="0">
              <a:solidFill>
                <a:srgbClr val="FFFF00"/>
              </a:solidFill>
            </a:rPr>
            <a:t>TS 1</a:t>
          </a:r>
        </a:p>
        <a:p>
          <a:pPr algn="ctr"/>
          <a:r>
            <a:rPr lang="en-US" dirty="0" smtClean="0"/>
            <a:t>130 ns:</a:t>
          </a:r>
          <a:br>
            <a:rPr lang="en-US" dirty="0" smtClean="0"/>
          </a:br>
          <a:r>
            <a:rPr lang="en-US" dirty="0" smtClean="0"/>
            <a:t>Pixel 7/12 TS 0</a:t>
          </a:r>
        </a:p>
      </dgm:t>
    </dgm:pt>
    <dgm:pt modelId="{9D8EC851-3214-4C19-B18E-B16F679156EF}" type="parTrans" cxnId="{ED6AE963-CB21-41A6-A9C7-C1FC70795A44}">
      <dgm:prSet/>
      <dgm:spPr/>
      <dgm:t>
        <a:bodyPr/>
        <a:lstStyle/>
        <a:p>
          <a:endParaRPr lang="en-US"/>
        </a:p>
      </dgm:t>
    </dgm:pt>
    <dgm:pt modelId="{B295F2EA-1333-4405-A380-B7729E9911DF}" type="sibTrans" cxnId="{ED6AE963-CB21-41A6-A9C7-C1FC70795A44}">
      <dgm:prSet/>
      <dgm:spPr/>
      <dgm:t>
        <a:bodyPr/>
        <a:lstStyle/>
        <a:p>
          <a:endParaRPr lang="en-US"/>
        </a:p>
      </dgm:t>
    </dgm:pt>
    <dgm:pt modelId="{4AF4A45F-AF55-4019-A969-48280846CB39}">
      <dgm:prSet phldrT="[Text]"/>
      <dgm:spPr>
        <a:solidFill>
          <a:srgbClr val="00B050"/>
        </a:solidFill>
      </dgm:spPr>
      <dgm:t>
        <a:bodyPr/>
        <a:lstStyle/>
        <a:p>
          <a:r>
            <a:rPr lang="en-US" dirty="0" smtClean="0"/>
            <a:t>130 ns:</a:t>
          </a:r>
          <a:br>
            <a:rPr lang="en-US" dirty="0" smtClean="0"/>
          </a:br>
          <a:r>
            <a:rPr lang="en-US" dirty="0" smtClean="0"/>
            <a:t>Pixel 7/12 TS 0</a:t>
          </a:r>
        </a:p>
        <a:p>
          <a:r>
            <a:rPr lang="en-US" b="1" dirty="0" smtClean="0"/>
            <a:t>138 ns:</a:t>
          </a:r>
          <a:br>
            <a:rPr lang="en-US" b="1" dirty="0" smtClean="0"/>
          </a:br>
          <a:r>
            <a:rPr lang="en-US" dirty="0" smtClean="0"/>
            <a:t>Pixel 9/2 </a:t>
          </a:r>
          <a:r>
            <a:rPr lang="en-US" b="1" dirty="0" smtClean="0">
              <a:solidFill>
                <a:srgbClr val="FF99CC"/>
              </a:solidFill>
            </a:rPr>
            <a:t>TS 2</a:t>
          </a:r>
        </a:p>
        <a:p>
          <a:r>
            <a:rPr lang="en-US" b="1" dirty="0" smtClean="0"/>
            <a:t>145 ns:</a:t>
          </a:r>
          <a:br>
            <a:rPr lang="en-US" b="1" dirty="0" smtClean="0"/>
          </a:br>
          <a:r>
            <a:rPr lang="en-US" dirty="0" smtClean="0"/>
            <a:t>Pixel 8/15 </a:t>
          </a:r>
          <a:r>
            <a:rPr lang="en-US" b="1" dirty="0" smtClean="0">
              <a:solidFill>
                <a:srgbClr val="FF99CC"/>
              </a:solidFill>
            </a:rPr>
            <a:t>TS 2</a:t>
          </a:r>
        </a:p>
      </dgm:t>
    </dgm:pt>
    <dgm:pt modelId="{74F5FD3C-EDAB-47A0-8D0D-7D065D833554}" type="parTrans" cxnId="{89942868-AE11-4223-9640-030640F2DD10}">
      <dgm:prSet/>
      <dgm:spPr/>
      <dgm:t>
        <a:bodyPr/>
        <a:lstStyle/>
        <a:p>
          <a:endParaRPr lang="en-US"/>
        </a:p>
      </dgm:t>
    </dgm:pt>
    <dgm:pt modelId="{E01D3019-0157-42FA-BAAE-B0D53F38F778}" type="sibTrans" cxnId="{89942868-AE11-4223-9640-030640F2DD10}">
      <dgm:prSet/>
      <dgm:spPr/>
      <dgm:t>
        <a:bodyPr/>
        <a:lstStyle/>
        <a:p>
          <a:endParaRPr lang="en-US"/>
        </a:p>
      </dgm:t>
    </dgm:pt>
    <dgm:pt modelId="{DDDCA6F6-31F8-478D-936A-1CBFF226F4D4}">
      <dgm:prSet phldrT="[Text]"/>
      <dgm:spPr>
        <a:solidFill>
          <a:srgbClr val="00B050"/>
        </a:solidFill>
      </dgm:spPr>
      <dgm:t>
        <a:bodyPr/>
        <a:lstStyle/>
        <a:p>
          <a:r>
            <a:rPr lang="en-US" dirty="0" smtClean="0"/>
            <a:t>138 ns:</a:t>
          </a:r>
          <a:br>
            <a:rPr lang="en-US" dirty="0" smtClean="0"/>
          </a:br>
          <a:r>
            <a:rPr lang="en-US" dirty="0" smtClean="0"/>
            <a:t>Pixel 9/2 TS 2</a:t>
          </a:r>
        </a:p>
        <a:p>
          <a:r>
            <a:rPr lang="en-US" dirty="0" smtClean="0"/>
            <a:t>145 ns:</a:t>
          </a:r>
          <a:br>
            <a:rPr lang="en-US" dirty="0" smtClean="0"/>
          </a:br>
          <a:r>
            <a:rPr lang="en-US" dirty="0" smtClean="0"/>
            <a:t>Pixel 8/15 TS 2</a:t>
          </a:r>
          <a:br>
            <a:rPr lang="en-US" dirty="0" smtClean="0"/>
          </a:br>
          <a:endParaRPr lang="en-US" dirty="0"/>
        </a:p>
      </dgm:t>
    </dgm:pt>
    <dgm:pt modelId="{E8E9D025-2265-43FF-81F2-7BD30AE1408A}" type="parTrans" cxnId="{E782C048-1DC0-4361-B401-2CED7A01A7A6}">
      <dgm:prSet/>
      <dgm:spPr/>
      <dgm:t>
        <a:bodyPr/>
        <a:lstStyle/>
        <a:p>
          <a:endParaRPr lang="en-US"/>
        </a:p>
      </dgm:t>
    </dgm:pt>
    <dgm:pt modelId="{236E29A5-85BF-4CD5-BAAB-9F3945CB16B7}" type="sibTrans" cxnId="{E782C048-1DC0-4361-B401-2CED7A01A7A6}">
      <dgm:prSet/>
      <dgm:spPr/>
      <dgm:t>
        <a:bodyPr/>
        <a:lstStyle/>
        <a:p>
          <a:endParaRPr lang="en-US"/>
        </a:p>
      </dgm:t>
    </dgm:pt>
    <dgm:pt modelId="{1A3B6677-2840-43B2-A5E8-35200E2C78D2}">
      <dgm:prSet phldrT="[Text]"/>
      <dgm:spPr>
        <a:solidFill>
          <a:srgbClr val="00B050"/>
        </a:solidFill>
      </dgm:spPr>
      <dgm:t>
        <a:bodyPr/>
        <a:lstStyle/>
        <a:p>
          <a:r>
            <a:rPr lang="en-US" dirty="0" smtClean="0"/>
            <a:t>145 ns:</a:t>
          </a:r>
          <a:br>
            <a:rPr lang="en-US" dirty="0" smtClean="0"/>
          </a:br>
          <a:r>
            <a:rPr lang="en-US" dirty="0" smtClean="0"/>
            <a:t>Pixel 8/15 TS 2</a:t>
          </a:r>
        </a:p>
        <a:p>
          <a:r>
            <a:rPr lang="en-US" dirty="0" smtClean="0"/>
            <a:t>220 ns:</a:t>
          </a:r>
          <a:br>
            <a:rPr lang="en-US" dirty="0" smtClean="0"/>
          </a:br>
          <a:r>
            <a:rPr lang="en-US" dirty="0" smtClean="0"/>
            <a:t>Pixel 7/13 TS 4</a:t>
          </a:r>
          <a:br>
            <a:rPr lang="en-US" dirty="0" smtClean="0"/>
          </a:br>
          <a:endParaRPr lang="en-US" dirty="0"/>
        </a:p>
      </dgm:t>
    </dgm:pt>
    <dgm:pt modelId="{B887A63B-FBCF-4F40-B6A7-776AA77B4010}" type="parTrans" cxnId="{34797A95-D518-4E7A-8761-7ADC6197A438}">
      <dgm:prSet/>
      <dgm:spPr/>
      <dgm:t>
        <a:bodyPr/>
        <a:lstStyle/>
        <a:p>
          <a:endParaRPr lang="en-US"/>
        </a:p>
      </dgm:t>
    </dgm:pt>
    <dgm:pt modelId="{6DA4782C-E719-4D1C-B85B-1A45B153B159}" type="sibTrans" cxnId="{34797A95-D518-4E7A-8761-7ADC6197A438}">
      <dgm:prSet/>
      <dgm:spPr/>
      <dgm:t>
        <a:bodyPr/>
        <a:lstStyle/>
        <a:p>
          <a:endParaRPr lang="en-US"/>
        </a:p>
      </dgm:t>
    </dgm:pt>
    <dgm:pt modelId="{78F964A3-8DEE-4CF9-AF04-4FCF8C6EB53E}" type="pres">
      <dgm:prSet presAssocID="{FDFB4A5B-81C6-4331-95B4-877491025EE8}" presName="Name0" presStyleCnt="0">
        <dgm:presLayoutVars>
          <dgm:dir/>
          <dgm:resizeHandles val="exact"/>
        </dgm:presLayoutVars>
      </dgm:prSet>
      <dgm:spPr/>
    </dgm:pt>
    <dgm:pt modelId="{FB830FB5-2EA6-4454-9400-112CF1E804D4}" type="pres">
      <dgm:prSet presAssocID="{75F02810-1CA7-42DF-AE47-2675B36CBC8A}" presName="node" presStyleLbl="node1" presStyleIdx="0" presStyleCnt="5">
        <dgm:presLayoutVars>
          <dgm:bulletEnabled val="1"/>
        </dgm:presLayoutVars>
      </dgm:prSet>
      <dgm:spPr/>
      <dgm:t>
        <a:bodyPr/>
        <a:lstStyle/>
        <a:p>
          <a:endParaRPr lang="en-US"/>
        </a:p>
      </dgm:t>
    </dgm:pt>
    <dgm:pt modelId="{63D8C236-823C-40FC-8BE4-254962B1A227}" type="pres">
      <dgm:prSet presAssocID="{CF1A1446-AF6D-4A72-92C9-BC20836FD6A0}" presName="sibTrans" presStyleLbl="sibTrans2D1" presStyleIdx="0" presStyleCnt="4"/>
      <dgm:spPr/>
      <dgm:t>
        <a:bodyPr/>
        <a:lstStyle/>
        <a:p>
          <a:endParaRPr lang="en-US"/>
        </a:p>
      </dgm:t>
    </dgm:pt>
    <dgm:pt modelId="{C19D1A9E-74E5-4136-A156-2F496F4CCBFB}" type="pres">
      <dgm:prSet presAssocID="{CF1A1446-AF6D-4A72-92C9-BC20836FD6A0}" presName="connectorText" presStyleLbl="sibTrans2D1" presStyleIdx="0" presStyleCnt="4"/>
      <dgm:spPr/>
      <dgm:t>
        <a:bodyPr/>
        <a:lstStyle/>
        <a:p>
          <a:endParaRPr lang="en-US"/>
        </a:p>
      </dgm:t>
    </dgm:pt>
    <dgm:pt modelId="{77A3213C-6D74-4A85-9309-3B0F108768FB}" type="pres">
      <dgm:prSet presAssocID="{47B147FB-9DD0-47C6-BC91-ED3D27189C01}" presName="node" presStyleLbl="node1" presStyleIdx="1" presStyleCnt="5">
        <dgm:presLayoutVars>
          <dgm:bulletEnabled val="1"/>
        </dgm:presLayoutVars>
      </dgm:prSet>
      <dgm:spPr/>
      <dgm:t>
        <a:bodyPr/>
        <a:lstStyle/>
        <a:p>
          <a:endParaRPr lang="en-US"/>
        </a:p>
      </dgm:t>
    </dgm:pt>
    <dgm:pt modelId="{38A9D3D8-A705-4957-B5C8-4A45A35C707F}" type="pres">
      <dgm:prSet presAssocID="{B295F2EA-1333-4405-A380-B7729E9911DF}" presName="sibTrans" presStyleLbl="sibTrans2D1" presStyleIdx="1" presStyleCnt="4"/>
      <dgm:spPr/>
      <dgm:t>
        <a:bodyPr/>
        <a:lstStyle/>
        <a:p>
          <a:endParaRPr lang="en-US"/>
        </a:p>
      </dgm:t>
    </dgm:pt>
    <dgm:pt modelId="{589906FB-D488-4281-BC7C-450894F2F16E}" type="pres">
      <dgm:prSet presAssocID="{B295F2EA-1333-4405-A380-B7729E9911DF}" presName="connectorText" presStyleLbl="sibTrans2D1" presStyleIdx="1" presStyleCnt="4"/>
      <dgm:spPr/>
      <dgm:t>
        <a:bodyPr/>
        <a:lstStyle/>
        <a:p>
          <a:endParaRPr lang="en-US"/>
        </a:p>
      </dgm:t>
    </dgm:pt>
    <dgm:pt modelId="{6FCB9412-5A17-413B-8FB6-13C44B33C254}" type="pres">
      <dgm:prSet presAssocID="{4AF4A45F-AF55-4019-A969-48280846CB39}" presName="node" presStyleLbl="node1" presStyleIdx="2" presStyleCnt="5">
        <dgm:presLayoutVars>
          <dgm:bulletEnabled val="1"/>
        </dgm:presLayoutVars>
      </dgm:prSet>
      <dgm:spPr/>
      <dgm:t>
        <a:bodyPr/>
        <a:lstStyle/>
        <a:p>
          <a:endParaRPr lang="en-US"/>
        </a:p>
      </dgm:t>
    </dgm:pt>
    <dgm:pt modelId="{8BDBD652-F094-444D-8EB2-B73F2089EA16}" type="pres">
      <dgm:prSet presAssocID="{E01D3019-0157-42FA-BAAE-B0D53F38F778}" presName="sibTrans" presStyleLbl="sibTrans2D1" presStyleIdx="2" presStyleCnt="4"/>
      <dgm:spPr/>
      <dgm:t>
        <a:bodyPr/>
        <a:lstStyle/>
        <a:p>
          <a:endParaRPr lang="en-US"/>
        </a:p>
      </dgm:t>
    </dgm:pt>
    <dgm:pt modelId="{1BD17595-3F71-41C8-A8D9-283CF19DA910}" type="pres">
      <dgm:prSet presAssocID="{E01D3019-0157-42FA-BAAE-B0D53F38F778}" presName="connectorText" presStyleLbl="sibTrans2D1" presStyleIdx="2" presStyleCnt="4"/>
      <dgm:spPr/>
      <dgm:t>
        <a:bodyPr/>
        <a:lstStyle/>
        <a:p>
          <a:endParaRPr lang="en-US"/>
        </a:p>
      </dgm:t>
    </dgm:pt>
    <dgm:pt modelId="{AE0105F3-F059-43A8-8D80-C611AE7540AE}" type="pres">
      <dgm:prSet presAssocID="{DDDCA6F6-31F8-478D-936A-1CBFF226F4D4}" presName="node" presStyleLbl="node1" presStyleIdx="3" presStyleCnt="5">
        <dgm:presLayoutVars>
          <dgm:bulletEnabled val="1"/>
        </dgm:presLayoutVars>
      </dgm:prSet>
      <dgm:spPr/>
      <dgm:t>
        <a:bodyPr/>
        <a:lstStyle/>
        <a:p>
          <a:endParaRPr lang="en-US"/>
        </a:p>
      </dgm:t>
    </dgm:pt>
    <dgm:pt modelId="{94D59345-6006-4A24-8FAC-271941FA325A}" type="pres">
      <dgm:prSet presAssocID="{236E29A5-85BF-4CD5-BAAB-9F3945CB16B7}" presName="sibTrans" presStyleLbl="sibTrans2D1" presStyleIdx="3" presStyleCnt="4"/>
      <dgm:spPr/>
      <dgm:t>
        <a:bodyPr/>
        <a:lstStyle/>
        <a:p>
          <a:endParaRPr lang="en-US"/>
        </a:p>
      </dgm:t>
    </dgm:pt>
    <dgm:pt modelId="{170CD2D7-1E27-48BD-A85A-3A939060A256}" type="pres">
      <dgm:prSet presAssocID="{236E29A5-85BF-4CD5-BAAB-9F3945CB16B7}" presName="connectorText" presStyleLbl="sibTrans2D1" presStyleIdx="3" presStyleCnt="4"/>
      <dgm:spPr/>
      <dgm:t>
        <a:bodyPr/>
        <a:lstStyle/>
        <a:p>
          <a:endParaRPr lang="en-US"/>
        </a:p>
      </dgm:t>
    </dgm:pt>
    <dgm:pt modelId="{FA4DB8A2-72EC-4202-8C11-F38B2DD54E41}" type="pres">
      <dgm:prSet presAssocID="{1A3B6677-2840-43B2-A5E8-35200E2C78D2}" presName="node" presStyleLbl="node1" presStyleIdx="4" presStyleCnt="5">
        <dgm:presLayoutVars>
          <dgm:bulletEnabled val="1"/>
        </dgm:presLayoutVars>
      </dgm:prSet>
      <dgm:spPr/>
      <dgm:t>
        <a:bodyPr/>
        <a:lstStyle/>
        <a:p>
          <a:endParaRPr lang="en-US"/>
        </a:p>
      </dgm:t>
    </dgm:pt>
  </dgm:ptLst>
  <dgm:cxnLst>
    <dgm:cxn modelId="{E065FCD7-4362-4BF3-87F1-BB9F716231D0}" srcId="{FDFB4A5B-81C6-4331-95B4-877491025EE8}" destId="{75F02810-1CA7-42DF-AE47-2675B36CBC8A}" srcOrd="0" destOrd="0" parTransId="{EE7E2809-8EBB-48B9-AB8C-4F5EDAA29CED}" sibTransId="{CF1A1446-AF6D-4A72-92C9-BC20836FD6A0}"/>
    <dgm:cxn modelId="{51C9E8E1-73E3-45CA-8432-7B1F5C8C6A9F}" type="presOf" srcId="{E01D3019-0157-42FA-BAAE-B0D53F38F778}" destId="{1BD17595-3F71-41C8-A8D9-283CF19DA910}" srcOrd="1" destOrd="0" presId="urn:microsoft.com/office/officeart/2005/8/layout/process1"/>
    <dgm:cxn modelId="{76933F64-CA1A-4A92-BE5F-7237ED9EE9D1}" type="presOf" srcId="{236E29A5-85BF-4CD5-BAAB-9F3945CB16B7}" destId="{170CD2D7-1E27-48BD-A85A-3A939060A256}" srcOrd="1" destOrd="0" presId="urn:microsoft.com/office/officeart/2005/8/layout/process1"/>
    <dgm:cxn modelId="{FA992C94-27EF-49C4-BDBB-9B58548E5AF4}" type="presOf" srcId="{4AF4A45F-AF55-4019-A969-48280846CB39}" destId="{6FCB9412-5A17-413B-8FB6-13C44B33C254}" srcOrd="0" destOrd="0" presId="urn:microsoft.com/office/officeart/2005/8/layout/process1"/>
    <dgm:cxn modelId="{AC2276C3-898F-48F0-96AE-3AE112A1947C}" type="presOf" srcId="{75F02810-1CA7-42DF-AE47-2675B36CBC8A}" destId="{FB830FB5-2EA6-4454-9400-112CF1E804D4}" srcOrd="0" destOrd="0" presId="urn:microsoft.com/office/officeart/2005/8/layout/process1"/>
    <dgm:cxn modelId="{ED6AE963-CB21-41A6-A9C7-C1FC70795A44}" srcId="{FDFB4A5B-81C6-4331-95B4-877491025EE8}" destId="{47B147FB-9DD0-47C6-BC91-ED3D27189C01}" srcOrd="1" destOrd="0" parTransId="{9D8EC851-3214-4C19-B18E-B16F679156EF}" sibTransId="{B295F2EA-1333-4405-A380-B7729E9911DF}"/>
    <dgm:cxn modelId="{B94A6F56-79A5-4579-B407-474CCBD05691}" type="presOf" srcId="{236E29A5-85BF-4CD5-BAAB-9F3945CB16B7}" destId="{94D59345-6006-4A24-8FAC-271941FA325A}" srcOrd="0" destOrd="0" presId="urn:microsoft.com/office/officeart/2005/8/layout/process1"/>
    <dgm:cxn modelId="{34797A95-D518-4E7A-8761-7ADC6197A438}" srcId="{FDFB4A5B-81C6-4331-95B4-877491025EE8}" destId="{1A3B6677-2840-43B2-A5E8-35200E2C78D2}" srcOrd="4" destOrd="0" parTransId="{B887A63B-FBCF-4F40-B6A7-776AA77B4010}" sibTransId="{6DA4782C-E719-4D1C-B85B-1A45B153B159}"/>
    <dgm:cxn modelId="{DA450FE3-B473-47F3-A1AE-5874B58E97BC}" type="presOf" srcId="{E01D3019-0157-42FA-BAAE-B0D53F38F778}" destId="{8BDBD652-F094-444D-8EB2-B73F2089EA16}" srcOrd="0" destOrd="0" presId="urn:microsoft.com/office/officeart/2005/8/layout/process1"/>
    <dgm:cxn modelId="{F1C2C032-6FCC-4271-8C7A-863845DFB2EF}" type="presOf" srcId="{CF1A1446-AF6D-4A72-92C9-BC20836FD6A0}" destId="{C19D1A9E-74E5-4136-A156-2F496F4CCBFB}" srcOrd="1" destOrd="0" presId="urn:microsoft.com/office/officeart/2005/8/layout/process1"/>
    <dgm:cxn modelId="{4F2B2072-8057-4136-AE8F-AB0087769ED0}" type="presOf" srcId="{DDDCA6F6-31F8-478D-936A-1CBFF226F4D4}" destId="{AE0105F3-F059-43A8-8D80-C611AE7540AE}" srcOrd="0" destOrd="0" presId="urn:microsoft.com/office/officeart/2005/8/layout/process1"/>
    <dgm:cxn modelId="{670C9A4C-2EF0-4FDF-BE6A-11626C9BACC3}" type="presOf" srcId="{B295F2EA-1333-4405-A380-B7729E9911DF}" destId="{38A9D3D8-A705-4957-B5C8-4A45A35C707F}" srcOrd="0" destOrd="0" presId="urn:microsoft.com/office/officeart/2005/8/layout/process1"/>
    <dgm:cxn modelId="{E9048E60-8CC0-43D8-BA7A-0D20270B9854}" type="presOf" srcId="{1A3B6677-2840-43B2-A5E8-35200E2C78D2}" destId="{FA4DB8A2-72EC-4202-8C11-F38B2DD54E41}" srcOrd="0" destOrd="0" presId="urn:microsoft.com/office/officeart/2005/8/layout/process1"/>
    <dgm:cxn modelId="{2951B32F-6968-4E49-AB83-250BA5AA0BE5}" type="presOf" srcId="{B295F2EA-1333-4405-A380-B7729E9911DF}" destId="{589906FB-D488-4281-BC7C-450894F2F16E}" srcOrd="1" destOrd="0" presId="urn:microsoft.com/office/officeart/2005/8/layout/process1"/>
    <dgm:cxn modelId="{BE72897A-1AAF-4A85-A7BE-EDB2040A44B6}" type="presOf" srcId="{FDFB4A5B-81C6-4331-95B4-877491025EE8}" destId="{78F964A3-8DEE-4CF9-AF04-4FCF8C6EB53E}" srcOrd="0" destOrd="0" presId="urn:microsoft.com/office/officeart/2005/8/layout/process1"/>
    <dgm:cxn modelId="{F4119266-8A08-4B07-BFDC-E956322FCA98}" type="presOf" srcId="{47B147FB-9DD0-47C6-BC91-ED3D27189C01}" destId="{77A3213C-6D74-4A85-9309-3B0F108768FB}" srcOrd="0" destOrd="0" presId="urn:microsoft.com/office/officeart/2005/8/layout/process1"/>
    <dgm:cxn modelId="{89942868-AE11-4223-9640-030640F2DD10}" srcId="{FDFB4A5B-81C6-4331-95B4-877491025EE8}" destId="{4AF4A45F-AF55-4019-A969-48280846CB39}" srcOrd="2" destOrd="0" parTransId="{74F5FD3C-EDAB-47A0-8D0D-7D065D833554}" sibTransId="{E01D3019-0157-42FA-BAAE-B0D53F38F778}"/>
    <dgm:cxn modelId="{E782C048-1DC0-4361-B401-2CED7A01A7A6}" srcId="{FDFB4A5B-81C6-4331-95B4-877491025EE8}" destId="{DDDCA6F6-31F8-478D-936A-1CBFF226F4D4}" srcOrd="3" destOrd="0" parTransId="{E8E9D025-2265-43FF-81F2-7BD30AE1408A}" sibTransId="{236E29A5-85BF-4CD5-BAAB-9F3945CB16B7}"/>
    <dgm:cxn modelId="{B9F9F3C0-9E1C-4A33-86E8-E872C274407F}" type="presOf" srcId="{CF1A1446-AF6D-4A72-92C9-BC20836FD6A0}" destId="{63D8C236-823C-40FC-8BE4-254962B1A227}" srcOrd="0" destOrd="0" presId="urn:microsoft.com/office/officeart/2005/8/layout/process1"/>
    <dgm:cxn modelId="{A1130FA9-D0C5-47B6-A1F4-A715537E756B}" type="presParOf" srcId="{78F964A3-8DEE-4CF9-AF04-4FCF8C6EB53E}" destId="{FB830FB5-2EA6-4454-9400-112CF1E804D4}" srcOrd="0" destOrd="0" presId="urn:microsoft.com/office/officeart/2005/8/layout/process1"/>
    <dgm:cxn modelId="{F7612B1D-A7E8-4908-9940-D161766E0A43}" type="presParOf" srcId="{78F964A3-8DEE-4CF9-AF04-4FCF8C6EB53E}" destId="{63D8C236-823C-40FC-8BE4-254962B1A227}" srcOrd="1" destOrd="0" presId="urn:microsoft.com/office/officeart/2005/8/layout/process1"/>
    <dgm:cxn modelId="{A612EFD3-DF0E-484E-85F5-B78229FBE28E}" type="presParOf" srcId="{63D8C236-823C-40FC-8BE4-254962B1A227}" destId="{C19D1A9E-74E5-4136-A156-2F496F4CCBFB}" srcOrd="0" destOrd="0" presId="urn:microsoft.com/office/officeart/2005/8/layout/process1"/>
    <dgm:cxn modelId="{E7829523-44CF-4B97-B09D-B1F4FD0E438C}" type="presParOf" srcId="{78F964A3-8DEE-4CF9-AF04-4FCF8C6EB53E}" destId="{77A3213C-6D74-4A85-9309-3B0F108768FB}" srcOrd="2" destOrd="0" presId="urn:microsoft.com/office/officeart/2005/8/layout/process1"/>
    <dgm:cxn modelId="{66594A88-3A55-45C1-AA7C-C85D7291750F}" type="presParOf" srcId="{78F964A3-8DEE-4CF9-AF04-4FCF8C6EB53E}" destId="{38A9D3D8-A705-4957-B5C8-4A45A35C707F}" srcOrd="3" destOrd="0" presId="urn:microsoft.com/office/officeart/2005/8/layout/process1"/>
    <dgm:cxn modelId="{3150A133-2744-4245-A3AA-93D49AA0ADDC}" type="presParOf" srcId="{38A9D3D8-A705-4957-B5C8-4A45A35C707F}" destId="{589906FB-D488-4281-BC7C-450894F2F16E}" srcOrd="0" destOrd="0" presId="urn:microsoft.com/office/officeart/2005/8/layout/process1"/>
    <dgm:cxn modelId="{C2C64D0D-237F-4E54-8C21-9603EB65D8C7}" type="presParOf" srcId="{78F964A3-8DEE-4CF9-AF04-4FCF8C6EB53E}" destId="{6FCB9412-5A17-413B-8FB6-13C44B33C254}" srcOrd="4" destOrd="0" presId="urn:microsoft.com/office/officeart/2005/8/layout/process1"/>
    <dgm:cxn modelId="{74AA594D-E9A6-4D40-AA50-B67C2C0C6F59}" type="presParOf" srcId="{78F964A3-8DEE-4CF9-AF04-4FCF8C6EB53E}" destId="{8BDBD652-F094-444D-8EB2-B73F2089EA16}" srcOrd="5" destOrd="0" presId="urn:microsoft.com/office/officeart/2005/8/layout/process1"/>
    <dgm:cxn modelId="{F168BF90-B023-4C3C-8609-D6589252D567}" type="presParOf" srcId="{8BDBD652-F094-444D-8EB2-B73F2089EA16}" destId="{1BD17595-3F71-41C8-A8D9-283CF19DA910}" srcOrd="0" destOrd="0" presId="urn:microsoft.com/office/officeart/2005/8/layout/process1"/>
    <dgm:cxn modelId="{C45BCFD7-ABE2-4D57-BC74-6B7BD6643048}" type="presParOf" srcId="{78F964A3-8DEE-4CF9-AF04-4FCF8C6EB53E}" destId="{AE0105F3-F059-43A8-8D80-C611AE7540AE}" srcOrd="6" destOrd="0" presId="urn:microsoft.com/office/officeart/2005/8/layout/process1"/>
    <dgm:cxn modelId="{6EC96E50-BF83-4881-BD98-C562B3C3CA0B}" type="presParOf" srcId="{78F964A3-8DEE-4CF9-AF04-4FCF8C6EB53E}" destId="{94D59345-6006-4A24-8FAC-271941FA325A}" srcOrd="7" destOrd="0" presId="urn:microsoft.com/office/officeart/2005/8/layout/process1"/>
    <dgm:cxn modelId="{881EB240-FD35-483F-AD00-C54155F4334C}" type="presParOf" srcId="{94D59345-6006-4A24-8FAC-271941FA325A}" destId="{170CD2D7-1E27-48BD-A85A-3A939060A256}" srcOrd="0" destOrd="0" presId="urn:microsoft.com/office/officeart/2005/8/layout/process1"/>
    <dgm:cxn modelId="{CB135A90-780F-4ACB-977D-D5660AC52AC8}" type="presParOf" srcId="{78F964A3-8DEE-4CF9-AF04-4FCF8C6EB53E}" destId="{FA4DB8A2-72EC-4202-8C11-F38B2DD54E41}" srcOrd="8" destOrd="0" presId="urn:microsoft.com/office/officeart/2005/8/layout/process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FDFB4A5B-81C6-4331-95B4-877491025EE8}" type="doc">
      <dgm:prSet loTypeId="urn:microsoft.com/office/officeart/2005/8/layout/process1" loCatId="process" qsTypeId="urn:microsoft.com/office/officeart/2005/8/quickstyle/simple1" qsCatId="simple" csTypeId="urn:microsoft.com/office/officeart/2005/8/colors/accent2_2" csCatId="accent2" phldr="1"/>
      <dgm:spPr/>
    </dgm:pt>
    <dgm:pt modelId="{75F02810-1CA7-42DF-AE47-2675B36CBC8A}">
      <dgm:prSet phldrT="[Text]" custT="1"/>
      <dgm:spPr>
        <a:solidFill>
          <a:schemeClr val="accent1">
            <a:lumMod val="75000"/>
          </a:schemeClr>
        </a:solidFill>
      </dgm:spPr>
      <dgm:t>
        <a:bodyPr/>
        <a:lstStyle/>
        <a:p>
          <a:pPr algn="ctr"/>
          <a:endParaRPr lang="en-US" sz="900" dirty="0" smtClean="0"/>
        </a:p>
      </dgm:t>
    </dgm:pt>
    <dgm:pt modelId="{EE7E2809-8EBB-48B9-AB8C-4F5EDAA29CED}" type="parTrans" cxnId="{E065FCD7-4362-4BF3-87F1-BB9F716231D0}">
      <dgm:prSet/>
      <dgm:spPr/>
      <dgm:t>
        <a:bodyPr/>
        <a:lstStyle/>
        <a:p>
          <a:endParaRPr lang="en-US"/>
        </a:p>
      </dgm:t>
    </dgm:pt>
    <dgm:pt modelId="{CF1A1446-AF6D-4A72-92C9-BC20836FD6A0}" type="sibTrans" cxnId="{E065FCD7-4362-4BF3-87F1-BB9F716231D0}">
      <dgm:prSet/>
      <dgm:spPr/>
      <dgm:t>
        <a:bodyPr/>
        <a:lstStyle/>
        <a:p>
          <a:endParaRPr lang="en-US"/>
        </a:p>
      </dgm:t>
    </dgm:pt>
    <dgm:pt modelId="{47B147FB-9DD0-47C6-BC91-ED3D27189C01}">
      <dgm:prSet phldrT="[Text]"/>
      <dgm:spPr>
        <a:solidFill>
          <a:schemeClr val="accent1">
            <a:lumMod val="75000"/>
          </a:schemeClr>
        </a:solidFill>
      </dgm:spPr>
      <dgm:t>
        <a:bodyPr/>
        <a:lstStyle/>
        <a:p>
          <a:pPr algn="l"/>
          <a:endParaRPr lang="en-US" dirty="0" smtClean="0"/>
        </a:p>
      </dgm:t>
    </dgm:pt>
    <dgm:pt modelId="{9D8EC851-3214-4C19-B18E-B16F679156EF}" type="parTrans" cxnId="{ED6AE963-CB21-41A6-A9C7-C1FC70795A44}">
      <dgm:prSet/>
      <dgm:spPr/>
      <dgm:t>
        <a:bodyPr/>
        <a:lstStyle/>
        <a:p>
          <a:endParaRPr lang="en-US"/>
        </a:p>
      </dgm:t>
    </dgm:pt>
    <dgm:pt modelId="{B295F2EA-1333-4405-A380-B7729E9911DF}" type="sibTrans" cxnId="{ED6AE963-CB21-41A6-A9C7-C1FC70795A44}">
      <dgm:prSet/>
      <dgm:spPr/>
      <dgm:t>
        <a:bodyPr/>
        <a:lstStyle/>
        <a:p>
          <a:endParaRPr lang="en-US"/>
        </a:p>
      </dgm:t>
    </dgm:pt>
    <dgm:pt modelId="{4AF4A45F-AF55-4019-A969-48280846CB39}">
      <dgm:prSet phldrT="[Text]" custT="1"/>
      <dgm:spPr>
        <a:solidFill>
          <a:schemeClr val="accent1">
            <a:lumMod val="75000"/>
          </a:schemeClr>
        </a:solidFill>
      </dgm:spPr>
      <dgm:t>
        <a:bodyPr/>
        <a:lstStyle/>
        <a:p>
          <a:r>
            <a:rPr lang="en-US" sz="1100" b="1" dirty="0" smtClean="0"/>
            <a:t>Pixel 3/8 TS 0</a:t>
          </a:r>
        </a:p>
        <a:p>
          <a:r>
            <a:rPr lang="en-US" sz="1100" b="1" dirty="0" smtClean="0"/>
            <a:t>Pixel 9/20 </a:t>
          </a:r>
          <a:r>
            <a:rPr lang="en-US" sz="1100" b="1" dirty="0" smtClean="0">
              <a:solidFill>
                <a:srgbClr val="FFFF00"/>
              </a:solidFill>
            </a:rPr>
            <a:t>TS 1</a:t>
          </a:r>
          <a:endParaRPr lang="en-US" sz="1100" b="1" dirty="0">
            <a:solidFill>
              <a:srgbClr val="FFFF00"/>
            </a:solidFill>
          </a:endParaRPr>
        </a:p>
      </dgm:t>
    </dgm:pt>
    <dgm:pt modelId="{74F5FD3C-EDAB-47A0-8D0D-7D065D833554}" type="parTrans" cxnId="{89942868-AE11-4223-9640-030640F2DD10}">
      <dgm:prSet/>
      <dgm:spPr/>
      <dgm:t>
        <a:bodyPr/>
        <a:lstStyle/>
        <a:p>
          <a:endParaRPr lang="en-US"/>
        </a:p>
      </dgm:t>
    </dgm:pt>
    <dgm:pt modelId="{E01D3019-0157-42FA-BAAE-B0D53F38F778}" type="sibTrans" cxnId="{89942868-AE11-4223-9640-030640F2DD10}">
      <dgm:prSet/>
      <dgm:spPr/>
      <dgm:t>
        <a:bodyPr/>
        <a:lstStyle/>
        <a:p>
          <a:endParaRPr lang="en-US"/>
        </a:p>
      </dgm:t>
    </dgm:pt>
    <dgm:pt modelId="{DDDCA6F6-31F8-478D-936A-1CBFF226F4D4}">
      <dgm:prSet phldrT="[Text]" custT="1"/>
      <dgm:spPr>
        <a:solidFill>
          <a:schemeClr val="accent1">
            <a:lumMod val="75000"/>
          </a:schemeClr>
        </a:solidFill>
      </dgm:spPr>
      <dgm:t>
        <a:bodyPr/>
        <a:lstStyle/>
        <a:p>
          <a:r>
            <a:rPr lang="en-US" sz="1100" dirty="0" smtClean="0"/>
            <a:t>Pixel 7/12 TS 0</a:t>
          </a:r>
        </a:p>
      </dgm:t>
    </dgm:pt>
    <dgm:pt modelId="{E8E9D025-2265-43FF-81F2-7BD30AE1408A}" type="parTrans" cxnId="{E782C048-1DC0-4361-B401-2CED7A01A7A6}">
      <dgm:prSet/>
      <dgm:spPr/>
      <dgm:t>
        <a:bodyPr/>
        <a:lstStyle/>
        <a:p>
          <a:endParaRPr lang="en-US"/>
        </a:p>
      </dgm:t>
    </dgm:pt>
    <dgm:pt modelId="{236E29A5-85BF-4CD5-BAAB-9F3945CB16B7}" type="sibTrans" cxnId="{E782C048-1DC0-4361-B401-2CED7A01A7A6}">
      <dgm:prSet/>
      <dgm:spPr/>
      <dgm:t>
        <a:bodyPr/>
        <a:lstStyle/>
        <a:p>
          <a:endParaRPr lang="en-US"/>
        </a:p>
      </dgm:t>
    </dgm:pt>
    <dgm:pt modelId="{1A3B6677-2840-43B2-A5E8-35200E2C78D2}">
      <dgm:prSet phldrT="[Text]" custT="1"/>
      <dgm:spPr>
        <a:solidFill>
          <a:schemeClr val="accent1">
            <a:lumMod val="75000"/>
          </a:schemeClr>
        </a:solidFill>
      </dgm:spPr>
      <dgm:t>
        <a:bodyPr/>
        <a:lstStyle/>
        <a:p>
          <a:r>
            <a:rPr lang="en-US" sz="1100" dirty="0" smtClean="0"/>
            <a:t>Pixel 9/2 TS 2</a:t>
          </a:r>
        </a:p>
      </dgm:t>
    </dgm:pt>
    <dgm:pt modelId="{B887A63B-FBCF-4F40-B6A7-776AA77B4010}" type="parTrans" cxnId="{34797A95-D518-4E7A-8761-7ADC6197A438}">
      <dgm:prSet/>
      <dgm:spPr/>
      <dgm:t>
        <a:bodyPr/>
        <a:lstStyle/>
        <a:p>
          <a:endParaRPr lang="en-US"/>
        </a:p>
      </dgm:t>
    </dgm:pt>
    <dgm:pt modelId="{6DA4782C-E719-4D1C-B85B-1A45B153B159}" type="sibTrans" cxnId="{34797A95-D518-4E7A-8761-7ADC6197A438}">
      <dgm:prSet/>
      <dgm:spPr/>
      <dgm:t>
        <a:bodyPr/>
        <a:lstStyle/>
        <a:p>
          <a:endParaRPr lang="en-US"/>
        </a:p>
      </dgm:t>
    </dgm:pt>
    <dgm:pt modelId="{78F964A3-8DEE-4CF9-AF04-4FCF8C6EB53E}" type="pres">
      <dgm:prSet presAssocID="{FDFB4A5B-81C6-4331-95B4-877491025EE8}" presName="Name0" presStyleCnt="0">
        <dgm:presLayoutVars>
          <dgm:dir/>
          <dgm:resizeHandles val="exact"/>
        </dgm:presLayoutVars>
      </dgm:prSet>
      <dgm:spPr/>
    </dgm:pt>
    <dgm:pt modelId="{FB830FB5-2EA6-4454-9400-112CF1E804D4}" type="pres">
      <dgm:prSet presAssocID="{75F02810-1CA7-42DF-AE47-2675B36CBC8A}" presName="node" presStyleLbl="node1" presStyleIdx="0" presStyleCnt="5">
        <dgm:presLayoutVars>
          <dgm:bulletEnabled val="1"/>
        </dgm:presLayoutVars>
      </dgm:prSet>
      <dgm:spPr/>
      <dgm:t>
        <a:bodyPr/>
        <a:lstStyle/>
        <a:p>
          <a:endParaRPr lang="en-US"/>
        </a:p>
      </dgm:t>
    </dgm:pt>
    <dgm:pt modelId="{63D8C236-823C-40FC-8BE4-254962B1A227}" type="pres">
      <dgm:prSet presAssocID="{CF1A1446-AF6D-4A72-92C9-BC20836FD6A0}" presName="sibTrans" presStyleLbl="sibTrans2D1" presStyleIdx="0" presStyleCnt="4"/>
      <dgm:spPr/>
      <dgm:t>
        <a:bodyPr/>
        <a:lstStyle/>
        <a:p>
          <a:endParaRPr lang="en-US"/>
        </a:p>
      </dgm:t>
    </dgm:pt>
    <dgm:pt modelId="{C19D1A9E-74E5-4136-A156-2F496F4CCBFB}" type="pres">
      <dgm:prSet presAssocID="{CF1A1446-AF6D-4A72-92C9-BC20836FD6A0}" presName="connectorText" presStyleLbl="sibTrans2D1" presStyleIdx="0" presStyleCnt="4"/>
      <dgm:spPr/>
      <dgm:t>
        <a:bodyPr/>
        <a:lstStyle/>
        <a:p>
          <a:endParaRPr lang="en-US"/>
        </a:p>
      </dgm:t>
    </dgm:pt>
    <dgm:pt modelId="{77A3213C-6D74-4A85-9309-3B0F108768FB}" type="pres">
      <dgm:prSet presAssocID="{47B147FB-9DD0-47C6-BC91-ED3D27189C01}" presName="node" presStyleLbl="node1" presStyleIdx="1" presStyleCnt="5">
        <dgm:presLayoutVars>
          <dgm:bulletEnabled val="1"/>
        </dgm:presLayoutVars>
      </dgm:prSet>
      <dgm:spPr/>
      <dgm:t>
        <a:bodyPr/>
        <a:lstStyle/>
        <a:p>
          <a:endParaRPr lang="en-US"/>
        </a:p>
      </dgm:t>
    </dgm:pt>
    <dgm:pt modelId="{38A9D3D8-A705-4957-B5C8-4A45A35C707F}" type="pres">
      <dgm:prSet presAssocID="{B295F2EA-1333-4405-A380-B7729E9911DF}" presName="sibTrans" presStyleLbl="sibTrans2D1" presStyleIdx="1" presStyleCnt="4"/>
      <dgm:spPr/>
      <dgm:t>
        <a:bodyPr/>
        <a:lstStyle/>
        <a:p>
          <a:endParaRPr lang="en-US"/>
        </a:p>
      </dgm:t>
    </dgm:pt>
    <dgm:pt modelId="{589906FB-D488-4281-BC7C-450894F2F16E}" type="pres">
      <dgm:prSet presAssocID="{B295F2EA-1333-4405-A380-B7729E9911DF}" presName="connectorText" presStyleLbl="sibTrans2D1" presStyleIdx="1" presStyleCnt="4"/>
      <dgm:spPr/>
      <dgm:t>
        <a:bodyPr/>
        <a:lstStyle/>
        <a:p>
          <a:endParaRPr lang="en-US"/>
        </a:p>
      </dgm:t>
    </dgm:pt>
    <dgm:pt modelId="{6FCB9412-5A17-413B-8FB6-13C44B33C254}" type="pres">
      <dgm:prSet presAssocID="{4AF4A45F-AF55-4019-A969-48280846CB39}" presName="node" presStyleLbl="node1" presStyleIdx="2" presStyleCnt="5">
        <dgm:presLayoutVars>
          <dgm:bulletEnabled val="1"/>
        </dgm:presLayoutVars>
      </dgm:prSet>
      <dgm:spPr/>
      <dgm:t>
        <a:bodyPr/>
        <a:lstStyle/>
        <a:p>
          <a:endParaRPr lang="en-US"/>
        </a:p>
      </dgm:t>
    </dgm:pt>
    <dgm:pt modelId="{8BDBD652-F094-444D-8EB2-B73F2089EA16}" type="pres">
      <dgm:prSet presAssocID="{E01D3019-0157-42FA-BAAE-B0D53F38F778}" presName="sibTrans" presStyleLbl="sibTrans2D1" presStyleIdx="2" presStyleCnt="4"/>
      <dgm:spPr/>
      <dgm:t>
        <a:bodyPr/>
        <a:lstStyle/>
        <a:p>
          <a:endParaRPr lang="en-US"/>
        </a:p>
      </dgm:t>
    </dgm:pt>
    <dgm:pt modelId="{1BD17595-3F71-41C8-A8D9-283CF19DA910}" type="pres">
      <dgm:prSet presAssocID="{E01D3019-0157-42FA-BAAE-B0D53F38F778}" presName="connectorText" presStyleLbl="sibTrans2D1" presStyleIdx="2" presStyleCnt="4"/>
      <dgm:spPr/>
      <dgm:t>
        <a:bodyPr/>
        <a:lstStyle/>
        <a:p>
          <a:endParaRPr lang="en-US"/>
        </a:p>
      </dgm:t>
    </dgm:pt>
    <dgm:pt modelId="{AE0105F3-F059-43A8-8D80-C611AE7540AE}" type="pres">
      <dgm:prSet presAssocID="{DDDCA6F6-31F8-478D-936A-1CBFF226F4D4}" presName="node" presStyleLbl="node1" presStyleIdx="3" presStyleCnt="5">
        <dgm:presLayoutVars>
          <dgm:bulletEnabled val="1"/>
        </dgm:presLayoutVars>
      </dgm:prSet>
      <dgm:spPr/>
      <dgm:t>
        <a:bodyPr/>
        <a:lstStyle/>
        <a:p>
          <a:endParaRPr lang="en-US"/>
        </a:p>
      </dgm:t>
    </dgm:pt>
    <dgm:pt modelId="{94D59345-6006-4A24-8FAC-271941FA325A}" type="pres">
      <dgm:prSet presAssocID="{236E29A5-85BF-4CD5-BAAB-9F3945CB16B7}" presName="sibTrans" presStyleLbl="sibTrans2D1" presStyleIdx="3" presStyleCnt="4"/>
      <dgm:spPr/>
      <dgm:t>
        <a:bodyPr/>
        <a:lstStyle/>
        <a:p>
          <a:endParaRPr lang="en-US"/>
        </a:p>
      </dgm:t>
    </dgm:pt>
    <dgm:pt modelId="{170CD2D7-1E27-48BD-A85A-3A939060A256}" type="pres">
      <dgm:prSet presAssocID="{236E29A5-85BF-4CD5-BAAB-9F3945CB16B7}" presName="connectorText" presStyleLbl="sibTrans2D1" presStyleIdx="3" presStyleCnt="4"/>
      <dgm:spPr/>
      <dgm:t>
        <a:bodyPr/>
        <a:lstStyle/>
        <a:p>
          <a:endParaRPr lang="en-US"/>
        </a:p>
      </dgm:t>
    </dgm:pt>
    <dgm:pt modelId="{FA4DB8A2-72EC-4202-8C11-F38B2DD54E41}" type="pres">
      <dgm:prSet presAssocID="{1A3B6677-2840-43B2-A5E8-35200E2C78D2}" presName="node" presStyleLbl="node1" presStyleIdx="4" presStyleCnt="5">
        <dgm:presLayoutVars>
          <dgm:bulletEnabled val="1"/>
        </dgm:presLayoutVars>
      </dgm:prSet>
      <dgm:spPr/>
      <dgm:t>
        <a:bodyPr/>
        <a:lstStyle/>
        <a:p>
          <a:endParaRPr lang="en-US"/>
        </a:p>
      </dgm:t>
    </dgm:pt>
  </dgm:ptLst>
  <dgm:cxnLst>
    <dgm:cxn modelId="{E065FCD7-4362-4BF3-87F1-BB9F716231D0}" srcId="{FDFB4A5B-81C6-4331-95B4-877491025EE8}" destId="{75F02810-1CA7-42DF-AE47-2675B36CBC8A}" srcOrd="0" destOrd="0" parTransId="{EE7E2809-8EBB-48B9-AB8C-4F5EDAA29CED}" sibTransId="{CF1A1446-AF6D-4A72-92C9-BC20836FD6A0}"/>
    <dgm:cxn modelId="{303DE24F-32FC-4FD3-8F5F-0718A9FD3640}" type="presOf" srcId="{236E29A5-85BF-4CD5-BAAB-9F3945CB16B7}" destId="{94D59345-6006-4A24-8FAC-271941FA325A}" srcOrd="0" destOrd="0" presId="urn:microsoft.com/office/officeart/2005/8/layout/process1"/>
    <dgm:cxn modelId="{065C5AFD-F7D5-4D9C-83C0-8C4632E8BFD7}" type="presOf" srcId="{75F02810-1CA7-42DF-AE47-2675B36CBC8A}" destId="{FB830FB5-2EA6-4454-9400-112CF1E804D4}" srcOrd="0" destOrd="0" presId="urn:microsoft.com/office/officeart/2005/8/layout/process1"/>
    <dgm:cxn modelId="{2D758174-4A6A-4E8E-A61B-B5AF33B04672}" type="presOf" srcId="{CF1A1446-AF6D-4A72-92C9-BC20836FD6A0}" destId="{63D8C236-823C-40FC-8BE4-254962B1A227}" srcOrd="0" destOrd="0" presId="urn:microsoft.com/office/officeart/2005/8/layout/process1"/>
    <dgm:cxn modelId="{ED6AE963-CB21-41A6-A9C7-C1FC70795A44}" srcId="{FDFB4A5B-81C6-4331-95B4-877491025EE8}" destId="{47B147FB-9DD0-47C6-BC91-ED3D27189C01}" srcOrd="1" destOrd="0" parTransId="{9D8EC851-3214-4C19-B18E-B16F679156EF}" sibTransId="{B295F2EA-1333-4405-A380-B7729E9911DF}"/>
    <dgm:cxn modelId="{CE01E7B7-00B3-43E5-B70E-B9BC5A470E10}" type="presOf" srcId="{E01D3019-0157-42FA-BAAE-B0D53F38F778}" destId="{8BDBD652-F094-444D-8EB2-B73F2089EA16}" srcOrd="0" destOrd="0" presId="urn:microsoft.com/office/officeart/2005/8/layout/process1"/>
    <dgm:cxn modelId="{E58DEC21-716C-4884-8DCA-C52A944E9C1C}" type="presOf" srcId="{1A3B6677-2840-43B2-A5E8-35200E2C78D2}" destId="{FA4DB8A2-72EC-4202-8C11-F38B2DD54E41}" srcOrd="0" destOrd="0" presId="urn:microsoft.com/office/officeart/2005/8/layout/process1"/>
    <dgm:cxn modelId="{34797A95-D518-4E7A-8761-7ADC6197A438}" srcId="{FDFB4A5B-81C6-4331-95B4-877491025EE8}" destId="{1A3B6677-2840-43B2-A5E8-35200E2C78D2}" srcOrd="4" destOrd="0" parTransId="{B887A63B-FBCF-4F40-B6A7-776AA77B4010}" sibTransId="{6DA4782C-E719-4D1C-B85B-1A45B153B159}"/>
    <dgm:cxn modelId="{886FF41F-94DE-46FD-AF9D-3E78A1E47D33}" type="presOf" srcId="{E01D3019-0157-42FA-BAAE-B0D53F38F778}" destId="{1BD17595-3F71-41C8-A8D9-283CF19DA910}" srcOrd="1" destOrd="0" presId="urn:microsoft.com/office/officeart/2005/8/layout/process1"/>
    <dgm:cxn modelId="{7B923840-BD3C-47D1-9D97-442A2BC4AD50}" type="presOf" srcId="{4AF4A45F-AF55-4019-A969-48280846CB39}" destId="{6FCB9412-5A17-413B-8FB6-13C44B33C254}" srcOrd="0" destOrd="0" presId="urn:microsoft.com/office/officeart/2005/8/layout/process1"/>
    <dgm:cxn modelId="{DD8B1D8A-E7A7-4044-B120-A66724A83CE0}" type="presOf" srcId="{FDFB4A5B-81C6-4331-95B4-877491025EE8}" destId="{78F964A3-8DEE-4CF9-AF04-4FCF8C6EB53E}" srcOrd="0" destOrd="0" presId="urn:microsoft.com/office/officeart/2005/8/layout/process1"/>
    <dgm:cxn modelId="{17E534DC-70D1-4DEC-BC3F-E56F9FEF0194}" type="presOf" srcId="{47B147FB-9DD0-47C6-BC91-ED3D27189C01}" destId="{77A3213C-6D74-4A85-9309-3B0F108768FB}" srcOrd="0" destOrd="0" presId="urn:microsoft.com/office/officeart/2005/8/layout/process1"/>
    <dgm:cxn modelId="{61D76CFA-FCB8-4DE6-A5AE-4DB1CEFB3CD1}" type="presOf" srcId="{B295F2EA-1333-4405-A380-B7729E9911DF}" destId="{38A9D3D8-A705-4957-B5C8-4A45A35C707F}" srcOrd="0" destOrd="0" presId="urn:microsoft.com/office/officeart/2005/8/layout/process1"/>
    <dgm:cxn modelId="{89942868-AE11-4223-9640-030640F2DD10}" srcId="{FDFB4A5B-81C6-4331-95B4-877491025EE8}" destId="{4AF4A45F-AF55-4019-A969-48280846CB39}" srcOrd="2" destOrd="0" parTransId="{74F5FD3C-EDAB-47A0-8D0D-7D065D833554}" sibTransId="{E01D3019-0157-42FA-BAAE-B0D53F38F778}"/>
    <dgm:cxn modelId="{E782C048-1DC0-4361-B401-2CED7A01A7A6}" srcId="{FDFB4A5B-81C6-4331-95B4-877491025EE8}" destId="{DDDCA6F6-31F8-478D-936A-1CBFF226F4D4}" srcOrd="3" destOrd="0" parTransId="{E8E9D025-2265-43FF-81F2-7BD30AE1408A}" sibTransId="{236E29A5-85BF-4CD5-BAAB-9F3945CB16B7}"/>
    <dgm:cxn modelId="{9775A119-BD4D-485E-80BE-34077B1BE2B5}" type="presOf" srcId="{CF1A1446-AF6D-4A72-92C9-BC20836FD6A0}" destId="{C19D1A9E-74E5-4136-A156-2F496F4CCBFB}" srcOrd="1" destOrd="0" presId="urn:microsoft.com/office/officeart/2005/8/layout/process1"/>
    <dgm:cxn modelId="{EB61658D-CE97-4842-AB8C-0B103E85184C}" type="presOf" srcId="{B295F2EA-1333-4405-A380-B7729E9911DF}" destId="{589906FB-D488-4281-BC7C-450894F2F16E}" srcOrd="1" destOrd="0" presId="urn:microsoft.com/office/officeart/2005/8/layout/process1"/>
    <dgm:cxn modelId="{F2355830-B5C5-4D41-8290-CB25D254D405}" type="presOf" srcId="{236E29A5-85BF-4CD5-BAAB-9F3945CB16B7}" destId="{170CD2D7-1E27-48BD-A85A-3A939060A256}" srcOrd="1" destOrd="0" presId="urn:microsoft.com/office/officeart/2005/8/layout/process1"/>
    <dgm:cxn modelId="{FFBC7794-27A4-4284-B4D4-12AD33C547F7}" type="presOf" srcId="{DDDCA6F6-31F8-478D-936A-1CBFF226F4D4}" destId="{AE0105F3-F059-43A8-8D80-C611AE7540AE}" srcOrd="0" destOrd="0" presId="urn:microsoft.com/office/officeart/2005/8/layout/process1"/>
    <dgm:cxn modelId="{2D4F7846-0768-4369-B071-A8DEF95449E8}" type="presParOf" srcId="{78F964A3-8DEE-4CF9-AF04-4FCF8C6EB53E}" destId="{FB830FB5-2EA6-4454-9400-112CF1E804D4}" srcOrd="0" destOrd="0" presId="urn:microsoft.com/office/officeart/2005/8/layout/process1"/>
    <dgm:cxn modelId="{362FB24F-13BB-420B-AEE5-6B272A1FB8BE}" type="presParOf" srcId="{78F964A3-8DEE-4CF9-AF04-4FCF8C6EB53E}" destId="{63D8C236-823C-40FC-8BE4-254962B1A227}" srcOrd="1" destOrd="0" presId="urn:microsoft.com/office/officeart/2005/8/layout/process1"/>
    <dgm:cxn modelId="{F4BFE6BE-D63A-4433-B76C-54089D5DFD88}" type="presParOf" srcId="{63D8C236-823C-40FC-8BE4-254962B1A227}" destId="{C19D1A9E-74E5-4136-A156-2F496F4CCBFB}" srcOrd="0" destOrd="0" presId="urn:microsoft.com/office/officeart/2005/8/layout/process1"/>
    <dgm:cxn modelId="{E362505E-556C-468B-A6B7-C8C568A6DB5C}" type="presParOf" srcId="{78F964A3-8DEE-4CF9-AF04-4FCF8C6EB53E}" destId="{77A3213C-6D74-4A85-9309-3B0F108768FB}" srcOrd="2" destOrd="0" presId="urn:microsoft.com/office/officeart/2005/8/layout/process1"/>
    <dgm:cxn modelId="{CE34277D-6606-4198-A4D3-B490BEFCA5BD}" type="presParOf" srcId="{78F964A3-8DEE-4CF9-AF04-4FCF8C6EB53E}" destId="{38A9D3D8-A705-4957-B5C8-4A45A35C707F}" srcOrd="3" destOrd="0" presId="urn:microsoft.com/office/officeart/2005/8/layout/process1"/>
    <dgm:cxn modelId="{32325C88-006B-4265-8F71-906E88C60B3D}" type="presParOf" srcId="{38A9D3D8-A705-4957-B5C8-4A45A35C707F}" destId="{589906FB-D488-4281-BC7C-450894F2F16E}" srcOrd="0" destOrd="0" presId="urn:microsoft.com/office/officeart/2005/8/layout/process1"/>
    <dgm:cxn modelId="{1D0C8984-FC2C-4187-A729-9EEDAFC7FD72}" type="presParOf" srcId="{78F964A3-8DEE-4CF9-AF04-4FCF8C6EB53E}" destId="{6FCB9412-5A17-413B-8FB6-13C44B33C254}" srcOrd="4" destOrd="0" presId="urn:microsoft.com/office/officeart/2005/8/layout/process1"/>
    <dgm:cxn modelId="{ED71F8F5-91CB-448F-81CF-54CAFA7507DC}" type="presParOf" srcId="{78F964A3-8DEE-4CF9-AF04-4FCF8C6EB53E}" destId="{8BDBD652-F094-444D-8EB2-B73F2089EA16}" srcOrd="5" destOrd="0" presId="urn:microsoft.com/office/officeart/2005/8/layout/process1"/>
    <dgm:cxn modelId="{CB0E0FAB-EFE5-4F37-B240-BED78CCF299B}" type="presParOf" srcId="{8BDBD652-F094-444D-8EB2-B73F2089EA16}" destId="{1BD17595-3F71-41C8-A8D9-283CF19DA910}" srcOrd="0" destOrd="0" presId="urn:microsoft.com/office/officeart/2005/8/layout/process1"/>
    <dgm:cxn modelId="{AD75CD37-621D-4682-8389-9E24291B92C9}" type="presParOf" srcId="{78F964A3-8DEE-4CF9-AF04-4FCF8C6EB53E}" destId="{AE0105F3-F059-43A8-8D80-C611AE7540AE}" srcOrd="6" destOrd="0" presId="urn:microsoft.com/office/officeart/2005/8/layout/process1"/>
    <dgm:cxn modelId="{35D96C9D-0F6E-4B0A-9980-74FAB9BA8656}" type="presParOf" srcId="{78F964A3-8DEE-4CF9-AF04-4FCF8C6EB53E}" destId="{94D59345-6006-4A24-8FAC-271941FA325A}" srcOrd="7" destOrd="0" presId="urn:microsoft.com/office/officeart/2005/8/layout/process1"/>
    <dgm:cxn modelId="{D1FEF7E1-8C0F-4743-B094-8C67CFA70431}" type="presParOf" srcId="{94D59345-6006-4A24-8FAC-271941FA325A}" destId="{170CD2D7-1E27-48BD-A85A-3A939060A256}" srcOrd="0" destOrd="0" presId="urn:microsoft.com/office/officeart/2005/8/layout/process1"/>
    <dgm:cxn modelId="{5E71CB61-644A-4BE8-B0E4-662541880C59}" type="presParOf" srcId="{78F964A3-8DEE-4CF9-AF04-4FCF8C6EB53E}" destId="{FA4DB8A2-72EC-4202-8C11-F38B2DD54E41}" srcOrd="8" destOrd="0" presId="urn:microsoft.com/office/officeart/2005/8/layout/process1"/>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2F10A98-440F-4456-8937-12B1B002CD5D}" type="doc">
      <dgm:prSet loTypeId="urn:microsoft.com/office/officeart/2005/8/layout/process3" loCatId="process" qsTypeId="urn:microsoft.com/office/officeart/2005/8/quickstyle/simple4" qsCatId="simple" csTypeId="urn:microsoft.com/office/officeart/2005/8/colors/accent2_5" csCatId="accent2" phldr="1"/>
      <dgm:spPr/>
    </dgm:pt>
    <dgm:pt modelId="{133C170A-C4EA-4187-9009-902B6FD61763}">
      <dgm:prSet phldrT="[Text]"/>
      <dgm:spPr/>
      <dgm:t>
        <a:bodyPr/>
        <a:lstStyle/>
        <a:p>
          <a:r>
            <a:rPr lang="de-DE" b="1" dirty="0" smtClean="0"/>
            <a:t>Event Generation</a:t>
          </a:r>
          <a:endParaRPr lang="de-DE" b="1" dirty="0"/>
        </a:p>
      </dgm:t>
    </dgm:pt>
    <dgm:pt modelId="{1A903705-80F2-4A1D-B049-18B777363951}" type="parTrans" cxnId="{EDCFCE8E-FC44-4D6E-BCAD-720C3133DDD5}">
      <dgm:prSet/>
      <dgm:spPr/>
      <dgm:t>
        <a:bodyPr/>
        <a:lstStyle/>
        <a:p>
          <a:endParaRPr lang="de-DE"/>
        </a:p>
      </dgm:t>
    </dgm:pt>
    <dgm:pt modelId="{98C3E1A2-E7EC-48E6-AFC9-B35842C85F21}" type="sibTrans" cxnId="{EDCFCE8E-FC44-4D6E-BCAD-720C3133DDD5}">
      <dgm:prSet/>
      <dgm:spPr/>
      <dgm:t>
        <a:bodyPr/>
        <a:lstStyle/>
        <a:p>
          <a:endParaRPr lang="de-DE"/>
        </a:p>
      </dgm:t>
    </dgm:pt>
    <dgm:pt modelId="{EBBBD716-55C1-434C-A755-186F2813C773}">
      <dgm:prSet phldrT="[Text]"/>
      <dgm:spPr/>
      <dgm:t>
        <a:bodyPr/>
        <a:lstStyle/>
        <a:p>
          <a:r>
            <a:rPr lang="de-DE" b="1" dirty="0" smtClean="0"/>
            <a:t>Track Propagation / MC Information</a:t>
          </a:r>
          <a:endParaRPr lang="de-DE" b="1" dirty="0"/>
        </a:p>
      </dgm:t>
    </dgm:pt>
    <dgm:pt modelId="{BF52C3DB-1490-4953-B5EE-070890001EDA}" type="parTrans" cxnId="{62E5BDDB-3CDD-4C07-A053-44A2AA01006E}">
      <dgm:prSet/>
      <dgm:spPr/>
      <dgm:t>
        <a:bodyPr/>
        <a:lstStyle/>
        <a:p>
          <a:endParaRPr lang="de-DE"/>
        </a:p>
      </dgm:t>
    </dgm:pt>
    <dgm:pt modelId="{11C64D25-FFC9-499B-96E0-2B2454BD1AE8}" type="sibTrans" cxnId="{62E5BDDB-3CDD-4C07-A053-44A2AA01006E}">
      <dgm:prSet/>
      <dgm:spPr/>
      <dgm:t>
        <a:bodyPr/>
        <a:lstStyle/>
        <a:p>
          <a:endParaRPr lang="de-DE"/>
        </a:p>
      </dgm:t>
    </dgm:pt>
    <dgm:pt modelId="{D942EC58-95BC-4CE2-9E75-DF4179CAE230}">
      <dgm:prSet phldrT="[Text]"/>
      <dgm:spPr/>
      <dgm:t>
        <a:bodyPr/>
        <a:lstStyle/>
        <a:p>
          <a:r>
            <a:rPr lang="de-DE" b="1" dirty="0" err="1" smtClean="0"/>
            <a:t>Digitization</a:t>
          </a:r>
          <a:endParaRPr lang="de-DE" b="1" dirty="0"/>
        </a:p>
      </dgm:t>
    </dgm:pt>
    <dgm:pt modelId="{C11450C6-42E3-49DD-8E35-3C266F976D88}" type="parTrans" cxnId="{D0B732FE-2287-4859-BCE9-13BF709CB85F}">
      <dgm:prSet/>
      <dgm:spPr/>
      <dgm:t>
        <a:bodyPr/>
        <a:lstStyle/>
        <a:p>
          <a:endParaRPr lang="de-DE"/>
        </a:p>
      </dgm:t>
    </dgm:pt>
    <dgm:pt modelId="{DE574466-FD15-4211-9158-9BF92925CFDB}" type="sibTrans" cxnId="{D0B732FE-2287-4859-BCE9-13BF709CB85F}">
      <dgm:prSet/>
      <dgm:spPr/>
      <dgm:t>
        <a:bodyPr/>
        <a:lstStyle/>
        <a:p>
          <a:endParaRPr lang="de-DE"/>
        </a:p>
      </dgm:t>
    </dgm:pt>
    <dgm:pt modelId="{A8570AE3-5375-4132-86B3-84C036645CD1}">
      <dgm:prSet/>
      <dgm:spPr/>
      <dgm:t>
        <a:bodyPr/>
        <a:lstStyle/>
        <a:p>
          <a:r>
            <a:rPr lang="de-DE" dirty="0" smtClean="0"/>
            <a:t>Event time </a:t>
          </a:r>
          <a:r>
            <a:rPr lang="de-DE" dirty="0" err="1" smtClean="0"/>
            <a:t>calculated</a:t>
          </a:r>
          <a:endParaRPr lang="de-DE" dirty="0"/>
        </a:p>
      </dgm:t>
    </dgm:pt>
    <dgm:pt modelId="{D8EFD777-8B01-4519-8BF1-9912AD4273E4}" type="parTrans" cxnId="{56761846-F0E2-4E8D-8534-7E53BBB4C08E}">
      <dgm:prSet/>
      <dgm:spPr/>
      <dgm:t>
        <a:bodyPr/>
        <a:lstStyle/>
        <a:p>
          <a:endParaRPr lang="de-DE"/>
        </a:p>
      </dgm:t>
    </dgm:pt>
    <dgm:pt modelId="{9C955F9E-131D-43C7-B4CB-FFB3E208D5C2}" type="sibTrans" cxnId="{56761846-F0E2-4E8D-8534-7E53BBB4C08E}">
      <dgm:prSet/>
      <dgm:spPr/>
      <dgm:t>
        <a:bodyPr/>
        <a:lstStyle/>
        <a:p>
          <a:endParaRPr lang="de-DE"/>
        </a:p>
      </dgm:t>
    </dgm:pt>
    <dgm:pt modelId="{31D98183-1885-4B2C-A9DE-9C0F1EFFD59D}">
      <dgm:prSet/>
      <dgm:spPr/>
      <dgm:t>
        <a:bodyPr/>
        <a:lstStyle/>
        <a:p>
          <a:r>
            <a:rPr lang="de-DE" dirty="0" smtClean="0"/>
            <a:t>Time </a:t>
          </a:r>
          <a:r>
            <a:rPr lang="de-DE" dirty="0" err="1" smtClean="0"/>
            <a:t>of</a:t>
          </a:r>
          <a:r>
            <a:rPr lang="de-DE" dirty="0" smtClean="0"/>
            <a:t> </a:t>
          </a:r>
          <a:r>
            <a:rPr lang="de-DE" dirty="0" err="1" smtClean="0"/>
            <a:t>flight</a:t>
          </a:r>
          <a:r>
            <a:rPr lang="de-DE" dirty="0" smtClean="0"/>
            <a:t> </a:t>
          </a:r>
          <a:r>
            <a:rPr lang="de-DE" dirty="0" err="1" smtClean="0"/>
            <a:t>added</a:t>
          </a:r>
          <a:endParaRPr lang="de-DE" dirty="0"/>
        </a:p>
      </dgm:t>
    </dgm:pt>
    <dgm:pt modelId="{0503E2A2-9953-43BA-A704-D2B8BB36FF9C}" type="parTrans" cxnId="{7D5C7842-9C93-4FE0-85CF-19437AB0995F}">
      <dgm:prSet/>
      <dgm:spPr/>
      <dgm:t>
        <a:bodyPr/>
        <a:lstStyle/>
        <a:p>
          <a:endParaRPr lang="de-DE"/>
        </a:p>
      </dgm:t>
    </dgm:pt>
    <dgm:pt modelId="{96DED52C-3313-4382-BD97-7AD8B30A615F}" type="sibTrans" cxnId="{7D5C7842-9C93-4FE0-85CF-19437AB0995F}">
      <dgm:prSet/>
      <dgm:spPr/>
      <dgm:t>
        <a:bodyPr/>
        <a:lstStyle/>
        <a:p>
          <a:endParaRPr lang="de-DE"/>
        </a:p>
      </dgm:t>
    </dgm:pt>
    <dgm:pt modelId="{F9EBDDB5-FDC9-4C73-B2F9-C4374B677FB4}">
      <dgm:prSet/>
      <dgm:spPr/>
      <dgm:t>
        <a:bodyPr/>
        <a:lstStyle/>
        <a:p>
          <a:r>
            <a:rPr lang="de-DE" dirty="0" smtClean="0"/>
            <a:t>Transition </a:t>
          </a:r>
          <a:r>
            <a:rPr lang="de-DE" dirty="0" err="1" smtClean="0"/>
            <a:t>between</a:t>
          </a:r>
          <a:r>
            <a:rPr lang="de-DE" dirty="0" smtClean="0"/>
            <a:t> </a:t>
          </a:r>
          <a:r>
            <a:rPr lang="de-DE" dirty="0" err="1" smtClean="0"/>
            <a:t>event</a:t>
          </a:r>
          <a:r>
            <a:rPr lang="de-DE" dirty="0" smtClean="0"/>
            <a:t> </a:t>
          </a:r>
          <a:r>
            <a:rPr lang="de-DE" dirty="0" err="1" smtClean="0"/>
            <a:t>based</a:t>
          </a:r>
          <a:r>
            <a:rPr lang="de-DE" dirty="0" smtClean="0"/>
            <a:t> </a:t>
          </a:r>
          <a:r>
            <a:rPr lang="de-DE" dirty="0" err="1" smtClean="0"/>
            <a:t>and</a:t>
          </a:r>
          <a:r>
            <a:rPr lang="de-DE" dirty="0" smtClean="0"/>
            <a:t> time </a:t>
          </a:r>
          <a:r>
            <a:rPr lang="de-DE" dirty="0" err="1" smtClean="0"/>
            <a:t>based</a:t>
          </a:r>
          <a:endParaRPr lang="de-DE" dirty="0"/>
        </a:p>
      </dgm:t>
    </dgm:pt>
    <dgm:pt modelId="{1D8F05CA-174A-45A4-8557-59157938C148}" type="parTrans" cxnId="{D7A81761-1E6C-4512-BD8B-7C61822F96A1}">
      <dgm:prSet/>
      <dgm:spPr/>
      <dgm:t>
        <a:bodyPr/>
        <a:lstStyle/>
        <a:p>
          <a:endParaRPr lang="de-DE"/>
        </a:p>
      </dgm:t>
    </dgm:pt>
    <dgm:pt modelId="{1D226343-1E47-4803-A002-D4578BFBCE86}" type="sibTrans" cxnId="{D7A81761-1E6C-4512-BD8B-7C61822F96A1}">
      <dgm:prSet/>
      <dgm:spPr/>
      <dgm:t>
        <a:bodyPr/>
        <a:lstStyle/>
        <a:p>
          <a:endParaRPr lang="de-DE"/>
        </a:p>
      </dgm:t>
    </dgm:pt>
    <dgm:pt modelId="{C14C300C-113B-4994-96A9-13E83C157AFE}" type="pres">
      <dgm:prSet presAssocID="{A2F10A98-440F-4456-8937-12B1B002CD5D}" presName="linearFlow" presStyleCnt="0">
        <dgm:presLayoutVars>
          <dgm:dir/>
          <dgm:animLvl val="lvl"/>
          <dgm:resizeHandles val="exact"/>
        </dgm:presLayoutVars>
      </dgm:prSet>
      <dgm:spPr/>
    </dgm:pt>
    <dgm:pt modelId="{938BF495-F269-4E51-8D00-31EE8C1660DC}" type="pres">
      <dgm:prSet presAssocID="{133C170A-C4EA-4187-9009-902B6FD61763}" presName="composite" presStyleCnt="0"/>
      <dgm:spPr/>
    </dgm:pt>
    <dgm:pt modelId="{968F3B26-0960-45D2-8609-1F8BD39853B7}" type="pres">
      <dgm:prSet presAssocID="{133C170A-C4EA-4187-9009-902B6FD61763}" presName="parTx" presStyleLbl="node1" presStyleIdx="0" presStyleCnt="3">
        <dgm:presLayoutVars>
          <dgm:chMax val="0"/>
          <dgm:chPref val="0"/>
          <dgm:bulletEnabled val="1"/>
        </dgm:presLayoutVars>
      </dgm:prSet>
      <dgm:spPr/>
      <dgm:t>
        <a:bodyPr/>
        <a:lstStyle/>
        <a:p>
          <a:endParaRPr lang="de-DE"/>
        </a:p>
      </dgm:t>
    </dgm:pt>
    <dgm:pt modelId="{B69D07A4-B855-4255-9F5F-7B908F6CC45D}" type="pres">
      <dgm:prSet presAssocID="{133C170A-C4EA-4187-9009-902B6FD61763}" presName="parSh" presStyleLbl="node1" presStyleIdx="0" presStyleCnt="3"/>
      <dgm:spPr/>
      <dgm:t>
        <a:bodyPr/>
        <a:lstStyle/>
        <a:p>
          <a:endParaRPr lang="de-DE"/>
        </a:p>
      </dgm:t>
    </dgm:pt>
    <dgm:pt modelId="{801EC76D-1D7F-402F-A2FF-FD596EDC903B}" type="pres">
      <dgm:prSet presAssocID="{133C170A-C4EA-4187-9009-902B6FD61763}" presName="desTx" presStyleLbl="fgAcc1" presStyleIdx="0" presStyleCnt="3">
        <dgm:presLayoutVars>
          <dgm:bulletEnabled val="1"/>
        </dgm:presLayoutVars>
      </dgm:prSet>
      <dgm:spPr/>
      <dgm:t>
        <a:bodyPr/>
        <a:lstStyle/>
        <a:p>
          <a:endParaRPr lang="de-DE"/>
        </a:p>
      </dgm:t>
    </dgm:pt>
    <dgm:pt modelId="{63B8934A-4B03-43B1-A410-B065D47248D2}" type="pres">
      <dgm:prSet presAssocID="{98C3E1A2-E7EC-48E6-AFC9-B35842C85F21}" presName="sibTrans" presStyleLbl="sibTrans2D1" presStyleIdx="0" presStyleCnt="2"/>
      <dgm:spPr/>
      <dgm:t>
        <a:bodyPr/>
        <a:lstStyle/>
        <a:p>
          <a:endParaRPr lang="de-DE"/>
        </a:p>
      </dgm:t>
    </dgm:pt>
    <dgm:pt modelId="{020D7C7B-A7A8-47E9-A14B-75CC94FD0D0D}" type="pres">
      <dgm:prSet presAssocID="{98C3E1A2-E7EC-48E6-AFC9-B35842C85F21}" presName="connTx" presStyleLbl="sibTrans2D1" presStyleIdx="0" presStyleCnt="2"/>
      <dgm:spPr/>
      <dgm:t>
        <a:bodyPr/>
        <a:lstStyle/>
        <a:p>
          <a:endParaRPr lang="de-DE"/>
        </a:p>
      </dgm:t>
    </dgm:pt>
    <dgm:pt modelId="{A0996096-D200-44CB-B80B-6B0621C25C92}" type="pres">
      <dgm:prSet presAssocID="{EBBBD716-55C1-434C-A755-186F2813C773}" presName="composite" presStyleCnt="0"/>
      <dgm:spPr/>
    </dgm:pt>
    <dgm:pt modelId="{72C1C451-B505-40E5-A372-BE7FB0FE3C55}" type="pres">
      <dgm:prSet presAssocID="{EBBBD716-55C1-434C-A755-186F2813C773}" presName="parTx" presStyleLbl="node1" presStyleIdx="0" presStyleCnt="3">
        <dgm:presLayoutVars>
          <dgm:chMax val="0"/>
          <dgm:chPref val="0"/>
          <dgm:bulletEnabled val="1"/>
        </dgm:presLayoutVars>
      </dgm:prSet>
      <dgm:spPr/>
      <dgm:t>
        <a:bodyPr/>
        <a:lstStyle/>
        <a:p>
          <a:endParaRPr lang="de-DE"/>
        </a:p>
      </dgm:t>
    </dgm:pt>
    <dgm:pt modelId="{57B433F5-C6FF-410C-867B-01BB9E1FCFC3}" type="pres">
      <dgm:prSet presAssocID="{EBBBD716-55C1-434C-A755-186F2813C773}" presName="parSh" presStyleLbl="node1" presStyleIdx="1" presStyleCnt="3"/>
      <dgm:spPr/>
      <dgm:t>
        <a:bodyPr/>
        <a:lstStyle/>
        <a:p>
          <a:endParaRPr lang="de-DE"/>
        </a:p>
      </dgm:t>
    </dgm:pt>
    <dgm:pt modelId="{165208CD-B72C-40C0-8735-C9FA15F96C2B}" type="pres">
      <dgm:prSet presAssocID="{EBBBD716-55C1-434C-A755-186F2813C773}" presName="desTx" presStyleLbl="fgAcc1" presStyleIdx="1" presStyleCnt="3">
        <dgm:presLayoutVars>
          <dgm:bulletEnabled val="1"/>
        </dgm:presLayoutVars>
      </dgm:prSet>
      <dgm:spPr/>
      <dgm:t>
        <a:bodyPr/>
        <a:lstStyle/>
        <a:p>
          <a:endParaRPr lang="de-DE"/>
        </a:p>
      </dgm:t>
    </dgm:pt>
    <dgm:pt modelId="{3184F5C1-21A8-43E8-B07B-B99E071263AF}" type="pres">
      <dgm:prSet presAssocID="{11C64D25-FFC9-499B-96E0-2B2454BD1AE8}" presName="sibTrans" presStyleLbl="sibTrans2D1" presStyleIdx="1" presStyleCnt="2"/>
      <dgm:spPr/>
      <dgm:t>
        <a:bodyPr/>
        <a:lstStyle/>
        <a:p>
          <a:endParaRPr lang="de-DE"/>
        </a:p>
      </dgm:t>
    </dgm:pt>
    <dgm:pt modelId="{C4802F0B-F460-4CBA-8852-A8BD1D915AE6}" type="pres">
      <dgm:prSet presAssocID="{11C64D25-FFC9-499B-96E0-2B2454BD1AE8}" presName="connTx" presStyleLbl="sibTrans2D1" presStyleIdx="1" presStyleCnt="2"/>
      <dgm:spPr/>
      <dgm:t>
        <a:bodyPr/>
        <a:lstStyle/>
        <a:p>
          <a:endParaRPr lang="de-DE"/>
        </a:p>
      </dgm:t>
    </dgm:pt>
    <dgm:pt modelId="{4EA269D1-60B9-4D0C-8FAD-D4209A7E11CA}" type="pres">
      <dgm:prSet presAssocID="{D942EC58-95BC-4CE2-9E75-DF4179CAE230}" presName="composite" presStyleCnt="0"/>
      <dgm:spPr/>
    </dgm:pt>
    <dgm:pt modelId="{28128CAA-CAB3-43CA-A3EB-37658D804E13}" type="pres">
      <dgm:prSet presAssocID="{D942EC58-95BC-4CE2-9E75-DF4179CAE230}" presName="parTx" presStyleLbl="node1" presStyleIdx="1" presStyleCnt="3">
        <dgm:presLayoutVars>
          <dgm:chMax val="0"/>
          <dgm:chPref val="0"/>
          <dgm:bulletEnabled val="1"/>
        </dgm:presLayoutVars>
      </dgm:prSet>
      <dgm:spPr/>
      <dgm:t>
        <a:bodyPr/>
        <a:lstStyle/>
        <a:p>
          <a:endParaRPr lang="de-DE"/>
        </a:p>
      </dgm:t>
    </dgm:pt>
    <dgm:pt modelId="{664BA0A0-FAEE-471B-9745-E131A9CFF435}" type="pres">
      <dgm:prSet presAssocID="{D942EC58-95BC-4CE2-9E75-DF4179CAE230}" presName="parSh" presStyleLbl="node1" presStyleIdx="2" presStyleCnt="3"/>
      <dgm:spPr/>
      <dgm:t>
        <a:bodyPr/>
        <a:lstStyle/>
        <a:p>
          <a:endParaRPr lang="de-DE"/>
        </a:p>
      </dgm:t>
    </dgm:pt>
    <dgm:pt modelId="{E9C22EF4-E755-436F-A3BF-621C474F9075}" type="pres">
      <dgm:prSet presAssocID="{D942EC58-95BC-4CE2-9E75-DF4179CAE230}" presName="desTx" presStyleLbl="fgAcc1" presStyleIdx="2" presStyleCnt="3">
        <dgm:presLayoutVars>
          <dgm:bulletEnabled val="1"/>
        </dgm:presLayoutVars>
      </dgm:prSet>
      <dgm:spPr/>
      <dgm:t>
        <a:bodyPr/>
        <a:lstStyle/>
        <a:p>
          <a:endParaRPr lang="de-DE"/>
        </a:p>
      </dgm:t>
    </dgm:pt>
  </dgm:ptLst>
  <dgm:cxnLst>
    <dgm:cxn modelId="{F531E1AB-0351-4F09-9877-F8263F6997BB}" type="presOf" srcId="{98C3E1A2-E7EC-48E6-AFC9-B35842C85F21}" destId="{020D7C7B-A7A8-47E9-A14B-75CC94FD0D0D}" srcOrd="1" destOrd="0" presId="urn:microsoft.com/office/officeart/2005/8/layout/process3"/>
    <dgm:cxn modelId="{D0B732FE-2287-4859-BCE9-13BF709CB85F}" srcId="{A2F10A98-440F-4456-8937-12B1B002CD5D}" destId="{D942EC58-95BC-4CE2-9E75-DF4179CAE230}" srcOrd="2" destOrd="0" parTransId="{C11450C6-42E3-49DD-8E35-3C266F976D88}" sibTransId="{DE574466-FD15-4211-9158-9BF92925CFDB}"/>
    <dgm:cxn modelId="{85DA562B-D1EB-4CCE-AE2C-E8A736A1C5B5}" type="presOf" srcId="{11C64D25-FFC9-499B-96E0-2B2454BD1AE8}" destId="{C4802F0B-F460-4CBA-8852-A8BD1D915AE6}" srcOrd="1" destOrd="0" presId="urn:microsoft.com/office/officeart/2005/8/layout/process3"/>
    <dgm:cxn modelId="{007CBB43-FB4C-49AE-B10E-2BB05AED7903}" type="presOf" srcId="{EBBBD716-55C1-434C-A755-186F2813C773}" destId="{72C1C451-B505-40E5-A372-BE7FB0FE3C55}" srcOrd="0" destOrd="0" presId="urn:microsoft.com/office/officeart/2005/8/layout/process3"/>
    <dgm:cxn modelId="{62E5BDDB-3CDD-4C07-A053-44A2AA01006E}" srcId="{A2F10A98-440F-4456-8937-12B1B002CD5D}" destId="{EBBBD716-55C1-434C-A755-186F2813C773}" srcOrd="1" destOrd="0" parTransId="{BF52C3DB-1490-4953-B5EE-070890001EDA}" sibTransId="{11C64D25-FFC9-499B-96E0-2B2454BD1AE8}"/>
    <dgm:cxn modelId="{742F758F-11B2-4EFD-959E-A534DFC370E5}" type="presOf" srcId="{F9EBDDB5-FDC9-4C73-B2F9-C4374B677FB4}" destId="{E9C22EF4-E755-436F-A3BF-621C474F9075}" srcOrd="0" destOrd="0" presId="urn:microsoft.com/office/officeart/2005/8/layout/process3"/>
    <dgm:cxn modelId="{7D5C7842-9C93-4FE0-85CF-19437AB0995F}" srcId="{EBBBD716-55C1-434C-A755-186F2813C773}" destId="{31D98183-1885-4B2C-A9DE-9C0F1EFFD59D}" srcOrd="0" destOrd="0" parTransId="{0503E2A2-9953-43BA-A704-D2B8BB36FF9C}" sibTransId="{96DED52C-3313-4382-BD97-7AD8B30A615F}"/>
    <dgm:cxn modelId="{9FA18DA1-EBFA-457D-816A-D0E5C85EC681}" type="presOf" srcId="{98C3E1A2-E7EC-48E6-AFC9-B35842C85F21}" destId="{63B8934A-4B03-43B1-A410-B065D47248D2}" srcOrd="0" destOrd="0" presId="urn:microsoft.com/office/officeart/2005/8/layout/process3"/>
    <dgm:cxn modelId="{EDCFCE8E-FC44-4D6E-BCAD-720C3133DDD5}" srcId="{A2F10A98-440F-4456-8937-12B1B002CD5D}" destId="{133C170A-C4EA-4187-9009-902B6FD61763}" srcOrd="0" destOrd="0" parTransId="{1A903705-80F2-4A1D-B049-18B777363951}" sibTransId="{98C3E1A2-E7EC-48E6-AFC9-B35842C85F21}"/>
    <dgm:cxn modelId="{A589E2CB-19C5-480B-879E-CC8028838889}" type="presOf" srcId="{31D98183-1885-4B2C-A9DE-9C0F1EFFD59D}" destId="{165208CD-B72C-40C0-8735-C9FA15F96C2B}" srcOrd="0" destOrd="0" presId="urn:microsoft.com/office/officeart/2005/8/layout/process3"/>
    <dgm:cxn modelId="{C2824319-0A97-44D8-BA0A-4EA89B62C38D}" type="presOf" srcId="{11C64D25-FFC9-499B-96E0-2B2454BD1AE8}" destId="{3184F5C1-21A8-43E8-B07B-B99E071263AF}" srcOrd="0" destOrd="0" presId="urn:microsoft.com/office/officeart/2005/8/layout/process3"/>
    <dgm:cxn modelId="{353BCCCD-0991-4230-AD71-E88ECBD405EE}" type="presOf" srcId="{133C170A-C4EA-4187-9009-902B6FD61763}" destId="{B69D07A4-B855-4255-9F5F-7B908F6CC45D}" srcOrd="1" destOrd="0" presId="urn:microsoft.com/office/officeart/2005/8/layout/process3"/>
    <dgm:cxn modelId="{D7A81761-1E6C-4512-BD8B-7C61822F96A1}" srcId="{D942EC58-95BC-4CE2-9E75-DF4179CAE230}" destId="{F9EBDDB5-FDC9-4C73-B2F9-C4374B677FB4}" srcOrd="0" destOrd="0" parTransId="{1D8F05CA-174A-45A4-8557-59157938C148}" sibTransId="{1D226343-1E47-4803-A002-D4578BFBCE86}"/>
    <dgm:cxn modelId="{E2DDC097-B885-42BE-9292-4E746FB93FA7}" type="presOf" srcId="{D942EC58-95BC-4CE2-9E75-DF4179CAE230}" destId="{664BA0A0-FAEE-471B-9745-E131A9CFF435}" srcOrd="1" destOrd="0" presId="urn:microsoft.com/office/officeart/2005/8/layout/process3"/>
    <dgm:cxn modelId="{F436DDC9-8FA6-4444-8544-1FA190666CC1}" type="presOf" srcId="{EBBBD716-55C1-434C-A755-186F2813C773}" destId="{57B433F5-C6FF-410C-867B-01BB9E1FCFC3}" srcOrd="1" destOrd="0" presId="urn:microsoft.com/office/officeart/2005/8/layout/process3"/>
    <dgm:cxn modelId="{56761846-F0E2-4E8D-8534-7E53BBB4C08E}" srcId="{133C170A-C4EA-4187-9009-902B6FD61763}" destId="{A8570AE3-5375-4132-86B3-84C036645CD1}" srcOrd="0" destOrd="0" parTransId="{D8EFD777-8B01-4519-8BF1-9912AD4273E4}" sibTransId="{9C955F9E-131D-43C7-B4CB-FFB3E208D5C2}"/>
    <dgm:cxn modelId="{304F601A-4E66-464C-BDC3-892EFEFD89E4}" type="presOf" srcId="{133C170A-C4EA-4187-9009-902B6FD61763}" destId="{968F3B26-0960-45D2-8609-1F8BD39853B7}" srcOrd="0" destOrd="0" presId="urn:microsoft.com/office/officeart/2005/8/layout/process3"/>
    <dgm:cxn modelId="{A1D47468-EBB2-48ED-BF62-E039B0E775EB}" type="presOf" srcId="{A2F10A98-440F-4456-8937-12B1B002CD5D}" destId="{C14C300C-113B-4994-96A9-13E83C157AFE}" srcOrd="0" destOrd="0" presId="urn:microsoft.com/office/officeart/2005/8/layout/process3"/>
    <dgm:cxn modelId="{0D0EC8DD-272B-43A9-AFC6-A333B8FB2C89}" type="presOf" srcId="{D942EC58-95BC-4CE2-9E75-DF4179CAE230}" destId="{28128CAA-CAB3-43CA-A3EB-37658D804E13}" srcOrd="0" destOrd="0" presId="urn:microsoft.com/office/officeart/2005/8/layout/process3"/>
    <dgm:cxn modelId="{2C0C52C5-349F-40F0-80DB-C89820BC7232}" type="presOf" srcId="{A8570AE3-5375-4132-86B3-84C036645CD1}" destId="{801EC76D-1D7F-402F-A2FF-FD596EDC903B}" srcOrd="0" destOrd="0" presId="urn:microsoft.com/office/officeart/2005/8/layout/process3"/>
    <dgm:cxn modelId="{8B899116-B374-4E2D-BBA0-D74F4FF847D7}" type="presParOf" srcId="{C14C300C-113B-4994-96A9-13E83C157AFE}" destId="{938BF495-F269-4E51-8D00-31EE8C1660DC}" srcOrd="0" destOrd="0" presId="urn:microsoft.com/office/officeart/2005/8/layout/process3"/>
    <dgm:cxn modelId="{15AEE8A1-945F-496C-89BB-F4190544E159}" type="presParOf" srcId="{938BF495-F269-4E51-8D00-31EE8C1660DC}" destId="{968F3B26-0960-45D2-8609-1F8BD39853B7}" srcOrd="0" destOrd="0" presId="urn:microsoft.com/office/officeart/2005/8/layout/process3"/>
    <dgm:cxn modelId="{31D3105D-45DE-4E2C-9560-D11049E694D3}" type="presParOf" srcId="{938BF495-F269-4E51-8D00-31EE8C1660DC}" destId="{B69D07A4-B855-4255-9F5F-7B908F6CC45D}" srcOrd="1" destOrd="0" presId="urn:microsoft.com/office/officeart/2005/8/layout/process3"/>
    <dgm:cxn modelId="{8EC5B880-71FF-42DE-BCC2-C5E53688F877}" type="presParOf" srcId="{938BF495-F269-4E51-8D00-31EE8C1660DC}" destId="{801EC76D-1D7F-402F-A2FF-FD596EDC903B}" srcOrd="2" destOrd="0" presId="urn:microsoft.com/office/officeart/2005/8/layout/process3"/>
    <dgm:cxn modelId="{9691A1D4-344F-4F0F-A073-9A9370784CEA}" type="presParOf" srcId="{C14C300C-113B-4994-96A9-13E83C157AFE}" destId="{63B8934A-4B03-43B1-A410-B065D47248D2}" srcOrd="1" destOrd="0" presId="urn:microsoft.com/office/officeart/2005/8/layout/process3"/>
    <dgm:cxn modelId="{40338B2D-64A9-4F34-8631-3CDE960BB55F}" type="presParOf" srcId="{63B8934A-4B03-43B1-A410-B065D47248D2}" destId="{020D7C7B-A7A8-47E9-A14B-75CC94FD0D0D}" srcOrd="0" destOrd="0" presId="urn:microsoft.com/office/officeart/2005/8/layout/process3"/>
    <dgm:cxn modelId="{7C566AB5-6832-4236-A277-8EA55B4D9441}" type="presParOf" srcId="{C14C300C-113B-4994-96A9-13E83C157AFE}" destId="{A0996096-D200-44CB-B80B-6B0621C25C92}" srcOrd="2" destOrd="0" presId="urn:microsoft.com/office/officeart/2005/8/layout/process3"/>
    <dgm:cxn modelId="{89138FCE-D697-4263-9D0F-748893FD84D6}" type="presParOf" srcId="{A0996096-D200-44CB-B80B-6B0621C25C92}" destId="{72C1C451-B505-40E5-A372-BE7FB0FE3C55}" srcOrd="0" destOrd="0" presId="urn:microsoft.com/office/officeart/2005/8/layout/process3"/>
    <dgm:cxn modelId="{E2ECB303-8209-41D6-AE3A-8DAF57049D2B}" type="presParOf" srcId="{A0996096-D200-44CB-B80B-6B0621C25C92}" destId="{57B433F5-C6FF-410C-867B-01BB9E1FCFC3}" srcOrd="1" destOrd="0" presId="urn:microsoft.com/office/officeart/2005/8/layout/process3"/>
    <dgm:cxn modelId="{8DAB73CF-E6C2-4ACF-BB11-EFA7D649181B}" type="presParOf" srcId="{A0996096-D200-44CB-B80B-6B0621C25C92}" destId="{165208CD-B72C-40C0-8735-C9FA15F96C2B}" srcOrd="2" destOrd="0" presId="urn:microsoft.com/office/officeart/2005/8/layout/process3"/>
    <dgm:cxn modelId="{D8018975-11EE-4200-B3FE-D95AE2583669}" type="presParOf" srcId="{C14C300C-113B-4994-96A9-13E83C157AFE}" destId="{3184F5C1-21A8-43E8-B07B-B99E071263AF}" srcOrd="3" destOrd="0" presId="urn:microsoft.com/office/officeart/2005/8/layout/process3"/>
    <dgm:cxn modelId="{58108644-72AE-4065-A18C-96BAE9806044}" type="presParOf" srcId="{3184F5C1-21A8-43E8-B07B-B99E071263AF}" destId="{C4802F0B-F460-4CBA-8852-A8BD1D915AE6}" srcOrd="0" destOrd="0" presId="urn:microsoft.com/office/officeart/2005/8/layout/process3"/>
    <dgm:cxn modelId="{0947DAC4-EB1B-4F87-B8D3-CC36D176CF70}" type="presParOf" srcId="{C14C300C-113B-4994-96A9-13E83C157AFE}" destId="{4EA269D1-60B9-4D0C-8FAD-D4209A7E11CA}" srcOrd="4" destOrd="0" presId="urn:microsoft.com/office/officeart/2005/8/layout/process3"/>
    <dgm:cxn modelId="{B9B88160-EA20-40E9-880B-95DE9CB815EB}" type="presParOf" srcId="{4EA269D1-60B9-4D0C-8FAD-D4209A7E11CA}" destId="{28128CAA-CAB3-43CA-A3EB-37658D804E13}" srcOrd="0" destOrd="0" presId="urn:microsoft.com/office/officeart/2005/8/layout/process3"/>
    <dgm:cxn modelId="{2AB2CA62-6C5B-43C7-BB6E-C48331F45DE0}" type="presParOf" srcId="{4EA269D1-60B9-4D0C-8FAD-D4209A7E11CA}" destId="{664BA0A0-FAEE-471B-9745-E131A9CFF435}" srcOrd="1" destOrd="0" presId="urn:microsoft.com/office/officeart/2005/8/layout/process3"/>
    <dgm:cxn modelId="{EB7F18D2-7328-4D84-8F7E-3DEF50E358B9}" type="presParOf" srcId="{4EA269D1-60B9-4D0C-8FAD-D4209A7E11CA}" destId="{E9C22EF4-E755-436F-A3BF-621C474F9075}" srcOrd="2" destOrd="0" presId="urn:microsoft.com/office/officeart/2005/8/layout/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24D4E9C1-3CAC-4CCD-8F1E-F663B3199EAB}" type="doc">
      <dgm:prSet loTypeId="urn:microsoft.com/office/officeart/2005/8/layout/process1" loCatId="process" qsTypeId="urn:microsoft.com/office/officeart/2005/8/quickstyle/simple1" qsCatId="simple" csTypeId="urn:microsoft.com/office/officeart/2005/8/colors/accent2_2" csCatId="accent2" phldr="1"/>
      <dgm:spPr/>
    </dgm:pt>
    <dgm:pt modelId="{63002092-E76A-4714-AAE2-1AE8E9136DEE}">
      <dgm:prSet phldrT="[Text]"/>
      <dgm:spPr/>
      <dgm:t>
        <a:bodyPr/>
        <a:lstStyle/>
        <a:p>
          <a:r>
            <a:rPr lang="en-US" dirty="0" smtClean="0"/>
            <a:t>Event 0</a:t>
          </a:r>
        </a:p>
        <a:p>
          <a:r>
            <a:rPr lang="en-US" dirty="0" smtClean="0"/>
            <a:t>Time:</a:t>
          </a:r>
          <a:br>
            <a:rPr lang="en-US" dirty="0" smtClean="0"/>
          </a:br>
          <a:r>
            <a:rPr lang="en-US" dirty="0" smtClean="0"/>
            <a:t>0 ns</a:t>
          </a:r>
          <a:endParaRPr lang="en-US" dirty="0"/>
        </a:p>
      </dgm:t>
    </dgm:pt>
    <dgm:pt modelId="{38FBA839-14E5-45C4-A4E5-058156EB5618}" type="parTrans" cxnId="{66654D8D-571F-4E67-88E0-D707A77858C8}">
      <dgm:prSet/>
      <dgm:spPr/>
      <dgm:t>
        <a:bodyPr/>
        <a:lstStyle/>
        <a:p>
          <a:endParaRPr lang="en-US"/>
        </a:p>
      </dgm:t>
    </dgm:pt>
    <dgm:pt modelId="{4F65FB17-D384-40E8-B085-464FD1247CB7}" type="sibTrans" cxnId="{66654D8D-571F-4E67-88E0-D707A77858C8}">
      <dgm:prSet/>
      <dgm:spPr/>
      <dgm:t>
        <a:bodyPr/>
        <a:lstStyle/>
        <a:p>
          <a:endParaRPr lang="en-US"/>
        </a:p>
      </dgm:t>
    </dgm:pt>
    <dgm:pt modelId="{CA972F93-EA47-4D4B-AD89-F207E39F2FE9}">
      <dgm:prSet phldrT="[Text]"/>
      <dgm:spPr/>
      <dgm:t>
        <a:bodyPr/>
        <a:lstStyle/>
        <a:p>
          <a:r>
            <a:rPr lang="en-US" dirty="0" smtClean="0">
              <a:solidFill>
                <a:srgbClr val="FFFF00"/>
              </a:solidFill>
            </a:rPr>
            <a:t>Event 1</a:t>
          </a:r>
        </a:p>
        <a:p>
          <a:r>
            <a:rPr lang="en-US" dirty="0" smtClean="0"/>
            <a:t>Time:</a:t>
          </a:r>
          <a:br>
            <a:rPr lang="en-US" dirty="0" smtClean="0"/>
          </a:br>
          <a:r>
            <a:rPr lang="en-US" dirty="0" smtClean="0"/>
            <a:t>23 ns</a:t>
          </a:r>
          <a:endParaRPr lang="en-US" dirty="0"/>
        </a:p>
      </dgm:t>
    </dgm:pt>
    <dgm:pt modelId="{B7933442-BAB1-4B6C-8E60-5C7EC0001677}" type="parTrans" cxnId="{67E763F9-2F40-46B2-BB90-648F8594AFFD}">
      <dgm:prSet/>
      <dgm:spPr/>
      <dgm:t>
        <a:bodyPr/>
        <a:lstStyle/>
        <a:p>
          <a:endParaRPr lang="en-US"/>
        </a:p>
      </dgm:t>
    </dgm:pt>
    <dgm:pt modelId="{08B9A066-5573-4542-B8AA-676CDC2520CA}" type="sibTrans" cxnId="{67E763F9-2F40-46B2-BB90-648F8594AFFD}">
      <dgm:prSet/>
      <dgm:spPr/>
      <dgm:t>
        <a:bodyPr/>
        <a:lstStyle/>
        <a:p>
          <a:endParaRPr lang="en-US"/>
        </a:p>
      </dgm:t>
    </dgm:pt>
    <dgm:pt modelId="{E03D0C5E-ECAE-478A-A74B-8C08CDDD3D35}">
      <dgm:prSet phldrT="[Text]"/>
      <dgm:spPr/>
      <dgm:t>
        <a:bodyPr/>
        <a:lstStyle/>
        <a:p>
          <a:r>
            <a:rPr lang="en-US" dirty="0" smtClean="0">
              <a:solidFill>
                <a:srgbClr val="FF99CC"/>
              </a:solidFill>
            </a:rPr>
            <a:t>Event 2</a:t>
          </a:r>
        </a:p>
        <a:p>
          <a:r>
            <a:rPr lang="en-US" dirty="0" smtClean="0"/>
            <a:t>Time: 120 ns</a:t>
          </a:r>
          <a:endParaRPr lang="en-US" dirty="0"/>
        </a:p>
      </dgm:t>
    </dgm:pt>
    <dgm:pt modelId="{14393CA4-3FF2-4B4B-B97F-BFA7CA790AD3}" type="parTrans" cxnId="{81FC9EF3-E1B6-488D-BC4E-FD0892C7CA8D}">
      <dgm:prSet/>
      <dgm:spPr/>
      <dgm:t>
        <a:bodyPr/>
        <a:lstStyle/>
        <a:p>
          <a:endParaRPr lang="en-US"/>
        </a:p>
      </dgm:t>
    </dgm:pt>
    <dgm:pt modelId="{A40B93E3-5005-47BC-81F6-CB5633AA6EDF}" type="sibTrans" cxnId="{81FC9EF3-E1B6-488D-BC4E-FD0892C7CA8D}">
      <dgm:prSet/>
      <dgm:spPr/>
      <dgm:t>
        <a:bodyPr/>
        <a:lstStyle/>
        <a:p>
          <a:endParaRPr lang="en-US"/>
        </a:p>
      </dgm:t>
    </dgm:pt>
    <dgm:pt modelId="{CB22EB84-7070-4D9E-935A-8720BBC80DE3}">
      <dgm:prSet phldrT="[Text]"/>
      <dgm:spPr/>
      <dgm:t>
        <a:bodyPr/>
        <a:lstStyle/>
        <a:p>
          <a:r>
            <a:rPr lang="en-US" dirty="0" smtClean="0">
              <a:solidFill>
                <a:srgbClr val="DBEDFF"/>
              </a:solidFill>
            </a:rPr>
            <a:t>Event 3</a:t>
          </a:r>
        </a:p>
        <a:p>
          <a:r>
            <a:rPr lang="en-US" dirty="0" smtClean="0"/>
            <a:t>Time: 136 ns</a:t>
          </a:r>
          <a:endParaRPr lang="en-US" dirty="0"/>
        </a:p>
      </dgm:t>
    </dgm:pt>
    <dgm:pt modelId="{9328813E-CB19-4B7B-AF49-1C03F8BEA290}" type="parTrans" cxnId="{67ADB738-E1F5-426A-A232-7E9E0121112D}">
      <dgm:prSet/>
      <dgm:spPr/>
      <dgm:t>
        <a:bodyPr/>
        <a:lstStyle/>
        <a:p>
          <a:endParaRPr lang="en-US"/>
        </a:p>
      </dgm:t>
    </dgm:pt>
    <dgm:pt modelId="{1C9E688F-20EA-4896-9A21-17936E739447}" type="sibTrans" cxnId="{67ADB738-E1F5-426A-A232-7E9E0121112D}">
      <dgm:prSet/>
      <dgm:spPr/>
      <dgm:t>
        <a:bodyPr/>
        <a:lstStyle/>
        <a:p>
          <a:endParaRPr lang="en-US"/>
        </a:p>
      </dgm:t>
    </dgm:pt>
    <dgm:pt modelId="{6287FB13-3041-41CC-80DF-7A034B88AD46}">
      <dgm:prSet phldrT="[Text]"/>
      <dgm:spPr/>
      <dgm:t>
        <a:bodyPr/>
        <a:lstStyle/>
        <a:p>
          <a:r>
            <a:rPr lang="en-US" dirty="0" smtClean="0">
              <a:solidFill>
                <a:srgbClr val="FFCC99"/>
              </a:solidFill>
            </a:rPr>
            <a:t>Event 4</a:t>
          </a:r>
        </a:p>
        <a:p>
          <a:r>
            <a:rPr lang="en-US" dirty="0" smtClean="0"/>
            <a:t>Time: 140 ns</a:t>
          </a:r>
          <a:endParaRPr lang="en-US" dirty="0"/>
        </a:p>
      </dgm:t>
    </dgm:pt>
    <dgm:pt modelId="{DAD3025F-AB9F-4D91-AABC-361C274C63F5}" type="parTrans" cxnId="{8258D6D1-DE55-4836-AE90-B866A5050885}">
      <dgm:prSet/>
      <dgm:spPr/>
      <dgm:t>
        <a:bodyPr/>
        <a:lstStyle/>
        <a:p>
          <a:endParaRPr lang="en-US"/>
        </a:p>
      </dgm:t>
    </dgm:pt>
    <dgm:pt modelId="{375825EF-873C-44FD-A148-E88799077714}" type="sibTrans" cxnId="{8258D6D1-DE55-4836-AE90-B866A5050885}">
      <dgm:prSet/>
      <dgm:spPr/>
      <dgm:t>
        <a:bodyPr/>
        <a:lstStyle/>
        <a:p>
          <a:endParaRPr lang="en-US"/>
        </a:p>
      </dgm:t>
    </dgm:pt>
    <dgm:pt modelId="{DAF28CD2-7CEC-427D-BD05-92D5FD923AA9}" type="pres">
      <dgm:prSet presAssocID="{24D4E9C1-3CAC-4CCD-8F1E-F663B3199EAB}" presName="Name0" presStyleCnt="0">
        <dgm:presLayoutVars>
          <dgm:dir/>
          <dgm:resizeHandles val="exact"/>
        </dgm:presLayoutVars>
      </dgm:prSet>
      <dgm:spPr/>
    </dgm:pt>
    <dgm:pt modelId="{7EE60ACF-0965-46F2-A0DB-ECD4542875D4}" type="pres">
      <dgm:prSet presAssocID="{63002092-E76A-4714-AAE2-1AE8E9136DEE}" presName="node" presStyleLbl="node1" presStyleIdx="0" presStyleCnt="5">
        <dgm:presLayoutVars>
          <dgm:bulletEnabled val="1"/>
        </dgm:presLayoutVars>
      </dgm:prSet>
      <dgm:spPr/>
      <dgm:t>
        <a:bodyPr/>
        <a:lstStyle/>
        <a:p>
          <a:endParaRPr lang="en-US"/>
        </a:p>
      </dgm:t>
    </dgm:pt>
    <dgm:pt modelId="{3AC831DF-DD74-49D2-A4F7-B28B28402E6B}" type="pres">
      <dgm:prSet presAssocID="{4F65FB17-D384-40E8-B085-464FD1247CB7}" presName="sibTrans" presStyleLbl="sibTrans2D1" presStyleIdx="0" presStyleCnt="4"/>
      <dgm:spPr/>
      <dgm:t>
        <a:bodyPr/>
        <a:lstStyle/>
        <a:p>
          <a:endParaRPr lang="en-US"/>
        </a:p>
      </dgm:t>
    </dgm:pt>
    <dgm:pt modelId="{EC654405-687F-4602-A916-C89527BB24B3}" type="pres">
      <dgm:prSet presAssocID="{4F65FB17-D384-40E8-B085-464FD1247CB7}" presName="connectorText" presStyleLbl="sibTrans2D1" presStyleIdx="0" presStyleCnt="4"/>
      <dgm:spPr/>
      <dgm:t>
        <a:bodyPr/>
        <a:lstStyle/>
        <a:p>
          <a:endParaRPr lang="en-US"/>
        </a:p>
      </dgm:t>
    </dgm:pt>
    <dgm:pt modelId="{F5249DAF-E72D-47BC-A63D-0A670B164577}" type="pres">
      <dgm:prSet presAssocID="{CA972F93-EA47-4D4B-AD89-F207E39F2FE9}" presName="node" presStyleLbl="node1" presStyleIdx="1" presStyleCnt="5">
        <dgm:presLayoutVars>
          <dgm:bulletEnabled val="1"/>
        </dgm:presLayoutVars>
      </dgm:prSet>
      <dgm:spPr/>
      <dgm:t>
        <a:bodyPr/>
        <a:lstStyle/>
        <a:p>
          <a:endParaRPr lang="en-US"/>
        </a:p>
      </dgm:t>
    </dgm:pt>
    <dgm:pt modelId="{A8A9A388-9BBB-493B-B65E-25B46DA92341}" type="pres">
      <dgm:prSet presAssocID="{08B9A066-5573-4542-B8AA-676CDC2520CA}" presName="sibTrans" presStyleLbl="sibTrans2D1" presStyleIdx="1" presStyleCnt="4"/>
      <dgm:spPr/>
      <dgm:t>
        <a:bodyPr/>
        <a:lstStyle/>
        <a:p>
          <a:endParaRPr lang="en-US"/>
        </a:p>
      </dgm:t>
    </dgm:pt>
    <dgm:pt modelId="{E4503006-F49B-4E59-B9C1-7A0ACD16DCF3}" type="pres">
      <dgm:prSet presAssocID="{08B9A066-5573-4542-B8AA-676CDC2520CA}" presName="connectorText" presStyleLbl="sibTrans2D1" presStyleIdx="1" presStyleCnt="4"/>
      <dgm:spPr/>
      <dgm:t>
        <a:bodyPr/>
        <a:lstStyle/>
        <a:p>
          <a:endParaRPr lang="en-US"/>
        </a:p>
      </dgm:t>
    </dgm:pt>
    <dgm:pt modelId="{8011B264-6EB5-4366-84DE-AC0CCC7C5088}" type="pres">
      <dgm:prSet presAssocID="{E03D0C5E-ECAE-478A-A74B-8C08CDDD3D35}" presName="node" presStyleLbl="node1" presStyleIdx="2" presStyleCnt="5">
        <dgm:presLayoutVars>
          <dgm:bulletEnabled val="1"/>
        </dgm:presLayoutVars>
      </dgm:prSet>
      <dgm:spPr/>
      <dgm:t>
        <a:bodyPr/>
        <a:lstStyle/>
        <a:p>
          <a:endParaRPr lang="en-US"/>
        </a:p>
      </dgm:t>
    </dgm:pt>
    <dgm:pt modelId="{9543B2D0-1EB4-4C08-91CA-8FD2EDE80D73}" type="pres">
      <dgm:prSet presAssocID="{A40B93E3-5005-47BC-81F6-CB5633AA6EDF}" presName="sibTrans" presStyleLbl="sibTrans2D1" presStyleIdx="2" presStyleCnt="4"/>
      <dgm:spPr/>
      <dgm:t>
        <a:bodyPr/>
        <a:lstStyle/>
        <a:p>
          <a:endParaRPr lang="en-US"/>
        </a:p>
      </dgm:t>
    </dgm:pt>
    <dgm:pt modelId="{64BE438F-F6A2-48B2-A099-7565BF9EB0A2}" type="pres">
      <dgm:prSet presAssocID="{A40B93E3-5005-47BC-81F6-CB5633AA6EDF}" presName="connectorText" presStyleLbl="sibTrans2D1" presStyleIdx="2" presStyleCnt="4"/>
      <dgm:spPr/>
      <dgm:t>
        <a:bodyPr/>
        <a:lstStyle/>
        <a:p>
          <a:endParaRPr lang="en-US"/>
        </a:p>
      </dgm:t>
    </dgm:pt>
    <dgm:pt modelId="{8542369C-67AD-4DA8-B19F-9B264DEEC1C8}" type="pres">
      <dgm:prSet presAssocID="{CB22EB84-7070-4D9E-935A-8720BBC80DE3}" presName="node" presStyleLbl="node1" presStyleIdx="3" presStyleCnt="5">
        <dgm:presLayoutVars>
          <dgm:bulletEnabled val="1"/>
        </dgm:presLayoutVars>
      </dgm:prSet>
      <dgm:spPr/>
      <dgm:t>
        <a:bodyPr/>
        <a:lstStyle/>
        <a:p>
          <a:endParaRPr lang="en-US"/>
        </a:p>
      </dgm:t>
    </dgm:pt>
    <dgm:pt modelId="{8D43A5C0-628B-43CE-837E-6B595025ABD3}" type="pres">
      <dgm:prSet presAssocID="{1C9E688F-20EA-4896-9A21-17936E739447}" presName="sibTrans" presStyleLbl="sibTrans2D1" presStyleIdx="3" presStyleCnt="4"/>
      <dgm:spPr/>
      <dgm:t>
        <a:bodyPr/>
        <a:lstStyle/>
        <a:p>
          <a:endParaRPr lang="en-US"/>
        </a:p>
      </dgm:t>
    </dgm:pt>
    <dgm:pt modelId="{40DDCD93-2A59-4BED-AACD-0937D15157CF}" type="pres">
      <dgm:prSet presAssocID="{1C9E688F-20EA-4896-9A21-17936E739447}" presName="connectorText" presStyleLbl="sibTrans2D1" presStyleIdx="3" presStyleCnt="4"/>
      <dgm:spPr/>
      <dgm:t>
        <a:bodyPr/>
        <a:lstStyle/>
        <a:p>
          <a:endParaRPr lang="en-US"/>
        </a:p>
      </dgm:t>
    </dgm:pt>
    <dgm:pt modelId="{5665AB3E-6C4B-48B4-AB53-791C6DCA613D}" type="pres">
      <dgm:prSet presAssocID="{6287FB13-3041-41CC-80DF-7A034B88AD46}" presName="node" presStyleLbl="node1" presStyleIdx="4" presStyleCnt="5">
        <dgm:presLayoutVars>
          <dgm:bulletEnabled val="1"/>
        </dgm:presLayoutVars>
      </dgm:prSet>
      <dgm:spPr/>
      <dgm:t>
        <a:bodyPr/>
        <a:lstStyle/>
        <a:p>
          <a:endParaRPr lang="en-US"/>
        </a:p>
      </dgm:t>
    </dgm:pt>
  </dgm:ptLst>
  <dgm:cxnLst>
    <dgm:cxn modelId="{13BEB591-CF8A-4B34-86BB-372C97BF3FE6}" type="presOf" srcId="{63002092-E76A-4714-AAE2-1AE8E9136DEE}" destId="{7EE60ACF-0965-46F2-A0DB-ECD4542875D4}" srcOrd="0" destOrd="0" presId="urn:microsoft.com/office/officeart/2005/8/layout/process1"/>
    <dgm:cxn modelId="{09AEADE8-48F8-42D8-A2E7-D4C9D2057CAF}" type="presOf" srcId="{A40B93E3-5005-47BC-81F6-CB5633AA6EDF}" destId="{9543B2D0-1EB4-4C08-91CA-8FD2EDE80D73}" srcOrd="0" destOrd="0" presId="urn:microsoft.com/office/officeart/2005/8/layout/process1"/>
    <dgm:cxn modelId="{67E763F9-2F40-46B2-BB90-648F8594AFFD}" srcId="{24D4E9C1-3CAC-4CCD-8F1E-F663B3199EAB}" destId="{CA972F93-EA47-4D4B-AD89-F207E39F2FE9}" srcOrd="1" destOrd="0" parTransId="{B7933442-BAB1-4B6C-8E60-5C7EC0001677}" sibTransId="{08B9A066-5573-4542-B8AA-676CDC2520CA}"/>
    <dgm:cxn modelId="{18F0457B-C4F3-4F99-8923-30F9418C33DA}" type="presOf" srcId="{08B9A066-5573-4542-B8AA-676CDC2520CA}" destId="{E4503006-F49B-4E59-B9C1-7A0ACD16DCF3}" srcOrd="1" destOrd="0" presId="urn:microsoft.com/office/officeart/2005/8/layout/process1"/>
    <dgm:cxn modelId="{F253ABAB-C7C5-40B3-BB3D-A413D8C8B073}" type="presOf" srcId="{4F65FB17-D384-40E8-B085-464FD1247CB7}" destId="{3AC831DF-DD74-49D2-A4F7-B28B28402E6B}" srcOrd="0" destOrd="0" presId="urn:microsoft.com/office/officeart/2005/8/layout/process1"/>
    <dgm:cxn modelId="{4920FE29-C41B-427D-BE9A-AD76B3379445}" type="presOf" srcId="{24D4E9C1-3CAC-4CCD-8F1E-F663B3199EAB}" destId="{DAF28CD2-7CEC-427D-BD05-92D5FD923AA9}" srcOrd="0" destOrd="0" presId="urn:microsoft.com/office/officeart/2005/8/layout/process1"/>
    <dgm:cxn modelId="{A103A75E-D398-4DFA-9E1B-AD3257A6A82D}" type="presOf" srcId="{4F65FB17-D384-40E8-B085-464FD1247CB7}" destId="{EC654405-687F-4602-A916-C89527BB24B3}" srcOrd="1" destOrd="0" presId="urn:microsoft.com/office/officeart/2005/8/layout/process1"/>
    <dgm:cxn modelId="{EFABAB89-A2E4-4260-8262-F6C63F7E5C4E}" type="presOf" srcId="{CA972F93-EA47-4D4B-AD89-F207E39F2FE9}" destId="{F5249DAF-E72D-47BC-A63D-0A670B164577}" srcOrd="0" destOrd="0" presId="urn:microsoft.com/office/officeart/2005/8/layout/process1"/>
    <dgm:cxn modelId="{50F0FA1E-A3DD-4D59-988D-C872E838571D}" type="presOf" srcId="{CB22EB84-7070-4D9E-935A-8720BBC80DE3}" destId="{8542369C-67AD-4DA8-B19F-9B264DEEC1C8}" srcOrd="0" destOrd="0" presId="urn:microsoft.com/office/officeart/2005/8/layout/process1"/>
    <dgm:cxn modelId="{81FC9EF3-E1B6-488D-BC4E-FD0892C7CA8D}" srcId="{24D4E9C1-3CAC-4CCD-8F1E-F663B3199EAB}" destId="{E03D0C5E-ECAE-478A-A74B-8C08CDDD3D35}" srcOrd="2" destOrd="0" parTransId="{14393CA4-3FF2-4B4B-B97F-BFA7CA790AD3}" sibTransId="{A40B93E3-5005-47BC-81F6-CB5633AA6EDF}"/>
    <dgm:cxn modelId="{67ADB738-E1F5-426A-A232-7E9E0121112D}" srcId="{24D4E9C1-3CAC-4CCD-8F1E-F663B3199EAB}" destId="{CB22EB84-7070-4D9E-935A-8720BBC80DE3}" srcOrd="3" destOrd="0" parTransId="{9328813E-CB19-4B7B-AF49-1C03F8BEA290}" sibTransId="{1C9E688F-20EA-4896-9A21-17936E739447}"/>
    <dgm:cxn modelId="{69AEF30E-5F84-4E04-ACBA-45DD0592E689}" type="presOf" srcId="{1C9E688F-20EA-4896-9A21-17936E739447}" destId="{40DDCD93-2A59-4BED-AACD-0937D15157CF}" srcOrd="1" destOrd="0" presId="urn:microsoft.com/office/officeart/2005/8/layout/process1"/>
    <dgm:cxn modelId="{FC197BF1-B50E-443C-97DD-0B6A13EB2CA0}" type="presOf" srcId="{A40B93E3-5005-47BC-81F6-CB5633AA6EDF}" destId="{64BE438F-F6A2-48B2-A099-7565BF9EB0A2}" srcOrd="1" destOrd="0" presId="urn:microsoft.com/office/officeart/2005/8/layout/process1"/>
    <dgm:cxn modelId="{9EEF6950-B28A-44D2-A5EF-6A48E7C699D6}" type="presOf" srcId="{08B9A066-5573-4542-B8AA-676CDC2520CA}" destId="{A8A9A388-9BBB-493B-B65E-25B46DA92341}" srcOrd="0" destOrd="0" presId="urn:microsoft.com/office/officeart/2005/8/layout/process1"/>
    <dgm:cxn modelId="{7B7CD39D-7870-4452-A765-25E514AB3649}" type="presOf" srcId="{1C9E688F-20EA-4896-9A21-17936E739447}" destId="{8D43A5C0-628B-43CE-837E-6B595025ABD3}" srcOrd="0" destOrd="0" presId="urn:microsoft.com/office/officeart/2005/8/layout/process1"/>
    <dgm:cxn modelId="{51EA5C6B-F42F-4DDE-8D7F-2337393D877E}" type="presOf" srcId="{6287FB13-3041-41CC-80DF-7A034B88AD46}" destId="{5665AB3E-6C4B-48B4-AB53-791C6DCA613D}" srcOrd="0" destOrd="0" presId="urn:microsoft.com/office/officeart/2005/8/layout/process1"/>
    <dgm:cxn modelId="{D6C1C31E-A501-49DA-89EA-608C2BB3AE71}" type="presOf" srcId="{E03D0C5E-ECAE-478A-A74B-8C08CDDD3D35}" destId="{8011B264-6EB5-4366-84DE-AC0CCC7C5088}" srcOrd="0" destOrd="0" presId="urn:microsoft.com/office/officeart/2005/8/layout/process1"/>
    <dgm:cxn modelId="{66654D8D-571F-4E67-88E0-D707A77858C8}" srcId="{24D4E9C1-3CAC-4CCD-8F1E-F663B3199EAB}" destId="{63002092-E76A-4714-AAE2-1AE8E9136DEE}" srcOrd="0" destOrd="0" parTransId="{38FBA839-14E5-45C4-A4E5-058156EB5618}" sibTransId="{4F65FB17-D384-40E8-B085-464FD1247CB7}"/>
    <dgm:cxn modelId="{8258D6D1-DE55-4836-AE90-B866A5050885}" srcId="{24D4E9C1-3CAC-4CCD-8F1E-F663B3199EAB}" destId="{6287FB13-3041-41CC-80DF-7A034B88AD46}" srcOrd="4" destOrd="0" parTransId="{DAD3025F-AB9F-4D91-AABC-361C274C63F5}" sibTransId="{375825EF-873C-44FD-A148-E88799077714}"/>
    <dgm:cxn modelId="{99B1ED0F-D1A4-4096-82DE-9224099131E2}" type="presParOf" srcId="{DAF28CD2-7CEC-427D-BD05-92D5FD923AA9}" destId="{7EE60ACF-0965-46F2-A0DB-ECD4542875D4}" srcOrd="0" destOrd="0" presId="urn:microsoft.com/office/officeart/2005/8/layout/process1"/>
    <dgm:cxn modelId="{52C6F63C-9CF7-43EF-B99C-9BA568FD09A6}" type="presParOf" srcId="{DAF28CD2-7CEC-427D-BD05-92D5FD923AA9}" destId="{3AC831DF-DD74-49D2-A4F7-B28B28402E6B}" srcOrd="1" destOrd="0" presId="urn:microsoft.com/office/officeart/2005/8/layout/process1"/>
    <dgm:cxn modelId="{BF5A77BD-E9FD-4171-89FF-061FB98E7533}" type="presParOf" srcId="{3AC831DF-DD74-49D2-A4F7-B28B28402E6B}" destId="{EC654405-687F-4602-A916-C89527BB24B3}" srcOrd="0" destOrd="0" presId="urn:microsoft.com/office/officeart/2005/8/layout/process1"/>
    <dgm:cxn modelId="{D0105C77-21FA-48AE-B5FD-C41719ACFEB9}" type="presParOf" srcId="{DAF28CD2-7CEC-427D-BD05-92D5FD923AA9}" destId="{F5249DAF-E72D-47BC-A63D-0A670B164577}" srcOrd="2" destOrd="0" presId="urn:microsoft.com/office/officeart/2005/8/layout/process1"/>
    <dgm:cxn modelId="{9B244DEA-8D2D-4EAD-B942-80340875B955}" type="presParOf" srcId="{DAF28CD2-7CEC-427D-BD05-92D5FD923AA9}" destId="{A8A9A388-9BBB-493B-B65E-25B46DA92341}" srcOrd="3" destOrd="0" presId="urn:microsoft.com/office/officeart/2005/8/layout/process1"/>
    <dgm:cxn modelId="{B321275F-B96E-41D4-A4D3-8F244A241608}" type="presParOf" srcId="{A8A9A388-9BBB-493B-B65E-25B46DA92341}" destId="{E4503006-F49B-4E59-B9C1-7A0ACD16DCF3}" srcOrd="0" destOrd="0" presId="urn:microsoft.com/office/officeart/2005/8/layout/process1"/>
    <dgm:cxn modelId="{02ACC17A-7086-46D9-A952-23A124889CAA}" type="presParOf" srcId="{DAF28CD2-7CEC-427D-BD05-92D5FD923AA9}" destId="{8011B264-6EB5-4366-84DE-AC0CCC7C5088}" srcOrd="4" destOrd="0" presId="urn:microsoft.com/office/officeart/2005/8/layout/process1"/>
    <dgm:cxn modelId="{DB0F8E94-0EEA-4C58-88B4-487AE3057B92}" type="presParOf" srcId="{DAF28CD2-7CEC-427D-BD05-92D5FD923AA9}" destId="{9543B2D0-1EB4-4C08-91CA-8FD2EDE80D73}" srcOrd="5" destOrd="0" presId="urn:microsoft.com/office/officeart/2005/8/layout/process1"/>
    <dgm:cxn modelId="{54FA7839-6B63-4725-A1D5-C045C0C8AE5F}" type="presParOf" srcId="{9543B2D0-1EB4-4C08-91CA-8FD2EDE80D73}" destId="{64BE438F-F6A2-48B2-A099-7565BF9EB0A2}" srcOrd="0" destOrd="0" presId="urn:microsoft.com/office/officeart/2005/8/layout/process1"/>
    <dgm:cxn modelId="{D2EB9329-0DA8-4727-A87C-A650DE4DBAE6}" type="presParOf" srcId="{DAF28CD2-7CEC-427D-BD05-92D5FD923AA9}" destId="{8542369C-67AD-4DA8-B19F-9B264DEEC1C8}" srcOrd="6" destOrd="0" presId="urn:microsoft.com/office/officeart/2005/8/layout/process1"/>
    <dgm:cxn modelId="{563D81EB-E9AD-4ABE-824B-D2FF2A5D8455}" type="presParOf" srcId="{DAF28CD2-7CEC-427D-BD05-92D5FD923AA9}" destId="{8D43A5C0-628B-43CE-837E-6B595025ABD3}" srcOrd="7" destOrd="0" presId="urn:microsoft.com/office/officeart/2005/8/layout/process1"/>
    <dgm:cxn modelId="{B39FC295-BDFF-485E-924D-163A57597DA1}" type="presParOf" srcId="{8D43A5C0-628B-43CE-837E-6B595025ABD3}" destId="{40DDCD93-2A59-4BED-AACD-0937D15157CF}" srcOrd="0" destOrd="0" presId="urn:microsoft.com/office/officeart/2005/8/layout/process1"/>
    <dgm:cxn modelId="{7C54882D-25E5-4995-861E-CA42DC2CD353}" type="presParOf" srcId="{DAF28CD2-7CEC-427D-BD05-92D5FD923AA9}" destId="{5665AB3E-6C4B-48B4-AB53-791C6DCA613D}" srcOrd="8"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FDFB4A5B-81C6-4331-95B4-877491025EE8}" type="doc">
      <dgm:prSet loTypeId="urn:microsoft.com/office/officeart/2005/8/layout/process1" loCatId="process" qsTypeId="urn:microsoft.com/office/officeart/2005/8/quickstyle/simple1" qsCatId="simple" csTypeId="urn:microsoft.com/office/officeart/2005/8/colors/accent2_2" csCatId="accent2" phldr="1"/>
      <dgm:spPr/>
    </dgm:pt>
    <dgm:pt modelId="{75F02810-1CA7-42DF-AE47-2675B36CBC8A}">
      <dgm:prSet phldrT="[Text]" custT="1"/>
      <dgm:spPr>
        <a:solidFill>
          <a:srgbClr val="00B050"/>
        </a:solidFill>
      </dgm:spPr>
      <dgm:t>
        <a:bodyPr/>
        <a:lstStyle/>
        <a:p>
          <a:pPr algn="ctr"/>
          <a:r>
            <a:rPr lang="en-US" sz="1050" dirty="0" smtClean="0"/>
            <a:t>40 ns:</a:t>
          </a:r>
          <a:br>
            <a:rPr lang="en-US" sz="1050" dirty="0" smtClean="0"/>
          </a:br>
          <a:r>
            <a:rPr lang="en-US" sz="1050" dirty="0" smtClean="0"/>
            <a:t>Pix 3/8  TS 0</a:t>
          </a:r>
        </a:p>
        <a:p>
          <a:pPr algn="ctr"/>
          <a:r>
            <a:rPr lang="en-US" sz="1050" dirty="0" smtClean="0"/>
            <a:t>130 ns:</a:t>
          </a:r>
          <a:br>
            <a:rPr lang="en-US" sz="1050" dirty="0" smtClean="0"/>
          </a:br>
          <a:r>
            <a:rPr lang="en-US" sz="1050" dirty="0" smtClean="0"/>
            <a:t> Pix 7/12 TS 0</a:t>
          </a:r>
        </a:p>
      </dgm:t>
    </dgm:pt>
    <dgm:pt modelId="{EE7E2809-8EBB-48B9-AB8C-4F5EDAA29CED}" type="parTrans" cxnId="{E065FCD7-4362-4BF3-87F1-BB9F716231D0}">
      <dgm:prSet/>
      <dgm:spPr/>
      <dgm:t>
        <a:bodyPr/>
        <a:lstStyle/>
        <a:p>
          <a:endParaRPr lang="en-US"/>
        </a:p>
      </dgm:t>
    </dgm:pt>
    <dgm:pt modelId="{CF1A1446-AF6D-4A72-92C9-BC20836FD6A0}" type="sibTrans" cxnId="{E065FCD7-4362-4BF3-87F1-BB9F716231D0}">
      <dgm:prSet/>
      <dgm:spPr/>
      <dgm:t>
        <a:bodyPr/>
        <a:lstStyle/>
        <a:p>
          <a:endParaRPr lang="en-US"/>
        </a:p>
      </dgm:t>
    </dgm:pt>
    <dgm:pt modelId="{47B147FB-9DD0-47C6-BC91-ED3D27189C01}">
      <dgm:prSet phldrT="[Text]"/>
      <dgm:spPr>
        <a:solidFill>
          <a:srgbClr val="00B050"/>
        </a:solidFill>
      </dgm:spPr>
      <dgm:t>
        <a:bodyPr/>
        <a:lstStyle/>
        <a:p>
          <a:pPr algn="ctr"/>
          <a:r>
            <a:rPr lang="en-US" dirty="0" smtClean="0"/>
            <a:t>40 ns:</a:t>
          </a:r>
          <a:br>
            <a:rPr lang="en-US" dirty="0" smtClean="0"/>
          </a:br>
          <a:r>
            <a:rPr lang="en-US" dirty="0" smtClean="0"/>
            <a:t>Pixel 3/8 TS 0</a:t>
          </a:r>
        </a:p>
        <a:p>
          <a:pPr algn="ctr"/>
          <a:r>
            <a:rPr lang="en-US" dirty="0" smtClean="0"/>
            <a:t>60 ns:</a:t>
          </a:r>
          <a:br>
            <a:rPr lang="en-US" dirty="0" smtClean="0"/>
          </a:br>
          <a:r>
            <a:rPr lang="en-US" dirty="0" smtClean="0"/>
            <a:t>Pixel 9/20 </a:t>
          </a:r>
          <a:r>
            <a:rPr lang="en-US" dirty="0" smtClean="0">
              <a:solidFill>
                <a:srgbClr val="FFFF00"/>
              </a:solidFill>
            </a:rPr>
            <a:t>TS 1</a:t>
          </a:r>
        </a:p>
        <a:p>
          <a:pPr algn="ctr"/>
          <a:r>
            <a:rPr lang="en-US" dirty="0" smtClean="0"/>
            <a:t>130 ns:</a:t>
          </a:r>
          <a:br>
            <a:rPr lang="en-US" dirty="0" smtClean="0"/>
          </a:br>
          <a:r>
            <a:rPr lang="en-US" dirty="0" smtClean="0"/>
            <a:t>Pixel 7/12 TS 0</a:t>
          </a:r>
        </a:p>
      </dgm:t>
    </dgm:pt>
    <dgm:pt modelId="{9D8EC851-3214-4C19-B18E-B16F679156EF}" type="parTrans" cxnId="{ED6AE963-CB21-41A6-A9C7-C1FC70795A44}">
      <dgm:prSet/>
      <dgm:spPr/>
      <dgm:t>
        <a:bodyPr/>
        <a:lstStyle/>
        <a:p>
          <a:endParaRPr lang="en-US"/>
        </a:p>
      </dgm:t>
    </dgm:pt>
    <dgm:pt modelId="{B295F2EA-1333-4405-A380-B7729E9911DF}" type="sibTrans" cxnId="{ED6AE963-CB21-41A6-A9C7-C1FC70795A44}">
      <dgm:prSet/>
      <dgm:spPr/>
      <dgm:t>
        <a:bodyPr/>
        <a:lstStyle/>
        <a:p>
          <a:endParaRPr lang="en-US"/>
        </a:p>
      </dgm:t>
    </dgm:pt>
    <dgm:pt modelId="{4AF4A45F-AF55-4019-A969-48280846CB39}">
      <dgm:prSet phldrT="[Text]"/>
      <dgm:spPr>
        <a:solidFill>
          <a:srgbClr val="00B050"/>
        </a:solidFill>
      </dgm:spPr>
      <dgm:t>
        <a:bodyPr/>
        <a:lstStyle/>
        <a:p>
          <a:r>
            <a:rPr lang="en-US" dirty="0" smtClean="0"/>
            <a:t>130 ns:</a:t>
          </a:r>
          <a:br>
            <a:rPr lang="en-US" dirty="0" smtClean="0"/>
          </a:br>
          <a:r>
            <a:rPr lang="en-US" dirty="0" smtClean="0"/>
            <a:t>Pixel 7/12 TS 0</a:t>
          </a:r>
        </a:p>
        <a:p>
          <a:r>
            <a:rPr lang="en-US" dirty="0" smtClean="0"/>
            <a:t>138 ns:</a:t>
          </a:r>
          <a:br>
            <a:rPr lang="en-US" dirty="0" smtClean="0"/>
          </a:br>
          <a:r>
            <a:rPr lang="en-US" dirty="0" smtClean="0"/>
            <a:t>Pixel 9/2 </a:t>
          </a:r>
          <a:r>
            <a:rPr lang="en-US" dirty="0" smtClean="0">
              <a:solidFill>
                <a:srgbClr val="FF99CC"/>
              </a:solidFill>
            </a:rPr>
            <a:t>TS 2</a:t>
          </a:r>
        </a:p>
        <a:p>
          <a:r>
            <a:rPr lang="en-US" dirty="0" smtClean="0"/>
            <a:t>145 ns:</a:t>
          </a:r>
          <a:br>
            <a:rPr lang="en-US" dirty="0" smtClean="0"/>
          </a:br>
          <a:r>
            <a:rPr lang="en-US" dirty="0" smtClean="0"/>
            <a:t>Pixel 8/15 </a:t>
          </a:r>
          <a:r>
            <a:rPr lang="en-US" dirty="0" smtClean="0">
              <a:solidFill>
                <a:srgbClr val="FF99CC"/>
              </a:solidFill>
            </a:rPr>
            <a:t>TS 2</a:t>
          </a:r>
        </a:p>
      </dgm:t>
    </dgm:pt>
    <dgm:pt modelId="{74F5FD3C-EDAB-47A0-8D0D-7D065D833554}" type="parTrans" cxnId="{89942868-AE11-4223-9640-030640F2DD10}">
      <dgm:prSet/>
      <dgm:spPr/>
      <dgm:t>
        <a:bodyPr/>
        <a:lstStyle/>
        <a:p>
          <a:endParaRPr lang="en-US"/>
        </a:p>
      </dgm:t>
    </dgm:pt>
    <dgm:pt modelId="{E01D3019-0157-42FA-BAAE-B0D53F38F778}" type="sibTrans" cxnId="{89942868-AE11-4223-9640-030640F2DD10}">
      <dgm:prSet/>
      <dgm:spPr/>
      <dgm:t>
        <a:bodyPr/>
        <a:lstStyle/>
        <a:p>
          <a:endParaRPr lang="en-US"/>
        </a:p>
      </dgm:t>
    </dgm:pt>
    <dgm:pt modelId="{DDDCA6F6-31F8-478D-936A-1CBFF226F4D4}">
      <dgm:prSet phldrT="[Text]"/>
      <dgm:spPr>
        <a:solidFill>
          <a:srgbClr val="00B050"/>
        </a:solidFill>
      </dgm:spPr>
      <dgm:t>
        <a:bodyPr/>
        <a:lstStyle/>
        <a:p>
          <a:r>
            <a:rPr lang="en-US" dirty="0" smtClean="0"/>
            <a:t>138 ns:</a:t>
          </a:r>
          <a:br>
            <a:rPr lang="en-US" dirty="0" smtClean="0"/>
          </a:br>
          <a:r>
            <a:rPr lang="en-US" dirty="0" smtClean="0"/>
            <a:t>Pixel 9/2 </a:t>
          </a:r>
          <a:r>
            <a:rPr lang="en-US" dirty="0" smtClean="0">
              <a:solidFill>
                <a:srgbClr val="FF99CC"/>
              </a:solidFill>
            </a:rPr>
            <a:t>TS 2</a:t>
          </a:r>
        </a:p>
        <a:p>
          <a:r>
            <a:rPr lang="en-US" dirty="0" smtClean="0"/>
            <a:t>145 ns:</a:t>
          </a:r>
          <a:br>
            <a:rPr lang="en-US" dirty="0" smtClean="0"/>
          </a:br>
          <a:r>
            <a:rPr lang="en-US" dirty="0" smtClean="0"/>
            <a:t>Pixel 8/15 </a:t>
          </a:r>
          <a:r>
            <a:rPr lang="en-US" dirty="0" smtClean="0">
              <a:solidFill>
                <a:srgbClr val="FF99CC"/>
              </a:solidFill>
            </a:rPr>
            <a:t>TS 2</a:t>
          </a:r>
          <a:br>
            <a:rPr lang="en-US" dirty="0" smtClean="0">
              <a:solidFill>
                <a:srgbClr val="FF99CC"/>
              </a:solidFill>
            </a:rPr>
          </a:br>
          <a:endParaRPr lang="en-US" dirty="0">
            <a:solidFill>
              <a:srgbClr val="FF99CC"/>
            </a:solidFill>
          </a:endParaRPr>
        </a:p>
      </dgm:t>
    </dgm:pt>
    <dgm:pt modelId="{E8E9D025-2265-43FF-81F2-7BD30AE1408A}" type="parTrans" cxnId="{E782C048-1DC0-4361-B401-2CED7A01A7A6}">
      <dgm:prSet/>
      <dgm:spPr/>
      <dgm:t>
        <a:bodyPr/>
        <a:lstStyle/>
        <a:p>
          <a:endParaRPr lang="en-US"/>
        </a:p>
      </dgm:t>
    </dgm:pt>
    <dgm:pt modelId="{236E29A5-85BF-4CD5-BAAB-9F3945CB16B7}" type="sibTrans" cxnId="{E782C048-1DC0-4361-B401-2CED7A01A7A6}">
      <dgm:prSet/>
      <dgm:spPr/>
      <dgm:t>
        <a:bodyPr/>
        <a:lstStyle/>
        <a:p>
          <a:endParaRPr lang="en-US"/>
        </a:p>
      </dgm:t>
    </dgm:pt>
    <dgm:pt modelId="{1A3B6677-2840-43B2-A5E8-35200E2C78D2}">
      <dgm:prSet phldrT="[Text]"/>
      <dgm:spPr>
        <a:solidFill>
          <a:srgbClr val="00B050"/>
        </a:solidFill>
      </dgm:spPr>
      <dgm:t>
        <a:bodyPr/>
        <a:lstStyle/>
        <a:p>
          <a:r>
            <a:rPr lang="en-US" dirty="0" smtClean="0"/>
            <a:t>145 ns:</a:t>
          </a:r>
          <a:br>
            <a:rPr lang="en-US" dirty="0" smtClean="0"/>
          </a:br>
          <a:r>
            <a:rPr lang="en-US" dirty="0" smtClean="0"/>
            <a:t>Pixel 8/15 </a:t>
          </a:r>
          <a:r>
            <a:rPr lang="en-US" dirty="0" smtClean="0">
              <a:solidFill>
                <a:srgbClr val="FF99CC"/>
              </a:solidFill>
            </a:rPr>
            <a:t>TS 2</a:t>
          </a:r>
        </a:p>
        <a:p>
          <a:r>
            <a:rPr lang="en-US" dirty="0" smtClean="0"/>
            <a:t>220 ns:</a:t>
          </a:r>
          <a:br>
            <a:rPr lang="en-US" dirty="0" smtClean="0"/>
          </a:br>
          <a:r>
            <a:rPr lang="en-US" dirty="0" smtClean="0"/>
            <a:t>Pixel 7/13 </a:t>
          </a:r>
          <a:r>
            <a:rPr lang="en-US" dirty="0" smtClean="0">
              <a:solidFill>
                <a:srgbClr val="FFCC99"/>
              </a:solidFill>
            </a:rPr>
            <a:t>TS 4</a:t>
          </a:r>
          <a:br>
            <a:rPr lang="en-US" dirty="0" smtClean="0">
              <a:solidFill>
                <a:srgbClr val="FFCC99"/>
              </a:solidFill>
            </a:rPr>
          </a:br>
          <a:endParaRPr lang="en-US" dirty="0">
            <a:solidFill>
              <a:srgbClr val="FFCC99"/>
            </a:solidFill>
          </a:endParaRPr>
        </a:p>
      </dgm:t>
    </dgm:pt>
    <dgm:pt modelId="{B887A63B-FBCF-4F40-B6A7-776AA77B4010}" type="parTrans" cxnId="{34797A95-D518-4E7A-8761-7ADC6197A438}">
      <dgm:prSet/>
      <dgm:spPr/>
      <dgm:t>
        <a:bodyPr/>
        <a:lstStyle/>
        <a:p>
          <a:endParaRPr lang="en-US"/>
        </a:p>
      </dgm:t>
    </dgm:pt>
    <dgm:pt modelId="{6DA4782C-E719-4D1C-B85B-1A45B153B159}" type="sibTrans" cxnId="{34797A95-D518-4E7A-8761-7ADC6197A438}">
      <dgm:prSet/>
      <dgm:spPr/>
      <dgm:t>
        <a:bodyPr/>
        <a:lstStyle/>
        <a:p>
          <a:endParaRPr lang="en-US"/>
        </a:p>
      </dgm:t>
    </dgm:pt>
    <dgm:pt modelId="{78F964A3-8DEE-4CF9-AF04-4FCF8C6EB53E}" type="pres">
      <dgm:prSet presAssocID="{FDFB4A5B-81C6-4331-95B4-877491025EE8}" presName="Name0" presStyleCnt="0">
        <dgm:presLayoutVars>
          <dgm:dir/>
          <dgm:resizeHandles val="exact"/>
        </dgm:presLayoutVars>
      </dgm:prSet>
      <dgm:spPr/>
    </dgm:pt>
    <dgm:pt modelId="{FB830FB5-2EA6-4454-9400-112CF1E804D4}" type="pres">
      <dgm:prSet presAssocID="{75F02810-1CA7-42DF-AE47-2675B36CBC8A}" presName="node" presStyleLbl="node1" presStyleIdx="0" presStyleCnt="5">
        <dgm:presLayoutVars>
          <dgm:bulletEnabled val="1"/>
        </dgm:presLayoutVars>
      </dgm:prSet>
      <dgm:spPr/>
      <dgm:t>
        <a:bodyPr/>
        <a:lstStyle/>
        <a:p>
          <a:endParaRPr lang="en-US"/>
        </a:p>
      </dgm:t>
    </dgm:pt>
    <dgm:pt modelId="{63D8C236-823C-40FC-8BE4-254962B1A227}" type="pres">
      <dgm:prSet presAssocID="{CF1A1446-AF6D-4A72-92C9-BC20836FD6A0}" presName="sibTrans" presStyleLbl="sibTrans2D1" presStyleIdx="0" presStyleCnt="4"/>
      <dgm:spPr/>
      <dgm:t>
        <a:bodyPr/>
        <a:lstStyle/>
        <a:p>
          <a:endParaRPr lang="en-US"/>
        </a:p>
      </dgm:t>
    </dgm:pt>
    <dgm:pt modelId="{C19D1A9E-74E5-4136-A156-2F496F4CCBFB}" type="pres">
      <dgm:prSet presAssocID="{CF1A1446-AF6D-4A72-92C9-BC20836FD6A0}" presName="connectorText" presStyleLbl="sibTrans2D1" presStyleIdx="0" presStyleCnt="4"/>
      <dgm:spPr/>
      <dgm:t>
        <a:bodyPr/>
        <a:lstStyle/>
        <a:p>
          <a:endParaRPr lang="en-US"/>
        </a:p>
      </dgm:t>
    </dgm:pt>
    <dgm:pt modelId="{77A3213C-6D74-4A85-9309-3B0F108768FB}" type="pres">
      <dgm:prSet presAssocID="{47B147FB-9DD0-47C6-BC91-ED3D27189C01}" presName="node" presStyleLbl="node1" presStyleIdx="1" presStyleCnt="5">
        <dgm:presLayoutVars>
          <dgm:bulletEnabled val="1"/>
        </dgm:presLayoutVars>
      </dgm:prSet>
      <dgm:spPr/>
      <dgm:t>
        <a:bodyPr/>
        <a:lstStyle/>
        <a:p>
          <a:endParaRPr lang="en-US"/>
        </a:p>
      </dgm:t>
    </dgm:pt>
    <dgm:pt modelId="{38A9D3D8-A705-4957-B5C8-4A45A35C707F}" type="pres">
      <dgm:prSet presAssocID="{B295F2EA-1333-4405-A380-B7729E9911DF}" presName="sibTrans" presStyleLbl="sibTrans2D1" presStyleIdx="1" presStyleCnt="4"/>
      <dgm:spPr/>
      <dgm:t>
        <a:bodyPr/>
        <a:lstStyle/>
        <a:p>
          <a:endParaRPr lang="en-US"/>
        </a:p>
      </dgm:t>
    </dgm:pt>
    <dgm:pt modelId="{589906FB-D488-4281-BC7C-450894F2F16E}" type="pres">
      <dgm:prSet presAssocID="{B295F2EA-1333-4405-A380-B7729E9911DF}" presName="connectorText" presStyleLbl="sibTrans2D1" presStyleIdx="1" presStyleCnt="4"/>
      <dgm:spPr/>
      <dgm:t>
        <a:bodyPr/>
        <a:lstStyle/>
        <a:p>
          <a:endParaRPr lang="en-US"/>
        </a:p>
      </dgm:t>
    </dgm:pt>
    <dgm:pt modelId="{6FCB9412-5A17-413B-8FB6-13C44B33C254}" type="pres">
      <dgm:prSet presAssocID="{4AF4A45F-AF55-4019-A969-48280846CB39}" presName="node" presStyleLbl="node1" presStyleIdx="2" presStyleCnt="5">
        <dgm:presLayoutVars>
          <dgm:bulletEnabled val="1"/>
        </dgm:presLayoutVars>
      </dgm:prSet>
      <dgm:spPr/>
      <dgm:t>
        <a:bodyPr/>
        <a:lstStyle/>
        <a:p>
          <a:endParaRPr lang="en-US"/>
        </a:p>
      </dgm:t>
    </dgm:pt>
    <dgm:pt modelId="{8BDBD652-F094-444D-8EB2-B73F2089EA16}" type="pres">
      <dgm:prSet presAssocID="{E01D3019-0157-42FA-BAAE-B0D53F38F778}" presName="sibTrans" presStyleLbl="sibTrans2D1" presStyleIdx="2" presStyleCnt="4"/>
      <dgm:spPr/>
      <dgm:t>
        <a:bodyPr/>
        <a:lstStyle/>
        <a:p>
          <a:endParaRPr lang="en-US"/>
        </a:p>
      </dgm:t>
    </dgm:pt>
    <dgm:pt modelId="{1BD17595-3F71-41C8-A8D9-283CF19DA910}" type="pres">
      <dgm:prSet presAssocID="{E01D3019-0157-42FA-BAAE-B0D53F38F778}" presName="connectorText" presStyleLbl="sibTrans2D1" presStyleIdx="2" presStyleCnt="4"/>
      <dgm:spPr/>
      <dgm:t>
        <a:bodyPr/>
        <a:lstStyle/>
        <a:p>
          <a:endParaRPr lang="en-US"/>
        </a:p>
      </dgm:t>
    </dgm:pt>
    <dgm:pt modelId="{AE0105F3-F059-43A8-8D80-C611AE7540AE}" type="pres">
      <dgm:prSet presAssocID="{DDDCA6F6-31F8-478D-936A-1CBFF226F4D4}" presName="node" presStyleLbl="node1" presStyleIdx="3" presStyleCnt="5">
        <dgm:presLayoutVars>
          <dgm:bulletEnabled val="1"/>
        </dgm:presLayoutVars>
      </dgm:prSet>
      <dgm:spPr/>
      <dgm:t>
        <a:bodyPr/>
        <a:lstStyle/>
        <a:p>
          <a:endParaRPr lang="en-US"/>
        </a:p>
      </dgm:t>
    </dgm:pt>
    <dgm:pt modelId="{94D59345-6006-4A24-8FAC-271941FA325A}" type="pres">
      <dgm:prSet presAssocID="{236E29A5-85BF-4CD5-BAAB-9F3945CB16B7}" presName="sibTrans" presStyleLbl="sibTrans2D1" presStyleIdx="3" presStyleCnt="4"/>
      <dgm:spPr/>
      <dgm:t>
        <a:bodyPr/>
        <a:lstStyle/>
        <a:p>
          <a:endParaRPr lang="en-US"/>
        </a:p>
      </dgm:t>
    </dgm:pt>
    <dgm:pt modelId="{170CD2D7-1E27-48BD-A85A-3A939060A256}" type="pres">
      <dgm:prSet presAssocID="{236E29A5-85BF-4CD5-BAAB-9F3945CB16B7}" presName="connectorText" presStyleLbl="sibTrans2D1" presStyleIdx="3" presStyleCnt="4"/>
      <dgm:spPr/>
      <dgm:t>
        <a:bodyPr/>
        <a:lstStyle/>
        <a:p>
          <a:endParaRPr lang="en-US"/>
        </a:p>
      </dgm:t>
    </dgm:pt>
    <dgm:pt modelId="{FA4DB8A2-72EC-4202-8C11-F38B2DD54E41}" type="pres">
      <dgm:prSet presAssocID="{1A3B6677-2840-43B2-A5E8-35200E2C78D2}" presName="node" presStyleLbl="node1" presStyleIdx="4" presStyleCnt="5">
        <dgm:presLayoutVars>
          <dgm:bulletEnabled val="1"/>
        </dgm:presLayoutVars>
      </dgm:prSet>
      <dgm:spPr/>
      <dgm:t>
        <a:bodyPr/>
        <a:lstStyle/>
        <a:p>
          <a:endParaRPr lang="en-US"/>
        </a:p>
      </dgm:t>
    </dgm:pt>
  </dgm:ptLst>
  <dgm:cxnLst>
    <dgm:cxn modelId="{E065FCD7-4362-4BF3-87F1-BB9F716231D0}" srcId="{FDFB4A5B-81C6-4331-95B4-877491025EE8}" destId="{75F02810-1CA7-42DF-AE47-2675B36CBC8A}" srcOrd="0" destOrd="0" parTransId="{EE7E2809-8EBB-48B9-AB8C-4F5EDAA29CED}" sibTransId="{CF1A1446-AF6D-4A72-92C9-BC20836FD6A0}"/>
    <dgm:cxn modelId="{D845EB1F-7DDE-406E-943B-86F0E501904D}" type="presOf" srcId="{1A3B6677-2840-43B2-A5E8-35200E2C78D2}" destId="{FA4DB8A2-72EC-4202-8C11-F38B2DD54E41}" srcOrd="0" destOrd="0" presId="urn:microsoft.com/office/officeart/2005/8/layout/process1"/>
    <dgm:cxn modelId="{84DAA456-EE5E-4893-BAF1-250FB1829DB1}" type="presOf" srcId="{E01D3019-0157-42FA-BAAE-B0D53F38F778}" destId="{1BD17595-3F71-41C8-A8D9-283CF19DA910}" srcOrd="1" destOrd="0" presId="urn:microsoft.com/office/officeart/2005/8/layout/process1"/>
    <dgm:cxn modelId="{BBADEDA5-200D-49B1-8806-5414B1EF16B6}" type="presOf" srcId="{E01D3019-0157-42FA-BAAE-B0D53F38F778}" destId="{8BDBD652-F094-444D-8EB2-B73F2089EA16}" srcOrd="0" destOrd="0" presId="urn:microsoft.com/office/officeart/2005/8/layout/process1"/>
    <dgm:cxn modelId="{ED6AE963-CB21-41A6-A9C7-C1FC70795A44}" srcId="{FDFB4A5B-81C6-4331-95B4-877491025EE8}" destId="{47B147FB-9DD0-47C6-BC91-ED3D27189C01}" srcOrd="1" destOrd="0" parTransId="{9D8EC851-3214-4C19-B18E-B16F679156EF}" sibTransId="{B295F2EA-1333-4405-A380-B7729E9911DF}"/>
    <dgm:cxn modelId="{CE58CD28-2023-40CF-93C4-842B36154738}" type="presOf" srcId="{CF1A1446-AF6D-4A72-92C9-BC20836FD6A0}" destId="{C19D1A9E-74E5-4136-A156-2F496F4CCBFB}" srcOrd="1" destOrd="0" presId="urn:microsoft.com/office/officeart/2005/8/layout/process1"/>
    <dgm:cxn modelId="{DE36E891-AFBD-4B9D-90DF-4C2FF7FF1442}" type="presOf" srcId="{B295F2EA-1333-4405-A380-B7729E9911DF}" destId="{38A9D3D8-A705-4957-B5C8-4A45A35C707F}" srcOrd="0" destOrd="0" presId="urn:microsoft.com/office/officeart/2005/8/layout/process1"/>
    <dgm:cxn modelId="{34797A95-D518-4E7A-8761-7ADC6197A438}" srcId="{FDFB4A5B-81C6-4331-95B4-877491025EE8}" destId="{1A3B6677-2840-43B2-A5E8-35200E2C78D2}" srcOrd="4" destOrd="0" parTransId="{B887A63B-FBCF-4F40-B6A7-776AA77B4010}" sibTransId="{6DA4782C-E719-4D1C-B85B-1A45B153B159}"/>
    <dgm:cxn modelId="{D6F5D667-2CE2-4657-9A89-DD286409D7C4}" type="presOf" srcId="{B295F2EA-1333-4405-A380-B7729E9911DF}" destId="{589906FB-D488-4281-BC7C-450894F2F16E}" srcOrd="1" destOrd="0" presId="urn:microsoft.com/office/officeart/2005/8/layout/process1"/>
    <dgm:cxn modelId="{873C75EA-E1BC-45DB-A505-3E74681D9502}" type="presOf" srcId="{CF1A1446-AF6D-4A72-92C9-BC20836FD6A0}" destId="{63D8C236-823C-40FC-8BE4-254962B1A227}" srcOrd="0" destOrd="0" presId="urn:microsoft.com/office/officeart/2005/8/layout/process1"/>
    <dgm:cxn modelId="{ADAAC0FF-08BF-4356-8F3F-0E4BA43A19FE}" type="presOf" srcId="{47B147FB-9DD0-47C6-BC91-ED3D27189C01}" destId="{77A3213C-6D74-4A85-9309-3B0F108768FB}" srcOrd="0" destOrd="0" presId="urn:microsoft.com/office/officeart/2005/8/layout/process1"/>
    <dgm:cxn modelId="{BFFC2516-F7DB-4FF0-9FB6-E260091F964C}" type="presOf" srcId="{DDDCA6F6-31F8-478D-936A-1CBFF226F4D4}" destId="{AE0105F3-F059-43A8-8D80-C611AE7540AE}" srcOrd="0" destOrd="0" presId="urn:microsoft.com/office/officeart/2005/8/layout/process1"/>
    <dgm:cxn modelId="{31553ACC-D5B5-452B-84E0-B5FA7E30EACF}" type="presOf" srcId="{FDFB4A5B-81C6-4331-95B4-877491025EE8}" destId="{78F964A3-8DEE-4CF9-AF04-4FCF8C6EB53E}" srcOrd="0" destOrd="0" presId="urn:microsoft.com/office/officeart/2005/8/layout/process1"/>
    <dgm:cxn modelId="{89942868-AE11-4223-9640-030640F2DD10}" srcId="{FDFB4A5B-81C6-4331-95B4-877491025EE8}" destId="{4AF4A45F-AF55-4019-A969-48280846CB39}" srcOrd="2" destOrd="0" parTransId="{74F5FD3C-EDAB-47A0-8D0D-7D065D833554}" sibTransId="{E01D3019-0157-42FA-BAAE-B0D53F38F778}"/>
    <dgm:cxn modelId="{6D74CB78-EBCA-4D23-8956-F5F950715CFA}" type="presOf" srcId="{75F02810-1CA7-42DF-AE47-2675B36CBC8A}" destId="{FB830FB5-2EA6-4454-9400-112CF1E804D4}" srcOrd="0" destOrd="0" presId="urn:microsoft.com/office/officeart/2005/8/layout/process1"/>
    <dgm:cxn modelId="{E782C048-1DC0-4361-B401-2CED7A01A7A6}" srcId="{FDFB4A5B-81C6-4331-95B4-877491025EE8}" destId="{DDDCA6F6-31F8-478D-936A-1CBFF226F4D4}" srcOrd="3" destOrd="0" parTransId="{E8E9D025-2265-43FF-81F2-7BD30AE1408A}" sibTransId="{236E29A5-85BF-4CD5-BAAB-9F3945CB16B7}"/>
    <dgm:cxn modelId="{8041B2A8-63E3-40D7-8F03-AED30BB06C2C}" type="presOf" srcId="{236E29A5-85BF-4CD5-BAAB-9F3945CB16B7}" destId="{94D59345-6006-4A24-8FAC-271941FA325A}" srcOrd="0" destOrd="0" presId="urn:microsoft.com/office/officeart/2005/8/layout/process1"/>
    <dgm:cxn modelId="{EBD42196-EFE7-4B78-984B-03A7ADE79A57}" type="presOf" srcId="{4AF4A45F-AF55-4019-A969-48280846CB39}" destId="{6FCB9412-5A17-413B-8FB6-13C44B33C254}" srcOrd="0" destOrd="0" presId="urn:microsoft.com/office/officeart/2005/8/layout/process1"/>
    <dgm:cxn modelId="{E7C9B6F5-0EE3-4C6D-B8D6-45ACFB3CABC1}" type="presOf" srcId="{236E29A5-85BF-4CD5-BAAB-9F3945CB16B7}" destId="{170CD2D7-1E27-48BD-A85A-3A939060A256}" srcOrd="1" destOrd="0" presId="urn:microsoft.com/office/officeart/2005/8/layout/process1"/>
    <dgm:cxn modelId="{56F0B44B-7B40-4F54-828C-020C0FEF9763}" type="presParOf" srcId="{78F964A3-8DEE-4CF9-AF04-4FCF8C6EB53E}" destId="{FB830FB5-2EA6-4454-9400-112CF1E804D4}" srcOrd="0" destOrd="0" presId="urn:microsoft.com/office/officeart/2005/8/layout/process1"/>
    <dgm:cxn modelId="{DAAD5DBB-B9FF-4A1A-B8BE-5AD8AABE9FD7}" type="presParOf" srcId="{78F964A3-8DEE-4CF9-AF04-4FCF8C6EB53E}" destId="{63D8C236-823C-40FC-8BE4-254962B1A227}" srcOrd="1" destOrd="0" presId="urn:microsoft.com/office/officeart/2005/8/layout/process1"/>
    <dgm:cxn modelId="{DBB0B10B-B308-4122-9779-C5B31E8378CF}" type="presParOf" srcId="{63D8C236-823C-40FC-8BE4-254962B1A227}" destId="{C19D1A9E-74E5-4136-A156-2F496F4CCBFB}" srcOrd="0" destOrd="0" presId="urn:microsoft.com/office/officeart/2005/8/layout/process1"/>
    <dgm:cxn modelId="{893F3A6E-A0AD-4219-88AC-153535E30BD2}" type="presParOf" srcId="{78F964A3-8DEE-4CF9-AF04-4FCF8C6EB53E}" destId="{77A3213C-6D74-4A85-9309-3B0F108768FB}" srcOrd="2" destOrd="0" presId="urn:microsoft.com/office/officeart/2005/8/layout/process1"/>
    <dgm:cxn modelId="{490C5B27-6409-41AF-90D6-2F6ED14F343E}" type="presParOf" srcId="{78F964A3-8DEE-4CF9-AF04-4FCF8C6EB53E}" destId="{38A9D3D8-A705-4957-B5C8-4A45A35C707F}" srcOrd="3" destOrd="0" presId="urn:microsoft.com/office/officeart/2005/8/layout/process1"/>
    <dgm:cxn modelId="{51C1FC18-250E-4F31-9DCC-D0189CA21A79}" type="presParOf" srcId="{38A9D3D8-A705-4957-B5C8-4A45A35C707F}" destId="{589906FB-D488-4281-BC7C-450894F2F16E}" srcOrd="0" destOrd="0" presId="urn:microsoft.com/office/officeart/2005/8/layout/process1"/>
    <dgm:cxn modelId="{D6D98C7E-9825-45A7-8CEB-AA02B6B9378C}" type="presParOf" srcId="{78F964A3-8DEE-4CF9-AF04-4FCF8C6EB53E}" destId="{6FCB9412-5A17-413B-8FB6-13C44B33C254}" srcOrd="4" destOrd="0" presId="urn:microsoft.com/office/officeart/2005/8/layout/process1"/>
    <dgm:cxn modelId="{F109AC2D-8835-4F23-8EB2-165400C2130A}" type="presParOf" srcId="{78F964A3-8DEE-4CF9-AF04-4FCF8C6EB53E}" destId="{8BDBD652-F094-444D-8EB2-B73F2089EA16}" srcOrd="5" destOrd="0" presId="urn:microsoft.com/office/officeart/2005/8/layout/process1"/>
    <dgm:cxn modelId="{3A2E6637-E8DD-411B-B37A-3FEB8EB7A941}" type="presParOf" srcId="{8BDBD652-F094-444D-8EB2-B73F2089EA16}" destId="{1BD17595-3F71-41C8-A8D9-283CF19DA910}" srcOrd="0" destOrd="0" presId="urn:microsoft.com/office/officeart/2005/8/layout/process1"/>
    <dgm:cxn modelId="{9E9ED1C5-B6BE-4099-89F0-EC61F091C634}" type="presParOf" srcId="{78F964A3-8DEE-4CF9-AF04-4FCF8C6EB53E}" destId="{AE0105F3-F059-43A8-8D80-C611AE7540AE}" srcOrd="6" destOrd="0" presId="urn:microsoft.com/office/officeart/2005/8/layout/process1"/>
    <dgm:cxn modelId="{EBF950BF-CC6E-40E8-9AEC-F621096C866A}" type="presParOf" srcId="{78F964A3-8DEE-4CF9-AF04-4FCF8C6EB53E}" destId="{94D59345-6006-4A24-8FAC-271941FA325A}" srcOrd="7" destOrd="0" presId="urn:microsoft.com/office/officeart/2005/8/layout/process1"/>
    <dgm:cxn modelId="{4ABE0345-951A-4CA9-966D-D2E1A6754582}" type="presParOf" srcId="{94D59345-6006-4A24-8FAC-271941FA325A}" destId="{170CD2D7-1E27-48BD-A85A-3A939060A256}" srcOrd="0" destOrd="0" presId="urn:microsoft.com/office/officeart/2005/8/layout/process1"/>
    <dgm:cxn modelId="{962432F8-6630-4B89-8AC4-2C4E1C77886E}" type="presParOf" srcId="{78F964A3-8DEE-4CF9-AF04-4FCF8C6EB53E}" destId="{FA4DB8A2-72EC-4202-8C11-F38B2DD54E41}" srcOrd="8" destOrd="0" presId="urn:microsoft.com/office/officeart/2005/8/layout/process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FDFB4A5B-81C6-4331-95B4-877491025EE8}" type="doc">
      <dgm:prSet loTypeId="urn:microsoft.com/office/officeart/2005/8/layout/process1" loCatId="process" qsTypeId="urn:microsoft.com/office/officeart/2005/8/quickstyle/simple1" qsCatId="simple" csTypeId="urn:microsoft.com/office/officeart/2005/8/colors/accent2_2" csCatId="accent2" phldr="1"/>
      <dgm:spPr/>
    </dgm:pt>
    <dgm:pt modelId="{75F02810-1CA7-42DF-AE47-2675B36CBC8A}">
      <dgm:prSet phldrT="[Text]" custT="1"/>
      <dgm:spPr>
        <a:solidFill>
          <a:schemeClr val="accent1">
            <a:lumMod val="75000"/>
          </a:schemeClr>
        </a:solidFill>
      </dgm:spPr>
      <dgm:t>
        <a:bodyPr/>
        <a:lstStyle/>
        <a:p>
          <a:pPr algn="ctr"/>
          <a:endParaRPr lang="en-US" sz="900" dirty="0" smtClean="0"/>
        </a:p>
      </dgm:t>
    </dgm:pt>
    <dgm:pt modelId="{EE7E2809-8EBB-48B9-AB8C-4F5EDAA29CED}" type="parTrans" cxnId="{E065FCD7-4362-4BF3-87F1-BB9F716231D0}">
      <dgm:prSet/>
      <dgm:spPr/>
      <dgm:t>
        <a:bodyPr/>
        <a:lstStyle/>
        <a:p>
          <a:endParaRPr lang="en-US"/>
        </a:p>
      </dgm:t>
    </dgm:pt>
    <dgm:pt modelId="{CF1A1446-AF6D-4A72-92C9-BC20836FD6A0}" type="sibTrans" cxnId="{E065FCD7-4362-4BF3-87F1-BB9F716231D0}">
      <dgm:prSet/>
      <dgm:spPr/>
      <dgm:t>
        <a:bodyPr/>
        <a:lstStyle/>
        <a:p>
          <a:endParaRPr lang="en-US"/>
        </a:p>
      </dgm:t>
    </dgm:pt>
    <dgm:pt modelId="{47B147FB-9DD0-47C6-BC91-ED3D27189C01}">
      <dgm:prSet phldrT="[Text]"/>
      <dgm:spPr>
        <a:solidFill>
          <a:schemeClr val="accent1">
            <a:lumMod val="75000"/>
          </a:schemeClr>
        </a:solidFill>
      </dgm:spPr>
      <dgm:t>
        <a:bodyPr/>
        <a:lstStyle/>
        <a:p>
          <a:pPr algn="l"/>
          <a:endParaRPr lang="en-US" dirty="0" smtClean="0"/>
        </a:p>
      </dgm:t>
    </dgm:pt>
    <dgm:pt modelId="{9D8EC851-3214-4C19-B18E-B16F679156EF}" type="parTrans" cxnId="{ED6AE963-CB21-41A6-A9C7-C1FC70795A44}">
      <dgm:prSet/>
      <dgm:spPr/>
      <dgm:t>
        <a:bodyPr/>
        <a:lstStyle/>
        <a:p>
          <a:endParaRPr lang="en-US"/>
        </a:p>
      </dgm:t>
    </dgm:pt>
    <dgm:pt modelId="{B295F2EA-1333-4405-A380-B7729E9911DF}" type="sibTrans" cxnId="{ED6AE963-CB21-41A6-A9C7-C1FC70795A44}">
      <dgm:prSet/>
      <dgm:spPr/>
      <dgm:t>
        <a:bodyPr/>
        <a:lstStyle/>
        <a:p>
          <a:endParaRPr lang="en-US"/>
        </a:p>
      </dgm:t>
    </dgm:pt>
    <dgm:pt modelId="{4AF4A45F-AF55-4019-A969-48280846CB39}">
      <dgm:prSet phldrT="[Text]" custT="1"/>
      <dgm:spPr>
        <a:solidFill>
          <a:schemeClr val="accent1">
            <a:lumMod val="75000"/>
          </a:schemeClr>
        </a:solidFill>
      </dgm:spPr>
      <dgm:t>
        <a:bodyPr/>
        <a:lstStyle/>
        <a:p>
          <a:r>
            <a:rPr lang="en-US" sz="1100" dirty="0" smtClean="0"/>
            <a:t>Pixel 3/8 TS 0</a:t>
          </a:r>
        </a:p>
        <a:p>
          <a:r>
            <a:rPr lang="en-US" sz="1100" dirty="0" smtClean="0"/>
            <a:t>Pixel 9/20 </a:t>
          </a:r>
          <a:r>
            <a:rPr lang="en-US" sz="1100" dirty="0" smtClean="0">
              <a:solidFill>
                <a:srgbClr val="FFFF00"/>
              </a:solidFill>
            </a:rPr>
            <a:t>TS 1</a:t>
          </a:r>
          <a:endParaRPr lang="en-US" sz="1100" dirty="0">
            <a:solidFill>
              <a:srgbClr val="FFFF00"/>
            </a:solidFill>
          </a:endParaRPr>
        </a:p>
      </dgm:t>
    </dgm:pt>
    <dgm:pt modelId="{74F5FD3C-EDAB-47A0-8D0D-7D065D833554}" type="parTrans" cxnId="{89942868-AE11-4223-9640-030640F2DD10}">
      <dgm:prSet/>
      <dgm:spPr/>
      <dgm:t>
        <a:bodyPr/>
        <a:lstStyle/>
        <a:p>
          <a:endParaRPr lang="en-US"/>
        </a:p>
      </dgm:t>
    </dgm:pt>
    <dgm:pt modelId="{E01D3019-0157-42FA-BAAE-B0D53F38F778}" type="sibTrans" cxnId="{89942868-AE11-4223-9640-030640F2DD10}">
      <dgm:prSet/>
      <dgm:spPr/>
      <dgm:t>
        <a:bodyPr/>
        <a:lstStyle/>
        <a:p>
          <a:endParaRPr lang="en-US"/>
        </a:p>
      </dgm:t>
    </dgm:pt>
    <dgm:pt modelId="{DDDCA6F6-31F8-478D-936A-1CBFF226F4D4}">
      <dgm:prSet phldrT="[Text]" custT="1"/>
      <dgm:spPr>
        <a:solidFill>
          <a:schemeClr val="accent1">
            <a:lumMod val="75000"/>
          </a:schemeClr>
        </a:solidFill>
      </dgm:spPr>
      <dgm:t>
        <a:bodyPr/>
        <a:lstStyle/>
        <a:p>
          <a:r>
            <a:rPr lang="en-US" sz="1100" dirty="0" smtClean="0"/>
            <a:t>Pixel 7/12 TS 0</a:t>
          </a:r>
        </a:p>
      </dgm:t>
    </dgm:pt>
    <dgm:pt modelId="{E8E9D025-2265-43FF-81F2-7BD30AE1408A}" type="parTrans" cxnId="{E782C048-1DC0-4361-B401-2CED7A01A7A6}">
      <dgm:prSet/>
      <dgm:spPr/>
      <dgm:t>
        <a:bodyPr/>
        <a:lstStyle/>
        <a:p>
          <a:endParaRPr lang="en-US"/>
        </a:p>
      </dgm:t>
    </dgm:pt>
    <dgm:pt modelId="{236E29A5-85BF-4CD5-BAAB-9F3945CB16B7}" type="sibTrans" cxnId="{E782C048-1DC0-4361-B401-2CED7A01A7A6}">
      <dgm:prSet/>
      <dgm:spPr/>
      <dgm:t>
        <a:bodyPr/>
        <a:lstStyle/>
        <a:p>
          <a:endParaRPr lang="en-US"/>
        </a:p>
      </dgm:t>
    </dgm:pt>
    <dgm:pt modelId="{1A3B6677-2840-43B2-A5E8-35200E2C78D2}">
      <dgm:prSet phldrT="[Text]" custT="1"/>
      <dgm:spPr>
        <a:solidFill>
          <a:schemeClr val="accent1">
            <a:lumMod val="75000"/>
          </a:schemeClr>
        </a:solidFill>
      </dgm:spPr>
      <dgm:t>
        <a:bodyPr/>
        <a:lstStyle/>
        <a:p>
          <a:r>
            <a:rPr lang="en-US" sz="1100" dirty="0" smtClean="0"/>
            <a:t>Pixel 9/2 </a:t>
          </a:r>
          <a:r>
            <a:rPr lang="en-US" sz="1100" dirty="0" smtClean="0">
              <a:solidFill>
                <a:srgbClr val="FF99CC"/>
              </a:solidFill>
            </a:rPr>
            <a:t>TS 2</a:t>
          </a:r>
        </a:p>
      </dgm:t>
    </dgm:pt>
    <dgm:pt modelId="{B887A63B-FBCF-4F40-B6A7-776AA77B4010}" type="parTrans" cxnId="{34797A95-D518-4E7A-8761-7ADC6197A438}">
      <dgm:prSet/>
      <dgm:spPr/>
      <dgm:t>
        <a:bodyPr/>
        <a:lstStyle/>
        <a:p>
          <a:endParaRPr lang="en-US"/>
        </a:p>
      </dgm:t>
    </dgm:pt>
    <dgm:pt modelId="{6DA4782C-E719-4D1C-B85B-1A45B153B159}" type="sibTrans" cxnId="{34797A95-D518-4E7A-8761-7ADC6197A438}">
      <dgm:prSet/>
      <dgm:spPr/>
      <dgm:t>
        <a:bodyPr/>
        <a:lstStyle/>
        <a:p>
          <a:endParaRPr lang="en-US"/>
        </a:p>
      </dgm:t>
    </dgm:pt>
    <dgm:pt modelId="{78F964A3-8DEE-4CF9-AF04-4FCF8C6EB53E}" type="pres">
      <dgm:prSet presAssocID="{FDFB4A5B-81C6-4331-95B4-877491025EE8}" presName="Name0" presStyleCnt="0">
        <dgm:presLayoutVars>
          <dgm:dir/>
          <dgm:resizeHandles val="exact"/>
        </dgm:presLayoutVars>
      </dgm:prSet>
      <dgm:spPr/>
    </dgm:pt>
    <dgm:pt modelId="{FB830FB5-2EA6-4454-9400-112CF1E804D4}" type="pres">
      <dgm:prSet presAssocID="{75F02810-1CA7-42DF-AE47-2675B36CBC8A}" presName="node" presStyleLbl="node1" presStyleIdx="0" presStyleCnt="5">
        <dgm:presLayoutVars>
          <dgm:bulletEnabled val="1"/>
        </dgm:presLayoutVars>
      </dgm:prSet>
      <dgm:spPr/>
      <dgm:t>
        <a:bodyPr/>
        <a:lstStyle/>
        <a:p>
          <a:endParaRPr lang="en-US"/>
        </a:p>
      </dgm:t>
    </dgm:pt>
    <dgm:pt modelId="{63D8C236-823C-40FC-8BE4-254962B1A227}" type="pres">
      <dgm:prSet presAssocID="{CF1A1446-AF6D-4A72-92C9-BC20836FD6A0}" presName="sibTrans" presStyleLbl="sibTrans2D1" presStyleIdx="0" presStyleCnt="4"/>
      <dgm:spPr/>
      <dgm:t>
        <a:bodyPr/>
        <a:lstStyle/>
        <a:p>
          <a:endParaRPr lang="en-US"/>
        </a:p>
      </dgm:t>
    </dgm:pt>
    <dgm:pt modelId="{C19D1A9E-74E5-4136-A156-2F496F4CCBFB}" type="pres">
      <dgm:prSet presAssocID="{CF1A1446-AF6D-4A72-92C9-BC20836FD6A0}" presName="connectorText" presStyleLbl="sibTrans2D1" presStyleIdx="0" presStyleCnt="4"/>
      <dgm:spPr/>
      <dgm:t>
        <a:bodyPr/>
        <a:lstStyle/>
        <a:p>
          <a:endParaRPr lang="en-US"/>
        </a:p>
      </dgm:t>
    </dgm:pt>
    <dgm:pt modelId="{77A3213C-6D74-4A85-9309-3B0F108768FB}" type="pres">
      <dgm:prSet presAssocID="{47B147FB-9DD0-47C6-BC91-ED3D27189C01}" presName="node" presStyleLbl="node1" presStyleIdx="1" presStyleCnt="5">
        <dgm:presLayoutVars>
          <dgm:bulletEnabled val="1"/>
        </dgm:presLayoutVars>
      </dgm:prSet>
      <dgm:spPr/>
      <dgm:t>
        <a:bodyPr/>
        <a:lstStyle/>
        <a:p>
          <a:endParaRPr lang="en-US"/>
        </a:p>
      </dgm:t>
    </dgm:pt>
    <dgm:pt modelId="{38A9D3D8-A705-4957-B5C8-4A45A35C707F}" type="pres">
      <dgm:prSet presAssocID="{B295F2EA-1333-4405-A380-B7729E9911DF}" presName="sibTrans" presStyleLbl="sibTrans2D1" presStyleIdx="1" presStyleCnt="4"/>
      <dgm:spPr/>
      <dgm:t>
        <a:bodyPr/>
        <a:lstStyle/>
        <a:p>
          <a:endParaRPr lang="en-US"/>
        </a:p>
      </dgm:t>
    </dgm:pt>
    <dgm:pt modelId="{589906FB-D488-4281-BC7C-450894F2F16E}" type="pres">
      <dgm:prSet presAssocID="{B295F2EA-1333-4405-A380-B7729E9911DF}" presName="connectorText" presStyleLbl="sibTrans2D1" presStyleIdx="1" presStyleCnt="4"/>
      <dgm:spPr/>
      <dgm:t>
        <a:bodyPr/>
        <a:lstStyle/>
        <a:p>
          <a:endParaRPr lang="en-US"/>
        </a:p>
      </dgm:t>
    </dgm:pt>
    <dgm:pt modelId="{6FCB9412-5A17-413B-8FB6-13C44B33C254}" type="pres">
      <dgm:prSet presAssocID="{4AF4A45F-AF55-4019-A969-48280846CB39}" presName="node" presStyleLbl="node1" presStyleIdx="2" presStyleCnt="5">
        <dgm:presLayoutVars>
          <dgm:bulletEnabled val="1"/>
        </dgm:presLayoutVars>
      </dgm:prSet>
      <dgm:spPr/>
      <dgm:t>
        <a:bodyPr/>
        <a:lstStyle/>
        <a:p>
          <a:endParaRPr lang="en-US"/>
        </a:p>
      </dgm:t>
    </dgm:pt>
    <dgm:pt modelId="{8BDBD652-F094-444D-8EB2-B73F2089EA16}" type="pres">
      <dgm:prSet presAssocID="{E01D3019-0157-42FA-BAAE-B0D53F38F778}" presName="sibTrans" presStyleLbl="sibTrans2D1" presStyleIdx="2" presStyleCnt="4"/>
      <dgm:spPr/>
      <dgm:t>
        <a:bodyPr/>
        <a:lstStyle/>
        <a:p>
          <a:endParaRPr lang="en-US"/>
        </a:p>
      </dgm:t>
    </dgm:pt>
    <dgm:pt modelId="{1BD17595-3F71-41C8-A8D9-283CF19DA910}" type="pres">
      <dgm:prSet presAssocID="{E01D3019-0157-42FA-BAAE-B0D53F38F778}" presName="connectorText" presStyleLbl="sibTrans2D1" presStyleIdx="2" presStyleCnt="4"/>
      <dgm:spPr/>
      <dgm:t>
        <a:bodyPr/>
        <a:lstStyle/>
        <a:p>
          <a:endParaRPr lang="en-US"/>
        </a:p>
      </dgm:t>
    </dgm:pt>
    <dgm:pt modelId="{AE0105F3-F059-43A8-8D80-C611AE7540AE}" type="pres">
      <dgm:prSet presAssocID="{DDDCA6F6-31F8-478D-936A-1CBFF226F4D4}" presName="node" presStyleLbl="node1" presStyleIdx="3" presStyleCnt="5">
        <dgm:presLayoutVars>
          <dgm:bulletEnabled val="1"/>
        </dgm:presLayoutVars>
      </dgm:prSet>
      <dgm:spPr/>
      <dgm:t>
        <a:bodyPr/>
        <a:lstStyle/>
        <a:p>
          <a:endParaRPr lang="en-US"/>
        </a:p>
      </dgm:t>
    </dgm:pt>
    <dgm:pt modelId="{94D59345-6006-4A24-8FAC-271941FA325A}" type="pres">
      <dgm:prSet presAssocID="{236E29A5-85BF-4CD5-BAAB-9F3945CB16B7}" presName="sibTrans" presStyleLbl="sibTrans2D1" presStyleIdx="3" presStyleCnt="4"/>
      <dgm:spPr/>
      <dgm:t>
        <a:bodyPr/>
        <a:lstStyle/>
        <a:p>
          <a:endParaRPr lang="en-US"/>
        </a:p>
      </dgm:t>
    </dgm:pt>
    <dgm:pt modelId="{170CD2D7-1E27-48BD-A85A-3A939060A256}" type="pres">
      <dgm:prSet presAssocID="{236E29A5-85BF-4CD5-BAAB-9F3945CB16B7}" presName="connectorText" presStyleLbl="sibTrans2D1" presStyleIdx="3" presStyleCnt="4"/>
      <dgm:spPr/>
      <dgm:t>
        <a:bodyPr/>
        <a:lstStyle/>
        <a:p>
          <a:endParaRPr lang="en-US"/>
        </a:p>
      </dgm:t>
    </dgm:pt>
    <dgm:pt modelId="{FA4DB8A2-72EC-4202-8C11-F38B2DD54E41}" type="pres">
      <dgm:prSet presAssocID="{1A3B6677-2840-43B2-A5E8-35200E2C78D2}" presName="node" presStyleLbl="node1" presStyleIdx="4" presStyleCnt="5">
        <dgm:presLayoutVars>
          <dgm:bulletEnabled val="1"/>
        </dgm:presLayoutVars>
      </dgm:prSet>
      <dgm:spPr/>
      <dgm:t>
        <a:bodyPr/>
        <a:lstStyle/>
        <a:p>
          <a:endParaRPr lang="en-US"/>
        </a:p>
      </dgm:t>
    </dgm:pt>
  </dgm:ptLst>
  <dgm:cxnLst>
    <dgm:cxn modelId="{E10ABB0F-0BBC-4D7E-9E32-924D0DFA3162}" type="presOf" srcId="{E01D3019-0157-42FA-BAAE-B0D53F38F778}" destId="{8BDBD652-F094-444D-8EB2-B73F2089EA16}" srcOrd="0" destOrd="0" presId="urn:microsoft.com/office/officeart/2005/8/layout/process1"/>
    <dgm:cxn modelId="{E782C048-1DC0-4361-B401-2CED7A01A7A6}" srcId="{FDFB4A5B-81C6-4331-95B4-877491025EE8}" destId="{DDDCA6F6-31F8-478D-936A-1CBFF226F4D4}" srcOrd="3" destOrd="0" parTransId="{E8E9D025-2265-43FF-81F2-7BD30AE1408A}" sibTransId="{236E29A5-85BF-4CD5-BAAB-9F3945CB16B7}"/>
    <dgm:cxn modelId="{11CD2E50-26AF-4B11-84D3-159BF03E839F}" type="presOf" srcId="{1A3B6677-2840-43B2-A5E8-35200E2C78D2}" destId="{FA4DB8A2-72EC-4202-8C11-F38B2DD54E41}" srcOrd="0" destOrd="0" presId="urn:microsoft.com/office/officeart/2005/8/layout/process1"/>
    <dgm:cxn modelId="{D90A030B-85F5-46F8-B888-9987EE8C9FA7}" type="presOf" srcId="{236E29A5-85BF-4CD5-BAAB-9F3945CB16B7}" destId="{94D59345-6006-4A24-8FAC-271941FA325A}" srcOrd="0" destOrd="0" presId="urn:microsoft.com/office/officeart/2005/8/layout/process1"/>
    <dgm:cxn modelId="{B4544909-2E8F-4CC5-B1B5-ECD3133EE45B}" type="presOf" srcId="{CF1A1446-AF6D-4A72-92C9-BC20836FD6A0}" destId="{63D8C236-823C-40FC-8BE4-254962B1A227}" srcOrd="0" destOrd="0" presId="urn:microsoft.com/office/officeart/2005/8/layout/process1"/>
    <dgm:cxn modelId="{88AF7CBC-3C7C-477D-ACFB-0BA25A529C17}" type="presOf" srcId="{FDFB4A5B-81C6-4331-95B4-877491025EE8}" destId="{78F964A3-8DEE-4CF9-AF04-4FCF8C6EB53E}" srcOrd="0" destOrd="0" presId="urn:microsoft.com/office/officeart/2005/8/layout/process1"/>
    <dgm:cxn modelId="{CBB94DCD-BB21-4F53-8082-0AB809B66B89}" type="presOf" srcId="{B295F2EA-1333-4405-A380-B7729E9911DF}" destId="{38A9D3D8-A705-4957-B5C8-4A45A35C707F}" srcOrd="0" destOrd="0" presId="urn:microsoft.com/office/officeart/2005/8/layout/process1"/>
    <dgm:cxn modelId="{CD69E3DC-4F4A-4470-A12C-E4DA2A0C69A4}" type="presOf" srcId="{4AF4A45F-AF55-4019-A969-48280846CB39}" destId="{6FCB9412-5A17-413B-8FB6-13C44B33C254}" srcOrd="0" destOrd="0" presId="urn:microsoft.com/office/officeart/2005/8/layout/process1"/>
    <dgm:cxn modelId="{ED6AE963-CB21-41A6-A9C7-C1FC70795A44}" srcId="{FDFB4A5B-81C6-4331-95B4-877491025EE8}" destId="{47B147FB-9DD0-47C6-BC91-ED3D27189C01}" srcOrd="1" destOrd="0" parTransId="{9D8EC851-3214-4C19-B18E-B16F679156EF}" sibTransId="{B295F2EA-1333-4405-A380-B7729E9911DF}"/>
    <dgm:cxn modelId="{EA799E33-D191-460A-8159-B780CA5FC312}" type="presOf" srcId="{236E29A5-85BF-4CD5-BAAB-9F3945CB16B7}" destId="{170CD2D7-1E27-48BD-A85A-3A939060A256}" srcOrd="1" destOrd="0" presId="urn:microsoft.com/office/officeart/2005/8/layout/process1"/>
    <dgm:cxn modelId="{8A7486DA-1F59-4943-AD6B-72DBE71A51AE}" type="presOf" srcId="{47B147FB-9DD0-47C6-BC91-ED3D27189C01}" destId="{77A3213C-6D74-4A85-9309-3B0F108768FB}" srcOrd="0" destOrd="0" presId="urn:microsoft.com/office/officeart/2005/8/layout/process1"/>
    <dgm:cxn modelId="{7433134A-8CFB-4987-A4FB-60BCA22B20DF}" type="presOf" srcId="{75F02810-1CA7-42DF-AE47-2675B36CBC8A}" destId="{FB830FB5-2EA6-4454-9400-112CF1E804D4}" srcOrd="0" destOrd="0" presId="urn:microsoft.com/office/officeart/2005/8/layout/process1"/>
    <dgm:cxn modelId="{E065FCD7-4362-4BF3-87F1-BB9F716231D0}" srcId="{FDFB4A5B-81C6-4331-95B4-877491025EE8}" destId="{75F02810-1CA7-42DF-AE47-2675B36CBC8A}" srcOrd="0" destOrd="0" parTransId="{EE7E2809-8EBB-48B9-AB8C-4F5EDAA29CED}" sibTransId="{CF1A1446-AF6D-4A72-92C9-BC20836FD6A0}"/>
    <dgm:cxn modelId="{C5CE7A3D-8ECE-446F-AB96-0460200558F4}" type="presOf" srcId="{DDDCA6F6-31F8-478D-936A-1CBFF226F4D4}" destId="{AE0105F3-F059-43A8-8D80-C611AE7540AE}" srcOrd="0" destOrd="0" presId="urn:microsoft.com/office/officeart/2005/8/layout/process1"/>
    <dgm:cxn modelId="{597BA848-DBEA-4D98-84F4-67F5AB552EF7}" type="presOf" srcId="{B295F2EA-1333-4405-A380-B7729E9911DF}" destId="{589906FB-D488-4281-BC7C-450894F2F16E}" srcOrd="1" destOrd="0" presId="urn:microsoft.com/office/officeart/2005/8/layout/process1"/>
    <dgm:cxn modelId="{34797A95-D518-4E7A-8761-7ADC6197A438}" srcId="{FDFB4A5B-81C6-4331-95B4-877491025EE8}" destId="{1A3B6677-2840-43B2-A5E8-35200E2C78D2}" srcOrd="4" destOrd="0" parTransId="{B887A63B-FBCF-4F40-B6A7-776AA77B4010}" sibTransId="{6DA4782C-E719-4D1C-B85B-1A45B153B159}"/>
    <dgm:cxn modelId="{F31E9D6A-6FAC-4E6C-B06D-2CD610BB2F55}" type="presOf" srcId="{E01D3019-0157-42FA-BAAE-B0D53F38F778}" destId="{1BD17595-3F71-41C8-A8D9-283CF19DA910}" srcOrd="1" destOrd="0" presId="urn:microsoft.com/office/officeart/2005/8/layout/process1"/>
    <dgm:cxn modelId="{1ADE66F2-D50F-461F-AAE1-9048DCC0D2F7}" type="presOf" srcId="{CF1A1446-AF6D-4A72-92C9-BC20836FD6A0}" destId="{C19D1A9E-74E5-4136-A156-2F496F4CCBFB}" srcOrd="1" destOrd="0" presId="urn:microsoft.com/office/officeart/2005/8/layout/process1"/>
    <dgm:cxn modelId="{89942868-AE11-4223-9640-030640F2DD10}" srcId="{FDFB4A5B-81C6-4331-95B4-877491025EE8}" destId="{4AF4A45F-AF55-4019-A969-48280846CB39}" srcOrd="2" destOrd="0" parTransId="{74F5FD3C-EDAB-47A0-8D0D-7D065D833554}" sibTransId="{E01D3019-0157-42FA-BAAE-B0D53F38F778}"/>
    <dgm:cxn modelId="{F794795E-6088-41EB-AD0B-9CE9CC08604B}" type="presParOf" srcId="{78F964A3-8DEE-4CF9-AF04-4FCF8C6EB53E}" destId="{FB830FB5-2EA6-4454-9400-112CF1E804D4}" srcOrd="0" destOrd="0" presId="urn:microsoft.com/office/officeart/2005/8/layout/process1"/>
    <dgm:cxn modelId="{C04B25AF-9E19-44A2-A19E-1808D131EFA8}" type="presParOf" srcId="{78F964A3-8DEE-4CF9-AF04-4FCF8C6EB53E}" destId="{63D8C236-823C-40FC-8BE4-254962B1A227}" srcOrd="1" destOrd="0" presId="urn:microsoft.com/office/officeart/2005/8/layout/process1"/>
    <dgm:cxn modelId="{084C8BB6-E203-461A-AB6F-D82936446A51}" type="presParOf" srcId="{63D8C236-823C-40FC-8BE4-254962B1A227}" destId="{C19D1A9E-74E5-4136-A156-2F496F4CCBFB}" srcOrd="0" destOrd="0" presId="urn:microsoft.com/office/officeart/2005/8/layout/process1"/>
    <dgm:cxn modelId="{E77DB811-5E2F-4DC7-97D6-F6B9C26EB4F4}" type="presParOf" srcId="{78F964A3-8DEE-4CF9-AF04-4FCF8C6EB53E}" destId="{77A3213C-6D74-4A85-9309-3B0F108768FB}" srcOrd="2" destOrd="0" presId="urn:microsoft.com/office/officeart/2005/8/layout/process1"/>
    <dgm:cxn modelId="{6E504014-00EC-4AF5-87A3-C4E85C301F06}" type="presParOf" srcId="{78F964A3-8DEE-4CF9-AF04-4FCF8C6EB53E}" destId="{38A9D3D8-A705-4957-B5C8-4A45A35C707F}" srcOrd="3" destOrd="0" presId="urn:microsoft.com/office/officeart/2005/8/layout/process1"/>
    <dgm:cxn modelId="{722ADD88-6171-49FD-8731-6FCE4E289344}" type="presParOf" srcId="{38A9D3D8-A705-4957-B5C8-4A45A35C707F}" destId="{589906FB-D488-4281-BC7C-450894F2F16E}" srcOrd="0" destOrd="0" presId="urn:microsoft.com/office/officeart/2005/8/layout/process1"/>
    <dgm:cxn modelId="{408654FE-71DC-4D44-9828-570C87597DF3}" type="presParOf" srcId="{78F964A3-8DEE-4CF9-AF04-4FCF8C6EB53E}" destId="{6FCB9412-5A17-413B-8FB6-13C44B33C254}" srcOrd="4" destOrd="0" presId="urn:microsoft.com/office/officeart/2005/8/layout/process1"/>
    <dgm:cxn modelId="{15902338-4D66-43C6-833B-74DDCDACB800}" type="presParOf" srcId="{78F964A3-8DEE-4CF9-AF04-4FCF8C6EB53E}" destId="{8BDBD652-F094-444D-8EB2-B73F2089EA16}" srcOrd="5" destOrd="0" presId="urn:microsoft.com/office/officeart/2005/8/layout/process1"/>
    <dgm:cxn modelId="{4CCD6397-902B-442E-89E6-D753C196433F}" type="presParOf" srcId="{8BDBD652-F094-444D-8EB2-B73F2089EA16}" destId="{1BD17595-3F71-41C8-A8D9-283CF19DA910}" srcOrd="0" destOrd="0" presId="urn:microsoft.com/office/officeart/2005/8/layout/process1"/>
    <dgm:cxn modelId="{D5511D5D-2DAE-410D-B4B4-9EF6A8B23332}" type="presParOf" srcId="{78F964A3-8DEE-4CF9-AF04-4FCF8C6EB53E}" destId="{AE0105F3-F059-43A8-8D80-C611AE7540AE}" srcOrd="6" destOrd="0" presId="urn:microsoft.com/office/officeart/2005/8/layout/process1"/>
    <dgm:cxn modelId="{A6A90DDD-5CA1-481F-A550-CFD3F3355B40}" type="presParOf" srcId="{78F964A3-8DEE-4CF9-AF04-4FCF8C6EB53E}" destId="{94D59345-6006-4A24-8FAC-271941FA325A}" srcOrd="7" destOrd="0" presId="urn:microsoft.com/office/officeart/2005/8/layout/process1"/>
    <dgm:cxn modelId="{245B2CBC-99E7-4F53-847D-41B6BA78FB7E}" type="presParOf" srcId="{94D59345-6006-4A24-8FAC-271941FA325A}" destId="{170CD2D7-1E27-48BD-A85A-3A939060A256}" srcOrd="0" destOrd="0" presId="urn:microsoft.com/office/officeart/2005/8/layout/process1"/>
    <dgm:cxn modelId="{3F0B2BAA-32E5-4B94-B3BD-A3585DDD0665}" type="presParOf" srcId="{78F964A3-8DEE-4CF9-AF04-4FCF8C6EB53E}" destId="{FA4DB8A2-72EC-4202-8C11-F38B2DD54E41}" srcOrd="8" destOrd="0" presId="urn:microsoft.com/office/officeart/2005/8/layout/process1"/>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CA7EC52-DC3A-4D6B-8928-F2EB9C272C95}" type="doc">
      <dgm:prSet loTypeId="urn:microsoft.com/office/officeart/2005/8/layout/process3" loCatId="process" qsTypeId="urn:microsoft.com/office/officeart/2005/8/quickstyle/simple1" qsCatId="simple" csTypeId="urn:microsoft.com/office/officeart/2005/8/colors/accent6_3" csCatId="accent6" phldr="1"/>
      <dgm:spPr/>
      <dgm:t>
        <a:bodyPr/>
        <a:lstStyle/>
        <a:p>
          <a:endParaRPr lang="de-DE"/>
        </a:p>
      </dgm:t>
    </dgm:pt>
    <dgm:pt modelId="{5736B779-B591-487B-9B8B-CED59A363BE6}">
      <dgm:prSet phldrT="[Text]"/>
      <dgm:spPr/>
      <dgm:t>
        <a:bodyPr/>
        <a:lstStyle/>
        <a:p>
          <a:r>
            <a:rPr lang="de-DE" dirty="0" err="1" smtClean="0"/>
            <a:t>Mixture</a:t>
          </a:r>
          <a:r>
            <a:rPr lang="de-DE" dirty="0" smtClean="0"/>
            <a:t> </a:t>
          </a:r>
          <a:r>
            <a:rPr lang="de-DE" dirty="0" err="1" smtClean="0"/>
            <a:t>of</a:t>
          </a:r>
          <a:r>
            <a:rPr lang="de-DE" dirty="0" smtClean="0"/>
            <a:t> </a:t>
          </a:r>
          <a:r>
            <a:rPr lang="de-DE" dirty="0" err="1" smtClean="0"/>
            <a:t>events</a:t>
          </a:r>
          <a:endParaRPr lang="de-DE" dirty="0"/>
        </a:p>
      </dgm:t>
    </dgm:pt>
    <dgm:pt modelId="{E7F6F045-248A-4CF2-8C23-E413809C970B}" type="parTrans" cxnId="{5CC582FA-B28C-48C7-B264-F0E6D6C03FCF}">
      <dgm:prSet/>
      <dgm:spPr/>
      <dgm:t>
        <a:bodyPr/>
        <a:lstStyle/>
        <a:p>
          <a:endParaRPr lang="de-DE"/>
        </a:p>
      </dgm:t>
    </dgm:pt>
    <dgm:pt modelId="{88C3D9F3-512C-4B3D-B378-3049DD052982}" type="sibTrans" cxnId="{5CC582FA-B28C-48C7-B264-F0E6D6C03FCF}">
      <dgm:prSet/>
      <dgm:spPr/>
      <dgm:t>
        <a:bodyPr/>
        <a:lstStyle/>
        <a:p>
          <a:endParaRPr lang="de-DE"/>
        </a:p>
      </dgm:t>
    </dgm:pt>
    <dgm:pt modelId="{CE11581A-0694-4C13-B9FB-1CE436677A68}">
      <dgm:prSet phldrT="[Text]"/>
      <dgm:spPr/>
      <dgm:t>
        <a:bodyPr/>
        <a:lstStyle/>
        <a:p>
          <a:r>
            <a:rPr lang="de-DE" dirty="0" smtClean="0"/>
            <a:t>Track </a:t>
          </a:r>
          <a:r>
            <a:rPr lang="de-DE" dirty="0" err="1" smtClean="0"/>
            <a:t>Reconstruction</a:t>
          </a:r>
          <a:endParaRPr lang="de-DE" dirty="0"/>
        </a:p>
      </dgm:t>
    </dgm:pt>
    <dgm:pt modelId="{4CBD3E95-F6C9-43C8-99C5-40EFCAD86514}" type="parTrans" cxnId="{2815DCD2-FB96-4918-ABF3-235BD742601C}">
      <dgm:prSet/>
      <dgm:spPr/>
      <dgm:t>
        <a:bodyPr/>
        <a:lstStyle/>
        <a:p>
          <a:endParaRPr lang="de-DE"/>
        </a:p>
      </dgm:t>
    </dgm:pt>
    <dgm:pt modelId="{E2BF7B10-FEBE-49FA-9081-253710508798}" type="sibTrans" cxnId="{2815DCD2-FB96-4918-ABF3-235BD742601C}">
      <dgm:prSet/>
      <dgm:spPr/>
      <dgm:t>
        <a:bodyPr/>
        <a:lstStyle/>
        <a:p>
          <a:endParaRPr lang="de-DE"/>
        </a:p>
      </dgm:t>
    </dgm:pt>
    <dgm:pt modelId="{F30E461D-6CCA-4C80-8928-5F69277E9816}">
      <dgm:prSet phldrT="[Text]"/>
      <dgm:spPr/>
      <dgm:t>
        <a:bodyPr/>
        <a:lstStyle/>
        <a:p>
          <a:r>
            <a:rPr lang="de-DE" dirty="0" smtClean="0"/>
            <a:t>Track time</a:t>
          </a:r>
          <a:endParaRPr lang="de-DE" dirty="0"/>
        </a:p>
      </dgm:t>
    </dgm:pt>
    <dgm:pt modelId="{DBE09782-2F6C-418C-A83E-FDBC98A5E60C}" type="parTrans" cxnId="{3FAA2D26-3163-4F60-B182-F72D337118E7}">
      <dgm:prSet/>
      <dgm:spPr/>
      <dgm:t>
        <a:bodyPr/>
        <a:lstStyle/>
        <a:p>
          <a:endParaRPr lang="de-DE"/>
        </a:p>
      </dgm:t>
    </dgm:pt>
    <dgm:pt modelId="{785D41F0-A0C8-4732-B28B-D56471E501D8}" type="sibTrans" cxnId="{3FAA2D26-3163-4F60-B182-F72D337118E7}">
      <dgm:prSet/>
      <dgm:spPr/>
      <dgm:t>
        <a:bodyPr/>
        <a:lstStyle/>
        <a:p>
          <a:endParaRPr lang="de-DE"/>
        </a:p>
      </dgm:t>
    </dgm:pt>
    <dgm:pt modelId="{68770EED-6571-41E9-BF86-24F55A505FD2}">
      <dgm:prSet phldrT="[Text]"/>
      <dgm:spPr/>
      <dgm:t>
        <a:bodyPr/>
        <a:lstStyle/>
        <a:p>
          <a:r>
            <a:rPr lang="de-DE" dirty="0" smtClean="0"/>
            <a:t>Event </a:t>
          </a:r>
          <a:r>
            <a:rPr lang="de-DE" dirty="0" err="1" smtClean="0"/>
            <a:t>Building</a:t>
          </a:r>
          <a:endParaRPr lang="de-DE" dirty="0"/>
        </a:p>
      </dgm:t>
    </dgm:pt>
    <dgm:pt modelId="{75B0FCE9-75D0-4EE5-9F09-35125F472931}" type="parTrans" cxnId="{3E3F9C9D-A4F2-4F73-85F7-E89B41921360}">
      <dgm:prSet/>
      <dgm:spPr/>
      <dgm:t>
        <a:bodyPr/>
        <a:lstStyle/>
        <a:p>
          <a:endParaRPr lang="de-DE"/>
        </a:p>
      </dgm:t>
    </dgm:pt>
    <dgm:pt modelId="{94B4F9BD-7D22-443A-B590-BBDEC2B1106B}" type="sibTrans" cxnId="{3E3F9C9D-A4F2-4F73-85F7-E89B41921360}">
      <dgm:prSet/>
      <dgm:spPr/>
      <dgm:t>
        <a:bodyPr/>
        <a:lstStyle/>
        <a:p>
          <a:endParaRPr lang="de-DE"/>
        </a:p>
      </dgm:t>
    </dgm:pt>
    <dgm:pt modelId="{F08C4CC4-E866-4937-8F8B-FB35FCCC2738}">
      <dgm:prSet phldrT="[Text]"/>
      <dgm:spPr/>
      <dgm:t>
        <a:bodyPr/>
        <a:lstStyle/>
        <a:p>
          <a:r>
            <a:rPr lang="de-DE" dirty="0" err="1" smtClean="0"/>
            <a:t>Reconstruction</a:t>
          </a:r>
          <a:r>
            <a:rPr lang="de-DE" dirty="0" smtClean="0"/>
            <a:t> </a:t>
          </a:r>
          <a:r>
            <a:rPr lang="de-DE" dirty="0" err="1" smtClean="0"/>
            <a:t>of</a:t>
          </a:r>
          <a:r>
            <a:rPr lang="de-DE" dirty="0" smtClean="0"/>
            <a:t> </a:t>
          </a:r>
          <a:r>
            <a:rPr lang="de-DE" dirty="0" err="1" smtClean="0"/>
            <a:t>event</a:t>
          </a:r>
          <a:r>
            <a:rPr lang="de-DE" dirty="0" smtClean="0"/>
            <a:t> time</a:t>
          </a:r>
          <a:endParaRPr lang="de-DE" dirty="0"/>
        </a:p>
      </dgm:t>
    </dgm:pt>
    <dgm:pt modelId="{67D92FC2-2863-4D0E-A011-4B9C9A46D8DB}" type="parTrans" cxnId="{C26B823E-AC2A-4E9E-8BAC-E82CA9D4342F}">
      <dgm:prSet/>
      <dgm:spPr/>
      <dgm:t>
        <a:bodyPr/>
        <a:lstStyle/>
        <a:p>
          <a:endParaRPr lang="de-DE"/>
        </a:p>
      </dgm:t>
    </dgm:pt>
    <dgm:pt modelId="{4C84CE27-EFAA-47CD-80A2-EA825923890C}" type="sibTrans" cxnId="{C26B823E-AC2A-4E9E-8BAC-E82CA9D4342F}">
      <dgm:prSet/>
      <dgm:spPr/>
      <dgm:t>
        <a:bodyPr/>
        <a:lstStyle/>
        <a:p>
          <a:endParaRPr lang="de-DE"/>
        </a:p>
      </dgm:t>
    </dgm:pt>
    <dgm:pt modelId="{E9365A69-042C-41EB-9F8E-22A1829C30CE}">
      <dgm:prSet phldrT="[Text]"/>
      <dgm:spPr/>
      <dgm:t>
        <a:bodyPr/>
        <a:lstStyle/>
        <a:p>
          <a:r>
            <a:rPr lang="de-DE" dirty="0" smtClean="0"/>
            <a:t>Test </a:t>
          </a:r>
          <a:r>
            <a:rPr lang="de-DE" dirty="0" err="1" smtClean="0"/>
            <a:t>of</a:t>
          </a:r>
          <a:r>
            <a:rPr lang="de-DE" dirty="0" smtClean="0"/>
            <a:t> </a:t>
          </a:r>
          <a:r>
            <a:rPr lang="de-DE" dirty="0" err="1" smtClean="0"/>
            <a:t>reco</a:t>
          </a:r>
          <a:r>
            <a:rPr lang="de-DE" dirty="0" smtClean="0"/>
            <a:t> </a:t>
          </a:r>
          <a:r>
            <a:rPr lang="de-DE" dirty="0" err="1" smtClean="0"/>
            <a:t>algorithms</a:t>
          </a:r>
          <a:endParaRPr lang="de-DE" dirty="0"/>
        </a:p>
      </dgm:t>
    </dgm:pt>
    <dgm:pt modelId="{EBF38672-8E7A-45BF-B346-3269ED8A6E4D}" type="parTrans" cxnId="{56719BBD-2605-4DEE-BAF8-48DAB22FF170}">
      <dgm:prSet/>
      <dgm:spPr/>
      <dgm:t>
        <a:bodyPr/>
        <a:lstStyle/>
        <a:p>
          <a:endParaRPr lang="de-DE"/>
        </a:p>
      </dgm:t>
    </dgm:pt>
    <dgm:pt modelId="{87A84F77-32D9-475B-86A8-CC21E20B2666}" type="sibTrans" cxnId="{56719BBD-2605-4DEE-BAF8-48DAB22FF170}">
      <dgm:prSet/>
      <dgm:spPr/>
      <dgm:t>
        <a:bodyPr/>
        <a:lstStyle/>
        <a:p>
          <a:endParaRPr lang="de-DE"/>
        </a:p>
      </dgm:t>
    </dgm:pt>
    <dgm:pt modelId="{32618BFB-6E82-4F5D-8BAA-09D8F17E146F}">
      <dgm:prSet phldrT="[Text]"/>
      <dgm:spPr/>
      <dgm:t>
        <a:bodyPr/>
        <a:lstStyle/>
        <a:p>
          <a:r>
            <a:rPr lang="de-DE" dirty="0" smtClean="0"/>
            <a:t>Hit </a:t>
          </a:r>
          <a:r>
            <a:rPr lang="de-DE" dirty="0" err="1" smtClean="0"/>
            <a:t>Reconstruction</a:t>
          </a:r>
          <a:endParaRPr lang="de-DE" dirty="0"/>
        </a:p>
      </dgm:t>
    </dgm:pt>
    <dgm:pt modelId="{A6D4F5D7-CBAE-4EC1-A47E-D06B2C80A1C0}" type="parTrans" cxnId="{AB65DC3D-181A-4184-B06B-1E27919E8487}">
      <dgm:prSet/>
      <dgm:spPr/>
      <dgm:t>
        <a:bodyPr/>
        <a:lstStyle/>
        <a:p>
          <a:endParaRPr lang="de-DE"/>
        </a:p>
      </dgm:t>
    </dgm:pt>
    <dgm:pt modelId="{F2BE72FC-AFC1-4174-B954-F71DFBFF34B0}" type="sibTrans" cxnId="{AB65DC3D-181A-4184-B06B-1E27919E8487}">
      <dgm:prSet/>
      <dgm:spPr/>
      <dgm:t>
        <a:bodyPr/>
        <a:lstStyle/>
        <a:p>
          <a:endParaRPr lang="de-DE"/>
        </a:p>
      </dgm:t>
    </dgm:pt>
    <dgm:pt modelId="{501A3E3A-F60C-4AD7-B434-7DDBB8A5314C}" type="pres">
      <dgm:prSet presAssocID="{2CA7EC52-DC3A-4D6B-8928-F2EB9C272C95}" presName="linearFlow" presStyleCnt="0">
        <dgm:presLayoutVars>
          <dgm:dir/>
          <dgm:animLvl val="lvl"/>
          <dgm:resizeHandles val="exact"/>
        </dgm:presLayoutVars>
      </dgm:prSet>
      <dgm:spPr/>
      <dgm:t>
        <a:bodyPr/>
        <a:lstStyle/>
        <a:p>
          <a:endParaRPr lang="de-DE"/>
        </a:p>
      </dgm:t>
    </dgm:pt>
    <dgm:pt modelId="{B7915A88-9120-48F8-AF55-51E973F1ED94}" type="pres">
      <dgm:prSet presAssocID="{32618BFB-6E82-4F5D-8BAA-09D8F17E146F}" presName="composite" presStyleCnt="0"/>
      <dgm:spPr/>
    </dgm:pt>
    <dgm:pt modelId="{8B561C77-2C9C-4E96-8BEB-CFB966A05742}" type="pres">
      <dgm:prSet presAssocID="{32618BFB-6E82-4F5D-8BAA-09D8F17E146F}" presName="parTx" presStyleLbl="node1" presStyleIdx="0" presStyleCnt="3">
        <dgm:presLayoutVars>
          <dgm:chMax val="0"/>
          <dgm:chPref val="0"/>
          <dgm:bulletEnabled val="1"/>
        </dgm:presLayoutVars>
      </dgm:prSet>
      <dgm:spPr/>
      <dgm:t>
        <a:bodyPr/>
        <a:lstStyle/>
        <a:p>
          <a:endParaRPr lang="de-DE"/>
        </a:p>
      </dgm:t>
    </dgm:pt>
    <dgm:pt modelId="{5E8B63D9-9A56-4D5D-8CBE-2CD46EAAC653}" type="pres">
      <dgm:prSet presAssocID="{32618BFB-6E82-4F5D-8BAA-09D8F17E146F}" presName="parSh" presStyleLbl="node1" presStyleIdx="0" presStyleCnt="3"/>
      <dgm:spPr/>
      <dgm:t>
        <a:bodyPr/>
        <a:lstStyle/>
        <a:p>
          <a:endParaRPr lang="de-DE"/>
        </a:p>
      </dgm:t>
    </dgm:pt>
    <dgm:pt modelId="{1FAAEA7C-D49B-4C8F-8F6D-A191E2E0B1BB}" type="pres">
      <dgm:prSet presAssocID="{32618BFB-6E82-4F5D-8BAA-09D8F17E146F}" presName="desTx" presStyleLbl="fgAcc1" presStyleIdx="0" presStyleCnt="3">
        <dgm:presLayoutVars>
          <dgm:bulletEnabled val="1"/>
        </dgm:presLayoutVars>
      </dgm:prSet>
      <dgm:spPr/>
      <dgm:t>
        <a:bodyPr/>
        <a:lstStyle/>
        <a:p>
          <a:endParaRPr lang="de-DE"/>
        </a:p>
      </dgm:t>
    </dgm:pt>
    <dgm:pt modelId="{F25589BE-CC7E-48FA-8AAF-E569299501D8}" type="pres">
      <dgm:prSet presAssocID="{F2BE72FC-AFC1-4174-B954-F71DFBFF34B0}" presName="sibTrans" presStyleLbl="sibTrans2D1" presStyleIdx="0" presStyleCnt="2"/>
      <dgm:spPr/>
      <dgm:t>
        <a:bodyPr/>
        <a:lstStyle/>
        <a:p>
          <a:endParaRPr lang="de-DE"/>
        </a:p>
      </dgm:t>
    </dgm:pt>
    <dgm:pt modelId="{9E1918AA-A8AB-4D70-AAAC-5202E6BEDCF3}" type="pres">
      <dgm:prSet presAssocID="{F2BE72FC-AFC1-4174-B954-F71DFBFF34B0}" presName="connTx" presStyleLbl="sibTrans2D1" presStyleIdx="0" presStyleCnt="2"/>
      <dgm:spPr/>
      <dgm:t>
        <a:bodyPr/>
        <a:lstStyle/>
        <a:p>
          <a:endParaRPr lang="de-DE"/>
        </a:p>
      </dgm:t>
    </dgm:pt>
    <dgm:pt modelId="{03AE0D2D-EE8A-45C9-AD41-AA94A13C23DD}" type="pres">
      <dgm:prSet presAssocID="{CE11581A-0694-4C13-B9FB-1CE436677A68}" presName="composite" presStyleCnt="0"/>
      <dgm:spPr/>
    </dgm:pt>
    <dgm:pt modelId="{B2D0D9B9-3131-4CC8-B43E-3B48931E26E8}" type="pres">
      <dgm:prSet presAssocID="{CE11581A-0694-4C13-B9FB-1CE436677A68}" presName="parTx" presStyleLbl="node1" presStyleIdx="0" presStyleCnt="3">
        <dgm:presLayoutVars>
          <dgm:chMax val="0"/>
          <dgm:chPref val="0"/>
          <dgm:bulletEnabled val="1"/>
        </dgm:presLayoutVars>
      </dgm:prSet>
      <dgm:spPr/>
      <dgm:t>
        <a:bodyPr/>
        <a:lstStyle/>
        <a:p>
          <a:endParaRPr lang="de-DE"/>
        </a:p>
      </dgm:t>
    </dgm:pt>
    <dgm:pt modelId="{D78ADA72-C335-441A-9012-4E7A78C9B074}" type="pres">
      <dgm:prSet presAssocID="{CE11581A-0694-4C13-B9FB-1CE436677A68}" presName="parSh" presStyleLbl="node1" presStyleIdx="1" presStyleCnt="3"/>
      <dgm:spPr/>
      <dgm:t>
        <a:bodyPr/>
        <a:lstStyle/>
        <a:p>
          <a:endParaRPr lang="de-DE"/>
        </a:p>
      </dgm:t>
    </dgm:pt>
    <dgm:pt modelId="{357D9486-42F8-44C3-87E4-50F2D6205DF3}" type="pres">
      <dgm:prSet presAssocID="{CE11581A-0694-4C13-B9FB-1CE436677A68}" presName="desTx" presStyleLbl="fgAcc1" presStyleIdx="1" presStyleCnt="3">
        <dgm:presLayoutVars>
          <dgm:bulletEnabled val="1"/>
        </dgm:presLayoutVars>
      </dgm:prSet>
      <dgm:spPr/>
      <dgm:t>
        <a:bodyPr/>
        <a:lstStyle/>
        <a:p>
          <a:endParaRPr lang="de-DE"/>
        </a:p>
      </dgm:t>
    </dgm:pt>
    <dgm:pt modelId="{BA6385C8-3AE3-4D2F-8508-5322386EF121}" type="pres">
      <dgm:prSet presAssocID="{E2BF7B10-FEBE-49FA-9081-253710508798}" presName="sibTrans" presStyleLbl="sibTrans2D1" presStyleIdx="1" presStyleCnt="2"/>
      <dgm:spPr/>
      <dgm:t>
        <a:bodyPr/>
        <a:lstStyle/>
        <a:p>
          <a:endParaRPr lang="de-DE"/>
        </a:p>
      </dgm:t>
    </dgm:pt>
    <dgm:pt modelId="{443C7B76-D72E-4335-91AD-DDE49A173D56}" type="pres">
      <dgm:prSet presAssocID="{E2BF7B10-FEBE-49FA-9081-253710508798}" presName="connTx" presStyleLbl="sibTrans2D1" presStyleIdx="1" presStyleCnt="2"/>
      <dgm:spPr/>
      <dgm:t>
        <a:bodyPr/>
        <a:lstStyle/>
        <a:p>
          <a:endParaRPr lang="de-DE"/>
        </a:p>
      </dgm:t>
    </dgm:pt>
    <dgm:pt modelId="{F1CBA46D-5DB1-42E8-A777-B748297B54F3}" type="pres">
      <dgm:prSet presAssocID="{68770EED-6571-41E9-BF86-24F55A505FD2}" presName="composite" presStyleCnt="0"/>
      <dgm:spPr/>
    </dgm:pt>
    <dgm:pt modelId="{F50A2321-9CC8-4A93-B487-CA041E663C08}" type="pres">
      <dgm:prSet presAssocID="{68770EED-6571-41E9-BF86-24F55A505FD2}" presName="parTx" presStyleLbl="node1" presStyleIdx="1" presStyleCnt="3">
        <dgm:presLayoutVars>
          <dgm:chMax val="0"/>
          <dgm:chPref val="0"/>
          <dgm:bulletEnabled val="1"/>
        </dgm:presLayoutVars>
      </dgm:prSet>
      <dgm:spPr/>
      <dgm:t>
        <a:bodyPr/>
        <a:lstStyle/>
        <a:p>
          <a:endParaRPr lang="de-DE"/>
        </a:p>
      </dgm:t>
    </dgm:pt>
    <dgm:pt modelId="{C6244717-A548-440B-BA05-0E8A1C8821C1}" type="pres">
      <dgm:prSet presAssocID="{68770EED-6571-41E9-BF86-24F55A505FD2}" presName="parSh" presStyleLbl="node1" presStyleIdx="2" presStyleCnt="3"/>
      <dgm:spPr/>
      <dgm:t>
        <a:bodyPr/>
        <a:lstStyle/>
        <a:p>
          <a:endParaRPr lang="de-DE"/>
        </a:p>
      </dgm:t>
    </dgm:pt>
    <dgm:pt modelId="{F56D0C77-3A3D-44FC-BC75-FB7AFF267E0A}" type="pres">
      <dgm:prSet presAssocID="{68770EED-6571-41E9-BF86-24F55A505FD2}" presName="desTx" presStyleLbl="fgAcc1" presStyleIdx="2" presStyleCnt="3">
        <dgm:presLayoutVars>
          <dgm:bulletEnabled val="1"/>
        </dgm:presLayoutVars>
      </dgm:prSet>
      <dgm:spPr/>
      <dgm:t>
        <a:bodyPr/>
        <a:lstStyle/>
        <a:p>
          <a:endParaRPr lang="de-DE"/>
        </a:p>
      </dgm:t>
    </dgm:pt>
  </dgm:ptLst>
  <dgm:cxnLst>
    <dgm:cxn modelId="{A2C6106B-4DFA-450C-8B86-0A1C6E2206EE}" type="presOf" srcId="{68770EED-6571-41E9-BF86-24F55A505FD2}" destId="{F50A2321-9CC8-4A93-B487-CA041E663C08}" srcOrd="0" destOrd="0" presId="urn:microsoft.com/office/officeart/2005/8/layout/process3"/>
    <dgm:cxn modelId="{2815DCD2-FB96-4918-ABF3-235BD742601C}" srcId="{2CA7EC52-DC3A-4D6B-8928-F2EB9C272C95}" destId="{CE11581A-0694-4C13-B9FB-1CE436677A68}" srcOrd="1" destOrd="0" parTransId="{4CBD3E95-F6C9-43C8-99C5-40EFCAD86514}" sibTransId="{E2BF7B10-FEBE-49FA-9081-253710508798}"/>
    <dgm:cxn modelId="{9B5D21A7-8819-4C21-B9B4-07FDF53ABA6B}" type="presOf" srcId="{CE11581A-0694-4C13-B9FB-1CE436677A68}" destId="{B2D0D9B9-3131-4CC8-B43E-3B48931E26E8}" srcOrd="0" destOrd="0" presId="urn:microsoft.com/office/officeart/2005/8/layout/process3"/>
    <dgm:cxn modelId="{4C0223CD-B269-442C-9502-83A67BF4B06D}" type="presOf" srcId="{E2BF7B10-FEBE-49FA-9081-253710508798}" destId="{443C7B76-D72E-4335-91AD-DDE49A173D56}" srcOrd="1" destOrd="0" presId="urn:microsoft.com/office/officeart/2005/8/layout/process3"/>
    <dgm:cxn modelId="{5C552DC1-FA4B-43C2-AF05-93A0D70CBA06}" type="presOf" srcId="{F2BE72FC-AFC1-4174-B954-F71DFBFF34B0}" destId="{9E1918AA-A8AB-4D70-AAAC-5202E6BEDCF3}" srcOrd="1" destOrd="0" presId="urn:microsoft.com/office/officeart/2005/8/layout/process3"/>
    <dgm:cxn modelId="{39E78698-2FDD-43DC-8439-33AF67C19719}" type="presOf" srcId="{E9365A69-042C-41EB-9F8E-22A1829C30CE}" destId="{1FAAEA7C-D49B-4C8F-8F6D-A191E2E0B1BB}" srcOrd="0" destOrd="1" presId="urn:microsoft.com/office/officeart/2005/8/layout/process3"/>
    <dgm:cxn modelId="{9BD78D70-49A1-4F38-B8EA-82761198D37F}" type="presOf" srcId="{32618BFB-6E82-4F5D-8BAA-09D8F17E146F}" destId="{8B561C77-2C9C-4E96-8BEB-CFB966A05742}" srcOrd="0" destOrd="0" presId="urn:microsoft.com/office/officeart/2005/8/layout/process3"/>
    <dgm:cxn modelId="{C26B823E-AC2A-4E9E-8BAC-E82CA9D4342F}" srcId="{68770EED-6571-41E9-BF86-24F55A505FD2}" destId="{F08C4CC4-E866-4937-8F8B-FB35FCCC2738}" srcOrd="0" destOrd="0" parTransId="{67D92FC2-2863-4D0E-A011-4B9C9A46D8DB}" sibTransId="{4C84CE27-EFAA-47CD-80A2-EA825923890C}"/>
    <dgm:cxn modelId="{7D95F132-79C7-42EE-B9F7-E9586096086E}" type="presOf" srcId="{CE11581A-0694-4C13-B9FB-1CE436677A68}" destId="{D78ADA72-C335-441A-9012-4E7A78C9B074}" srcOrd="1" destOrd="0" presId="urn:microsoft.com/office/officeart/2005/8/layout/process3"/>
    <dgm:cxn modelId="{AFF0D54D-07A4-4637-AE6B-7D409DD4BC50}" type="presOf" srcId="{32618BFB-6E82-4F5D-8BAA-09D8F17E146F}" destId="{5E8B63D9-9A56-4D5D-8CBE-2CD46EAAC653}" srcOrd="1" destOrd="0" presId="urn:microsoft.com/office/officeart/2005/8/layout/process3"/>
    <dgm:cxn modelId="{BBDEB93D-8270-4A43-9E84-9E63CE0B714C}" type="presOf" srcId="{E2BF7B10-FEBE-49FA-9081-253710508798}" destId="{BA6385C8-3AE3-4D2F-8508-5322386EF121}" srcOrd="0" destOrd="0" presId="urn:microsoft.com/office/officeart/2005/8/layout/process3"/>
    <dgm:cxn modelId="{56719BBD-2605-4DEE-BAF8-48DAB22FF170}" srcId="{32618BFB-6E82-4F5D-8BAA-09D8F17E146F}" destId="{E9365A69-042C-41EB-9F8E-22A1829C30CE}" srcOrd="1" destOrd="0" parTransId="{EBF38672-8E7A-45BF-B346-3269ED8A6E4D}" sibTransId="{87A84F77-32D9-475B-86A8-CC21E20B2666}"/>
    <dgm:cxn modelId="{5361C869-4A2C-4C55-BB45-E9AFB66CD28F}" type="presOf" srcId="{5736B779-B591-487B-9B8B-CED59A363BE6}" destId="{1FAAEA7C-D49B-4C8F-8F6D-A191E2E0B1BB}" srcOrd="0" destOrd="0" presId="urn:microsoft.com/office/officeart/2005/8/layout/process3"/>
    <dgm:cxn modelId="{3E3F9C9D-A4F2-4F73-85F7-E89B41921360}" srcId="{2CA7EC52-DC3A-4D6B-8928-F2EB9C272C95}" destId="{68770EED-6571-41E9-BF86-24F55A505FD2}" srcOrd="2" destOrd="0" parTransId="{75B0FCE9-75D0-4EE5-9F09-35125F472931}" sibTransId="{94B4F9BD-7D22-443A-B590-BBDEC2B1106B}"/>
    <dgm:cxn modelId="{AB65DC3D-181A-4184-B06B-1E27919E8487}" srcId="{2CA7EC52-DC3A-4D6B-8928-F2EB9C272C95}" destId="{32618BFB-6E82-4F5D-8BAA-09D8F17E146F}" srcOrd="0" destOrd="0" parTransId="{A6D4F5D7-CBAE-4EC1-A47E-D06B2C80A1C0}" sibTransId="{F2BE72FC-AFC1-4174-B954-F71DFBFF34B0}"/>
    <dgm:cxn modelId="{7204508F-8CC6-42D9-89A0-64C8BB17AA2D}" type="presOf" srcId="{68770EED-6571-41E9-BF86-24F55A505FD2}" destId="{C6244717-A548-440B-BA05-0E8A1C8821C1}" srcOrd="1" destOrd="0" presId="urn:microsoft.com/office/officeart/2005/8/layout/process3"/>
    <dgm:cxn modelId="{5A09C8D9-A796-4833-B7F2-43DA74FC8C98}" type="presOf" srcId="{F08C4CC4-E866-4937-8F8B-FB35FCCC2738}" destId="{F56D0C77-3A3D-44FC-BC75-FB7AFF267E0A}" srcOrd="0" destOrd="0" presId="urn:microsoft.com/office/officeart/2005/8/layout/process3"/>
    <dgm:cxn modelId="{3FAA2D26-3163-4F60-B182-F72D337118E7}" srcId="{CE11581A-0694-4C13-B9FB-1CE436677A68}" destId="{F30E461D-6CCA-4C80-8928-5F69277E9816}" srcOrd="0" destOrd="0" parTransId="{DBE09782-2F6C-418C-A83E-FDBC98A5E60C}" sibTransId="{785D41F0-A0C8-4732-B28B-D56471E501D8}"/>
    <dgm:cxn modelId="{3CE85844-B33B-49E1-BDDB-2CF91B390A9C}" type="presOf" srcId="{F30E461D-6CCA-4C80-8928-5F69277E9816}" destId="{357D9486-42F8-44C3-87E4-50F2D6205DF3}" srcOrd="0" destOrd="0" presId="urn:microsoft.com/office/officeart/2005/8/layout/process3"/>
    <dgm:cxn modelId="{C3521DD5-8756-4F02-8B99-DC75365CD8D9}" type="presOf" srcId="{F2BE72FC-AFC1-4174-B954-F71DFBFF34B0}" destId="{F25589BE-CC7E-48FA-8AAF-E569299501D8}" srcOrd="0" destOrd="0" presId="urn:microsoft.com/office/officeart/2005/8/layout/process3"/>
    <dgm:cxn modelId="{715935DE-B8FB-41CB-AC76-E5C4DEB0C372}" type="presOf" srcId="{2CA7EC52-DC3A-4D6B-8928-F2EB9C272C95}" destId="{501A3E3A-F60C-4AD7-B434-7DDBB8A5314C}" srcOrd="0" destOrd="0" presId="urn:microsoft.com/office/officeart/2005/8/layout/process3"/>
    <dgm:cxn modelId="{5CC582FA-B28C-48C7-B264-F0E6D6C03FCF}" srcId="{32618BFB-6E82-4F5D-8BAA-09D8F17E146F}" destId="{5736B779-B591-487B-9B8B-CED59A363BE6}" srcOrd="0" destOrd="0" parTransId="{E7F6F045-248A-4CF2-8C23-E413809C970B}" sibTransId="{88C3D9F3-512C-4B3D-B378-3049DD052982}"/>
    <dgm:cxn modelId="{EA6EA435-1ECF-4170-9498-F2DEF97C6E3C}" type="presParOf" srcId="{501A3E3A-F60C-4AD7-B434-7DDBB8A5314C}" destId="{B7915A88-9120-48F8-AF55-51E973F1ED94}" srcOrd="0" destOrd="0" presId="urn:microsoft.com/office/officeart/2005/8/layout/process3"/>
    <dgm:cxn modelId="{94C6B3C9-C448-404F-B9B4-AE46F875C26D}" type="presParOf" srcId="{B7915A88-9120-48F8-AF55-51E973F1ED94}" destId="{8B561C77-2C9C-4E96-8BEB-CFB966A05742}" srcOrd="0" destOrd="0" presId="urn:microsoft.com/office/officeart/2005/8/layout/process3"/>
    <dgm:cxn modelId="{F67F5860-CC29-4382-AA3F-80F3D9C273B4}" type="presParOf" srcId="{B7915A88-9120-48F8-AF55-51E973F1ED94}" destId="{5E8B63D9-9A56-4D5D-8CBE-2CD46EAAC653}" srcOrd="1" destOrd="0" presId="urn:microsoft.com/office/officeart/2005/8/layout/process3"/>
    <dgm:cxn modelId="{D39EE845-39D4-4FC9-BBE6-0481A7242761}" type="presParOf" srcId="{B7915A88-9120-48F8-AF55-51E973F1ED94}" destId="{1FAAEA7C-D49B-4C8F-8F6D-A191E2E0B1BB}" srcOrd="2" destOrd="0" presId="urn:microsoft.com/office/officeart/2005/8/layout/process3"/>
    <dgm:cxn modelId="{FF92BFA0-BF53-4EB5-81BE-32978A85BE11}" type="presParOf" srcId="{501A3E3A-F60C-4AD7-B434-7DDBB8A5314C}" destId="{F25589BE-CC7E-48FA-8AAF-E569299501D8}" srcOrd="1" destOrd="0" presId="urn:microsoft.com/office/officeart/2005/8/layout/process3"/>
    <dgm:cxn modelId="{0C4C96EC-5C8A-41CD-B068-2CB506BBBE81}" type="presParOf" srcId="{F25589BE-CC7E-48FA-8AAF-E569299501D8}" destId="{9E1918AA-A8AB-4D70-AAAC-5202E6BEDCF3}" srcOrd="0" destOrd="0" presId="urn:microsoft.com/office/officeart/2005/8/layout/process3"/>
    <dgm:cxn modelId="{E1FBAB44-C0A2-48E7-AED3-0E4570E88A72}" type="presParOf" srcId="{501A3E3A-F60C-4AD7-B434-7DDBB8A5314C}" destId="{03AE0D2D-EE8A-45C9-AD41-AA94A13C23DD}" srcOrd="2" destOrd="0" presId="urn:microsoft.com/office/officeart/2005/8/layout/process3"/>
    <dgm:cxn modelId="{4B6D5192-5179-481B-9AED-39B523B7692C}" type="presParOf" srcId="{03AE0D2D-EE8A-45C9-AD41-AA94A13C23DD}" destId="{B2D0D9B9-3131-4CC8-B43E-3B48931E26E8}" srcOrd="0" destOrd="0" presId="urn:microsoft.com/office/officeart/2005/8/layout/process3"/>
    <dgm:cxn modelId="{D173A255-7F15-438C-9AA5-E536BBE66F81}" type="presParOf" srcId="{03AE0D2D-EE8A-45C9-AD41-AA94A13C23DD}" destId="{D78ADA72-C335-441A-9012-4E7A78C9B074}" srcOrd="1" destOrd="0" presId="urn:microsoft.com/office/officeart/2005/8/layout/process3"/>
    <dgm:cxn modelId="{8C5B774C-5535-4400-9A62-12A1A037E8B8}" type="presParOf" srcId="{03AE0D2D-EE8A-45C9-AD41-AA94A13C23DD}" destId="{357D9486-42F8-44C3-87E4-50F2D6205DF3}" srcOrd="2" destOrd="0" presId="urn:microsoft.com/office/officeart/2005/8/layout/process3"/>
    <dgm:cxn modelId="{DA4A7E51-E05D-4522-B032-40D1113C2057}" type="presParOf" srcId="{501A3E3A-F60C-4AD7-B434-7DDBB8A5314C}" destId="{BA6385C8-3AE3-4D2F-8508-5322386EF121}" srcOrd="3" destOrd="0" presId="urn:microsoft.com/office/officeart/2005/8/layout/process3"/>
    <dgm:cxn modelId="{F632DE3C-D59A-4D8F-8689-9769CBC90F81}" type="presParOf" srcId="{BA6385C8-3AE3-4D2F-8508-5322386EF121}" destId="{443C7B76-D72E-4335-91AD-DDE49A173D56}" srcOrd="0" destOrd="0" presId="urn:microsoft.com/office/officeart/2005/8/layout/process3"/>
    <dgm:cxn modelId="{A9E8FAB6-EB49-422A-A753-F4C811110B21}" type="presParOf" srcId="{501A3E3A-F60C-4AD7-B434-7DDBB8A5314C}" destId="{F1CBA46D-5DB1-42E8-A777-B748297B54F3}" srcOrd="4" destOrd="0" presId="urn:microsoft.com/office/officeart/2005/8/layout/process3"/>
    <dgm:cxn modelId="{E9A05AF1-A815-4006-8784-FF85936182DB}" type="presParOf" srcId="{F1CBA46D-5DB1-42E8-A777-B748297B54F3}" destId="{F50A2321-9CC8-4A93-B487-CA041E663C08}" srcOrd="0" destOrd="0" presId="urn:microsoft.com/office/officeart/2005/8/layout/process3"/>
    <dgm:cxn modelId="{BA9E9507-CE89-43A6-BE89-D81BD6E1B731}" type="presParOf" srcId="{F1CBA46D-5DB1-42E8-A777-B748297B54F3}" destId="{C6244717-A548-440B-BA05-0E8A1C8821C1}" srcOrd="1" destOrd="0" presId="urn:microsoft.com/office/officeart/2005/8/layout/process3"/>
    <dgm:cxn modelId="{BC3F3E1A-00BD-4B2B-B12E-B06980C76F2D}" type="presParOf" srcId="{F1CBA46D-5DB1-42E8-A777-B748297B54F3}" destId="{F56D0C77-3A3D-44FC-BC75-FB7AFF267E0A}" srcOrd="2" destOrd="0" presId="urn:microsoft.com/office/officeart/2005/8/layout/process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A358999-DEE0-4FF1-8470-EB2761FFDA7F}" type="doc">
      <dgm:prSet loTypeId="urn:microsoft.com/office/officeart/2005/8/layout/hierarchy6" loCatId="hierarchy" qsTypeId="urn:microsoft.com/office/officeart/2005/8/quickstyle/simple1" qsCatId="simple" csTypeId="urn:microsoft.com/office/officeart/2005/8/colors/accent2_3" csCatId="accent2" phldr="1"/>
      <dgm:spPr/>
      <dgm:t>
        <a:bodyPr/>
        <a:lstStyle/>
        <a:p>
          <a:endParaRPr lang="en-US"/>
        </a:p>
      </dgm:t>
    </dgm:pt>
    <dgm:pt modelId="{8F7A53DE-CF39-41D8-AE1F-41B3B58ED974}">
      <dgm:prSet phldrT="[Text]"/>
      <dgm:spPr/>
      <dgm:t>
        <a:bodyPr/>
        <a:lstStyle/>
        <a:p>
          <a:r>
            <a:rPr lang="en-US" dirty="0" err="1" smtClean="0"/>
            <a:t>cbmsim</a:t>
          </a:r>
          <a:endParaRPr lang="en-US" dirty="0"/>
        </a:p>
      </dgm:t>
    </dgm:pt>
    <dgm:pt modelId="{064EEE3B-161E-4394-A194-4148F4D7E076}" type="parTrans" cxnId="{DF4AE82F-A9AF-4E79-8560-8F19C0E6BD2F}">
      <dgm:prSet/>
      <dgm:spPr/>
      <dgm:t>
        <a:bodyPr/>
        <a:lstStyle/>
        <a:p>
          <a:endParaRPr lang="en-US"/>
        </a:p>
      </dgm:t>
    </dgm:pt>
    <dgm:pt modelId="{6E716EA0-5883-4A59-8B00-A0F2D213E56B}" type="sibTrans" cxnId="{DF4AE82F-A9AF-4E79-8560-8F19C0E6BD2F}">
      <dgm:prSet/>
      <dgm:spPr/>
      <dgm:t>
        <a:bodyPr/>
        <a:lstStyle/>
        <a:p>
          <a:endParaRPr lang="en-US"/>
        </a:p>
      </dgm:t>
    </dgm:pt>
    <dgm:pt modelId="{9F739C0C-B224-4112-BFBE-4AF154094BC6}">
      <dgm:prSet phldrT="[Text]"/>
      <dgm:spPr/>
      <dgm:t>
        <a:bodyPr/>
        <a:lstStyle/>
        <a:p>
          <a:r>
            <a:rPr lang="en-US" dirty="0" smtClean="0"/>
            <a:t>MC Track</a:t>
          </a:r>
          <a:endParaRPr lang="en-US" dirty="0"/>
        </a:p>
      </dgm:t>
    </dgm:pt>
    <dgm:pt modelId="{532B5F8D-C3F2-45D6-9850-8A6D89973233}" type="parTrans" cxnId="{D789B50E-9AA1-4EF5-9593-D66CB528625E}">
      <dgm:prSet/>
      <dgm:spPr/>
      <dgm:t>
        <a:bodyPr/>
        <a:lstStyle/>
        <a:p>
          <a:endParaRPr lang="en-US"/>
        </a:p>
      </dgm:t>
    </dgm:pt>
    <dgm:pt modelId="{5B1B92EE-C2C2-41D2-B8C1-A9EF38B415A8}" type="sibTrans" cxnId="{D789B50E-9AA1-4EF5-9593-D66CB528625E}">
      <dgm:prSet/>
      <dgm:spPr/>
      <dgm:t>
        <a:bodyPr/>
        <a:lstStyle/>
        <a:p>
          <a:endParaRPr lang="en-US"/>
        </a:p>
      </dgm:t>
    </dgm:pt>
    <dgm:pt modelId="{66743C68-7A8E-493B-A441-609CFD04FC74}">
      <dgm:prSet phldrT="[Text]"/>
      <dgm:spPr/>
      <dgm:t>
        <a:bodyPr/>
        <a:lstStyle/>
        <a:p>
          <a:r>
            <a:rPr lang="en-US" dirty="0" smtClean="0"/>
            <a:t>Tree</a:t>
          </a:r>
          <a:endParaRPr lang="en-US" dirty="0"/>
        </a:p>
      </dgm:t>
    </dgm:pt>
    <dgm:pt modelId="{99ACD1C1-CC7D-4743-88FF-002BE608E832}" type="parTrans" cxnId="{DCD827B9-A77E-4C93-B2DD-BA7E201B244C}">
      <dgm:prSet/>
      <dgm:spPr/>
      <dgm:t>
        <a:bodyPr/>
        <a:lstStyle/>
        <a:p>
          <a:endParaRPr lang="en-US"/>
        </a:p>
      </dgm:t>
    </dgm:pt>
    <dgm:pt modelId="{CE28FBC9-3868-4FD5-9980-347BCBB32D89}" type="sibTrans" cxnId="{DCD827B9-A77E-4C93-B2DD-BA7E201B244C}">
      <dgm:prSet/>
      <dgm:spPr/>
      <dgm:t>
        <a:bodyPr/>
        <a:lstStyle/>
        <a:p>
          <a:endParaRPr lang="en-US"/>
        </a:p>
      </dgm:t>
    </dgm:pt>
    <dgm:pt modelId="{9E955B5D-6EDA-4BB6-A656-3ABAE2DAB831}">
      <dgm:prSet phldrT="[Text]"/>
      <dgm:spPr/>
      <dgm:t>
        <a:bodyPr/>
        <a:lstStyle/>
        <a:p>
          <a:r>
            <a:rPr lang="en-US" dirty="0" smtClean="0"/>
            <a:t>Event 0</a:t>
          </a:r>
        </a:p>
      </dgm:t>
    </dgm:pt>
    <dgm:pt modelId="{28CAB59D-FE5E-40C9-9701-32CEA25DAFFC}" type="parTrans" cxnId="{EAB76ED6-1684-4309-9DA0-698A41C74C48}">
      <dgm:prSet/>
      <dgm:spPr/>
      <dgm:t>
        <a:bodyPr/>
        <a:lstStyle/>
        <a:p>
          <a:endParaRPr lang="en-US"/>
        </a:p>
      </dgm:t>
    </dgm:pt>
    <dgm:pt modelId="{931F739B-FE3E-4734-B267-59EA1E58E2B9}" type="sibTrans" cxnId="{EAB76ED6-1684-4309-9DA0-698A41C74C48}">
      <dgm:prSet/>
      <dgm:spPr/>
      <dgm:t>
        <a:bodyPr/>
        <a:lstStyle/>
        <a:p>
          <a:endParaRPr lang="en-US"/>
        </a:p>
      </dgm:t>
    </dgm:pt>
    <dgm:pt modelId="{777ADC1F-D4E2-4D58-B977-E43448C6BD25}">
      <dgm:prSet phldrT="[Text]"/>
      <dgm:spPr/>
      <dgm:t>
        <a:bodyPr/>
        <a:lstStyle/>
        <a:p>
          <a:r>
            <a:rPr lang="en-US" dirty="0" smtClean="0"/>
            <a:t>Event 1</a:t>
          </a:r>
        </a:p>
      </dgm:t>
    </dgm:pt>
    <dgm:pt modelId="{D28E0DC6-B565-4646-B7B3-6AC74C2F8574}" type="parTrans" cxnId="{E5C2B8F6-CBDE-4696-A2EF-8B47D2F4DF18}">
      <dgm:prSet/>
      <dgm:spPr/>
      <dgm:t>
        <a:bodyPr/>
        <a:lstStyle/>
        <a:p>
          <a:endParaRPr lang="de-DE"/>
        </a:p>
      </dgm:t>
    </dgm:pt>
    <dgm:pt modelId="{012B22E2-AC96-43D7-A78F-6271ECED6934}" type="sibTrans" cxnId="{E5C2B8F6-CBDE-4696-A2EF-8B47D2F4DF18}">
      <dgm:prSet/>
      <dgm:spPr/>
      <dgm:t>
        <a:bodyPr/>
        <a:lstStyle/>
        <a:p>
          <a:endParaRPr lang="de-DE"/>
        </a:p>
      </dgm:t>
    </dgm:pt>
    <dgm:pt modelId="{95A42A3E-D9E0-4844-B33D-7908BCDD5C95}">
      <dgm:prSet phldrT="[Text]"/>
      <dgm:spPr/>
      <dgm:t>
        <a:bodyPr/>
        <a:lstStyle/>
        <a:p>
          <a:r>
            <a:rPr lang="en-US" dirty="0" smtClean="0"/>
            <a:t>Event 2</a:t>
          </a:r>
        </a:p>
      </dgm:t>
    </dgm:pt>
    <dgm:pt modelId="{2612BDA2-373C-4EFA-BB8B-C702DD03DFB3}" type="parTrans" cxnId="{4CE46730-9737-4846-9CC8-EF0DB6A73846}">
      <dgm:prSet/>
      <dgm:spPr/>
      <dgm:t>
        <a:bodyPr/>
        <a:lstStyle/>
        <a:p>
          <a:endParaRPr lang="de-DE"/>
        </a:p>
      </dgm:t>
    </dgm:pt>
    <dgm:pt modelId="{D0FAA9C1-C5C3-4E96-BD9E-99090E39F1C2}" type="sibTrans" cxnId="{4CE46730-9737-4846-9CC8-EF0DB6A73846}">
      <dgm:prSet/>
      <dgm:spPr/>
      <dgm:t>
        <a:bodyPr/>
        <a:lstStyle/>
        <a:p>
          <a:endParaRPr lang="de-DE"/>
        </a:p>
      </dgm:t>
    </dgm:pt>
    <dgm:pt modelId="{7F58CBE6-14DF-40C6-8D18-EC785C148579}">
      <dgm:prSet phldrT="[Text]"/>
      <dgm:spPr/>
      <dgm:t>
        <a:bodyPr/>
        <a:lstStyle/>
        <a:p>
          <a:r>
            <a:rPr lang="en-US" dirty="0" smtClean="0"/>
            <a:t>Event 3</a:t>
          </a:r>
        </a:p>
      </dgm:t>
    </dgm:pt>
    <dgm:pt modelId="{1EBD1AE7-7F1E-4790-BAD1-66A7DBF9E751}" type="parTrans" cxnId="{C6DF6461-C6EC-40B0-9114-B4541F477142}">
      <dgm:prSet/>
      <dgm:spPr/>
      <dgm:t>
        <a:bodyPr/>
        <a:lstStyle/>
        <a:p>
          <a:endParaRPr lang="de-DE"/>
        </a:p>
      </dgm:t>
    </dgm:pt>
    <dgm:pt modelId="{DAB77F14-80C2-4CD6-B1CB-D9AEF36FD7DB}" type="sibTrans" cxnId="{C6DF6461-C6EC-40B0-9114-B4541F477142}">
      <dgm:prSet/>
      <dgm:spPr/>
      <dgm:t>
        <a:bodyPr/>
        <a:lstStyle/>
        <a:p>
          <a:endParaRPr lang="de-DE"/>
        </a:p>
      </dgm:t>
    </dgm:pt>
    <dgm:pt modelId="{0C5E345C-B242-4497-9C8B-D2F6C7F7A09C}">
      <dgm:prSet phldrT="[Text]"/>
      <dgm:spPr/>
      <dgm:t>
        <a:bodyPr/>
        <a:lstStyle/>
        <a:p>
          <a:r>
            <a:rPr lang="en-US" dirty="0" smtClean="0"/>
            <a:t>Branch</a:t>
          </a:r>
          <a:endParaRPr lang="en-US" dirty="0"/>
        </a:p>
      </dgm:t>
    </dgm:pt>
    <dgm:pt modelId="{C1076FD1-6551-4F29-BE59-6A6133FCA478}" type="parTrans" cxnId="{2CAC94BD-6D83-46FB-AE91-65576655FCE3}">
      <dgm:prSet/>
      <dgm:spPr/>
      <dgm:t>
        <a:bodyPr/>
        <a:lstStyle/>
        <a:p>
          <a:endParaRPr lang="de-DE"/>
        </a:p>
      </dgm:t>
    </dgm:pt>
    <dgm:pt modelId="{D8BB82F6-1682-4696-A1FA-BC862B2437F3}" type="sibTrans" cxnId="{2CAC94BD-6D83-46FB-AE91-65576655FCE3}">
      <dgm:prSet/>
      <dgm:spPr/>
      <dgm:t>
        <a:bodyPr/>
        <a:lstStyle/>
        <a:p>
          <a:endParaRPr lang="de-DE"/>
        </a:p>
      </dgm:t>
    </dgm:pt>
    <dgm:pt modelId="{2B2C31C3-3C44-4440-AC5B-E8EFBB099934}">
      <dgm:prSet phldrT="[Text]"/>
      <dgm:spPr/>
      <dgm:t>
        <a:bodyPr/>
        <a:lstStyle/>
        <a:p>
          <a:r>
            <a:rPr lang="en-US" dirty="0" smtClean="0"/>
            <a:t>MC Point</a:t>
          </a:r>
          <a:endParaRPr lang="en-US" dirty="0"/>
        </a:p>
      </dgm:t>
    </dgm:pt>
    <dgm:pt modelId="{7094C3A5-33D6-48A8-A379-8FA883D8E67A}" type="parTrans" cxnId="{0F6FE962-D97F-431F-A219-9ECAEA2FEB47}">
      <dgm:prSet/>
      <dgm:spPr/>
      <dgm:t>
        <a:bodyPr/>
        <a:lstStyle/>
        <a:p>
          <a:endParaRPr lang="de-DE"/>
        </a:p>
      </dgm:t>
    </dgm:pt>
    <dgm:pt modelId="{7FFB2EFA-47A0-4A90-8C21-85A38A7F3BB4}" type="sibTrans" cxnId="{0F6FE962-D97F-431F-A219-9ECAEA2FEB47}">
      <dgm:prSet/>
      <dgm:spPr/>
      <dgm:t>
        <a:bodyPr/>
        <a:lstStyle/>
        <a:p>
          <a:endParaRPr lang="de-DE"/>
        </a:p>
      </dgm:t>
    </dgm:pt>
    <dgm:pt modelId="{C507248F-30A4-4796-B25F-434BB5EEE522}">
      <dgm:prSet phldrT="[Text]"/>
      <dgm:spPr/>
      <dgm:t>
        <a:bodyPr/>
        <a:lstStyle/>
        <a:p>
          <a:r>
            <a:rPr lang="en-US" dirty="0" err="1" smtClean="0"/>
            <a:t>Digi</a:t>
          </a:r>
          <a:endParaRPr lang="en-US" dirty="0"/>
        </a:p>
      </dgm:t>
    </dgm:pt>
    <dgm:pt modelId="{05944FCD-7E6E-43E9-BE5F-2C86FAFC62F3}" type="parTrans" cxnId="{C1DC75C7-5A40-45B4-8B8B-D2E34996DC88}">
      <dgm:prSet/>
      <dgm:spPr/>
      <dgm:t>
        <a:bodyPr/>
        <a:lstStyle/>
        <a:p>
          <a:endParaRPr lang="de-DE"/>
        </a:p>
      </dgm:t>
    </dgm:pt>
    <dgm:pt modelId="{D33CFE5B-5698-48C4-825C-B7E7110AB919}" type="sibTrans" cxnId="{C1DC75C7-5A40-45B4-8B8B-D2E34996DC88}">
      <dgm:prSet/>
      <dgm:spPr/>
      <dgm:t>
        <a:bodyPr/>
        <a:lstStyle/>
        <a:p>
          <a:endParaRPr lang="de-DE"/>
        </a:p>
      </dgm:t>
    </dgm:pt>
    <dgm:pt modelId="{BA81003C-A972-4F21-ACFF-FC5A56A8DE18}">
      <dgm:prSet phldrT="[Text]"/>
      <dgm:spPr/>
      <dgm:t>
        <a:bodyPr/>
        <a:lstStyle/>
        <a:p>
          <a:r>
            <a:rPr lang="en-US" dirty="0" err="1" smtClean="0"/>
            <a:t>Reco</a:t>
          </a:r>
          <a:r>
            <a:rPr lang="en-US" dirty="0" smtClean="0"/>
            <a:t> Hits</a:t>
          </a:r>
          <a:endParaRPr lang="en-US" dirty="0"/>
        </a:p>
      </dgm:t>
    </dgm:pt>
    <dgm:pt modelId="{7B3084EA-3B94-4C7F-A573-0ACFD58B2942}" type="parTrans" cxnId="{D20B70B4-DE0C-4041-8141-5C2F4B78A2F1}">
      <dgm:prSet/>
      <dgm:spPr/>
      <dgm:t>
        <a:bodyPr/>
        <a:lstStyle/>
        <a:p>
          <a:endParaRPr lang="de-DE"/>
        </a:p>
      </dgm:t>
    </dgm:pt>
    <dgm:pt modelId="{D0CF5B46-232F-4A1A-A49E-EBB3F222359A}" type="sibTrans" cxnId="{D20B70B4-DE0C-4041-8141-5C2F4B78A2F1}">
      <dgm:prSet/>
      <dgm:spPr/>
      <dgm:t>
        <a:bodyPr/>
        <a:lstStyle/>
        <a:p>
          <a:endParaRPr lang="de-DE"/>
        </a:p>
      </dgm:t>
    </dgm:pt>
    <dgm:pt modelId="{B5CAEB82-FBF7-47C3-9157-C06972D1FE7D}">
      <dgm:prSet phldrT="[Text]"/>
      <dgm:spPr/>
      <dgm:t>
        <a:bodyPr/>
        <a:lstStyle/>
        <a:p>
          <a:r>
            <a:rPr lang="en-US" dirty="0" err="1" smtClean="0"/>
            <a:t>Reco</a:t>
          </a:r>
          <a:r>
            <a:rPr lang="en-US" dirty="0" smtClean="0"/>
            <a:t> Track</a:t>
          </a:r>
          <a:endParaRPr lang="en-US" dirty="0"/>
        </a:p>
      </dgm:t>
    </dgm:pt>
    <dgm:pt modelId="{FC2F3CB4-69B7-49EE-9D44-41E49BD1166F}" type="parTrans" cxnId="{46A5497E-94E9-45DA-B5FF-268154D66053}">
      <dgm:prSet/>
      <dgm:spPr/>
      <dgm:t>
        <a:bodyPr/>
        <a:lstStyle/>
        <a:p>
          <a:endParaRPr lang="de-DE"/>
        </a:p>
      </dgm:t>
    </dgm:pt>
    <dgm:pt modelId="{2971B004-4C7F-4D5A-A66B-D3BB6A47A4D0}" type="sibTrans" cxnId="{46A5497E-94E9-45DA-B5FF-268154D66053}">
      <dgm:prSet/>
      <dgm:spPr/>
      <dgm:t>
        <a:bodyPr/>
        <a:lstStyle/>
        <a:p>
          <a:endParaRPr lang="de-DE"/>
        </a:p>
      </dgm:t>
    </dgm:pt>
    <dgm:pt modelId="{57476D1C-0D3D-492C-8A28-E1DEF606103B}">
      <dgm:prSet phldrT="[Text]"/>
      <dgm:spPr/>
      <dgm:t>
        <a:bodyPr/>
        <a:lstStyle/>
        <a:p>
          <a:r>
            <a:rPr lang="en-US" dirty="0" smtClean="0"/>
            <a:t>Tracks</a:t>
          </a:r>
          <a:br>
            <a:rPr lang="en-US" dirty="0" smtClean="0"/>
          </a:br>
          <a:r>
            <a:rPr lang="en-US" dirty="0" smtClean="0"/>
            <a:t>Event 0</a:t>
          </a:r>
          <a:endParaRPr lang="en-US" dirty="0"/>
        </a:p>
      </dgm:t>
    </dgm:pt>
    <dgm:pt modelId="{87C759D6-7390-4EEB-8B85-ADED1C49459E}" type="parTrans" cxnId="{ED9C343F-237F-496E-9B80-EF20C16B2CBA}">
      <dgm:prSet/>
      <dgm:spPr/>
      <dgm:t>
        <a:bodyPr/>
        <a:lstStyle/>
        <a:p>
          <a:endParaRPr lang="de-DE"/>
        </a:p>
      </dgm:t>
    </dgm:pt>
    <dgm:pt modelId="{9F7B1AC6-57C8-4FB0-881C-345120FC9158}" type="sibTrans" cxnId="{ED9C343F-237F-496E-9B80-EF20C16B2CBA}">
      <dgm:prSet/>
      <dgm:spPr/>
      <dgm:t>
        <a:bodyPr/>
        <a:lstStyle/>
        <a:p>
          <a:endParaRPr lang="de-DE"/>
        </a:p>
      </dgm:t>
    </dgm:pt>
    <dgm:pt modelId="{E351AC58-DB90-4356-9780-BF6CC1ACD2CC}">
      <dgm:prSet phldrT="[Text]"/>
      <dgm:spPr/>
      <dgm:t>
        <a:bodyPr/>
        <a:lstStyle/>
        <a:p>
          <a:r>
            <a:rPr lang="en-US" dirty="0" smtClean="0"/>
            <a:t>Tracks</a:t>
          </a:r>
          <a:br>
            <a:rPr lang="en-US" dirty="0" smtClean="0"/>
          </a:br>
          <a:r>
            <a:rPr lang="en-US" dirty="0" smtClean="0"/>
            <a:t>Event 1</a:t>
          </a:r>
          <a:endParaRPr lang="en-US" dirty="0"/>
        </a:p>
      </dgm:t>
    </dgm:pt>
    <dgm:pt modelId="{57472DA0-17E2-4559-AE5B-024F39AF24D3}" type="sibTrans" cxnId="{E4155FC0-2AE2-4B25-AB85-E830DC85AB9F}">
      <dgm:prSet/>
      <dgm:spPr/>
      <dgm:t>
        <a:bodyPr/>
        <a:lstStyle/>
        <a:p>
          <a:endParaRPr lang="de-DE"/>
        </a:p>
      </dgm:t>
    </dgm:pt>
    <dgm:pt modelId="{CD806124-F905-4092-8735-A55A1DFA04EB}" type="parTrans" cxnId="{E4155FC0-2AE2-4B25-AB85-E830DC85AB9F}">
      <dgm:prSet/>
      <dgm:spPr/>
      <dgm:t>
        <a:bodyPr/>
        <a:lstStyle/>
        <a:p>
          <a:endParaRPr lang="de-DE"/>
        </a:p>
      </dgm:t>
    </dgm:pt>
    <dgm:pt modelId="{F423855E-2BCF-4598-BB40-5958ECE840B2}">
      <dgm:prSet phldrT="[Text]"/>
      <dgm:spPr/>
      <dgm:t>
        <a:bodyPr/>
        <a:lstStyle/>
        <a:p>
          <a:r>
            <a:rPr lang="en-US" dirty="0" smtClean="0"/>
            <a:t>Tracks</a:t>
          </a:r>
          <a:br>
            <a:rPr lang="en-US" dirty="0" smtClean="0"/>
          </a:br>
          <a:r>
            <a:rPr lang="en-US" dirty="0" smtClean="0"/>
            <a:t>Event 2</a:t>
          </a:r>
          <a:endParaRPr lang="en-US" dirty="0"/>
        </a:p>
      </dgm:t>
    </dgm:pt>
    <dgm:pt modelId="{4A97D200-D3EC-47E6-873D-EF220FD8E17F}" type="parTrans" cxnId="{7C95ECD9-7754-4EA3-8FEA-A035ADBB0771}">
      <dgm:prSet/>
      <dgm:spPr/>
      <dgm:t>
        <a:bodyPr/>
        <a:lstStyle/>
        <a:p>
          <a:endParaRPr lang="de-DE"/>
        </a:p>
      </dgm:t>
    </dgm:pt>
    <dgm:pt modelId="{01B875D1-9FDD-42A6-9271-EC9A72E1BDB8}" type="sibTrans" cxnId="{7C95ECD9-7754-4EA3-8FEA-A035ADBB0771}">
      <dgm:prSet/>
      <dgm:spPr/>
      <dgm:t>
        <a:bodyPr/>
        <a:lstStyle/>
        <a:p>
          <a:endParaRPr lang="de-DE"/>
        </a:p>
      </dgm:t>
    </dgm:pt>
    <dgm:pt modelId="{2C50AEFA-A29B-4DFC-9545-786EA47F076B}">
      <dgm:prSet phldrT="[Text]"/>
      <dgm:spPr/>
      <dgm:t>
        <a:bodyPr/>
        <a:lstStyle/>
        <a:p>
          <a:r>
            <a:rPr lang="en-US" dirty="0" smtClean="0"/>
            <a:t> Tracks</a:t>
          </a:r>
          <a:br>
            <a:rPr lang="en-US" dirty="0" smtClean="0"/>
          </a:br>
          <a:r>
            <a:rPr lang="en-US" dirty="0" smtClean="0"/>
            <a:t>Event 3</a:t>
          </a:r>
          <a:endParaRPr lang="en-US" dirty="0"/>
        </a:p>
      </dgm:t>
    </dgm:pt>
    <dgm:pt modelId="{C29CB4BC-2221-499A-BD6E-167323ED8F67}" type="parTrans" cxnId="{9AF6D54F-56B4-489E-917C-8BD7BA2155BF}">
      <dgm:prSet/>
      <dgm:spPr/>
      <dgm:t>
        <a:bodyPr/>
        <a:lstStyle/>
        <a:p>
          <a:endParaRPr lang="de-DE"/>
        </a:p>
      </dgm:t>
    </dgm:pt>
    <dgm:pt modelId="{B7BDBBD9-582A-453C-80E3-07BB5D5C6A50}" type="sibTrans" cxnId="{9AF6D54F-56B4-489E-917C-8BD7BA2155BF}">
      <dgm:prSet/>
      <dgm:spPr/>
      <dgm:t>
        <a:bodyPr/>
        <a:lstStyle/>
        <a:p>
          <a:endParaRPr lang="de-DE"/>
        </a:p>
      </dgm:t>
    </dgm:pt>
    <dgm:pt modelId="{B5108E8B-DB57-4ADC-AC1B-A93589F87768}">
      <dgm:prSet phldrT="[Text]"/>
      <dgm:spPr/>
      <dgm:t>
        <a:bodyPr/>
        <a:lstStyle/>
        <a:p>
          <a:r>
            <a:rPr lang="en-US" dirty="0" smtClean="0"/>
            <a:t>Points</a:t>
          </a:r>
          <a:br>
            <a:rPr lang="en-US" dirty="0" smtClean="0"/>
          </a:br>
          <a:r>
            <a:rPr lang="en-US" dirty="0" smtClean="0"/>
            <a:t>Event 0</a:t>
          </a:r>
          <a:endParaRPr lang="en-US" dirty="0"/>
        </a:p>
      </dgm:t>
    </dgm:pt>
    <dgm:pt modelId="{66165324-E3F0-4DDE-A8BC-DC65A981BFFA}" type="parTrans" cxnId="{A85C4FFF-1A29-49FA-AC6A-BCB89320BA45}">
      <dgm:prSet/>
      <dgm:spPr/>
      <dgm:t>
        <a:bodyPr/>
        <a:lstStyle/>
        <a:p>
          <a:endParaRPr lang="de-DE"/>
        </a:p>
      </dgm:t>
    </dgm:pt>
    <dgm:pt modelId="{CFE3D8B6-CFB4-4D3C-A30C-811BF1F48CB1}" type="sibTrans" cxnId="{A85C4FFF-1A29-49FA-AC6A-BCB89320BA45}">
      <dgm:prSet/>
      <dgm:spPr/>
      <dgm:t>
        <a:bodyPr/>
        <a:lstStyle/>
        <a:p>
          <a:endParaRPr lang="de-DE"/>
        </a:p>
      </dgm:t>
    </dgm:pt>
    <dgm:pt modelId="{0E8DE1FD-D411-433E-B2A9-0C9420EDD600}">
      <dgm:prSet phldrT="[Text]"/>
      <dgm:spPr/>
      <dgm:t>
        <a:bodyPr/>
        <a:lstStyle/>
        <a:p>
          <a:r>
            <a:rPr lang="en-US" dirty="0" smtClean="0"/>
            <a:t>…</a:t>
          </a:r>
          <a:endParaRPr lang="en-US" dirty="0"/>
        </a:p>
      </dgm:t>
    </dgm:pt>
    <dgm:pt modelId="{F0CB735F-B629-43CE-94F6-96ADAE6A961A}" type="parTrans" cxnId="{A7A7284B-4403-4D2C-AE8D-1D29D29141AC}">
      <dgm:prSet/>
      <dgm:spPr/>
      <dgm:t>
        <a:bodyPr/>
        <a:lstStyle/>
        <a:p>
          <a:endParaRPr lang="de-DE"/>
        </a:p>
      </dgm:t>
    </dgm:pt>
    <dgm:pt modelId="{CFD3E1B7-7609-4C19-93A6-CFA16EA19253}" type="sibTrans" cxnId="{A7A7284B-4403-4D2C-AE8D-1D29D29141AC}">
      <dgm:prSet/>
      <dgm:spPr/>
      <dgm:t>
        <a:bodyPr/>
        <a:lstStyle/>
        <a:p>
          <a:endParaRPr lang="de-DE"/>
        </a:p>
      </dgm:t>
    </dgm:pt>
    <dgm:pt modelId="{319A4F8E-6716-4898-864B-F08D81396D6D}">
      <dgm:prSet phldrT="[Text]"/>
      <dgm:spPr/>
      <dgm:t>
        <a:bodyPr/>
        <a:lstStyle/>
        <a:p>
          <a:r>
            <a:rPr lang="en-US" dirty="0" smtClean="0"/>
            <a:t>…</a:t>
          </a:r>
          <a:endParaRPr lang="en-US" dirty="0"/>
        </a:p>
      </dgm:t>
    </dgm:pt>
    <dgm:pt modelId="{81FAD67B-A2B1-44E4-A2DF-13131A0ACA31}" type="parTrans" cxnId="{FDC20107-8631-4A6C-9E3C-86A9B5FFF249}">
      <dgm:prSet/>
      <dgm:spPr/>
      <dgm:t>
        <a:bodyPr/>
        <a:lstStyle/>
        <a:p>
          <a:endParaRPr lang="de-DE"/>
        </a:p>
      </dgm:t>
    </dgm:pt>
    <dgm:pt modelId="{0CF44A45-38AF-457B-B289-2D77802775BB}" type="sibTrans" cxnId="{FDC20107-8631-4A6C-9E3C-86A9B5FFF249}">
      <dgm:prSet/>
      <dgm:spPr/>
      <dgm:t>
        <a:bodyPr/>
        <a:lstStyle/>
        <a:p>
          <a:endParaRPr lang="de-DE"/>
        </a:p>
      </dgm:t>
    </dgm:pt>
    <dgm:pt modelId="{B67CF16E-4DDC-49AA-B296-1ACB3F5C7C52}">
      <dgm:prSet phldrT="[Text]"/>
      <dgm:spPr/>
      <dgm:t>
        <a:bodyPr/>
        <a:lstStyle/>
        <a:p>
          <a:r>
            <a:rPr lang="en-US" dirty="0" smtClean="0"/>
            <a:t>…</a:t>
          </a:r>
          <a:endParaRPr lang="en-US" dirty="0"/>
        </a:p>
      </dgm:t>
    </dgm:pt>
    <dgm:pt modelId="{21502B0E-9FDC-415F-A89B-BDE8D624105D}" type="parTrans" cxnId="{84A30181-1C7C-454C-8A2F-B60E21A9F63C}">
      <dgm:prSet/>
      <dgm:spPr/>
      <dgm:t>
        <a:bodyPr/>
        <a:lstStyle/>
        <a:p>
          <a:endParaRPr lang="de-DE"/>
        </a:p>
      </dgm:t>
    </dgm:pt>
    <dgm:pt modelId="{ECEFBB81-A0A1-4607-BABC-ECFEC611AF34}" type="sibTrans" cxnId="{84A30181-1C7C-454C-8A2F-B60E21A9F63C}">
      <dgm:prSet/>
      <dgm:spPr/>
      <dgm:t>
        <a:bodyPr/>
        <a:lstStyle/>
        <a:p>
          <a:endParaRPr lang="de-DE"/>
        </a:p>
      </dgm:t>
    </dgm:pt>
    <dgm:pt modelId="{3A947F57-A5F6-4612-9EA9-7B85DC5C0C0D}">
      <dgm:prSet phldrT="[Text]"/>
      <dgm:spPr/>
      <dgm:t>
        <a:bodyPr/>
        <a:lstStyle/>
        <a:p>
          <a:r>
            <a:rPr lang="en-US" dirty="0" err="1" smtClean="0"/>
            <a:t>Digis</a:t>
          </a:r>
          <a:r>
            <a:rPr lang="en-US" dirty="0" smtClean="0"/>
            <a:t/>
          </a:r>
          <a:br>
            <a:rPr lang="en-US" dirty="0" smtClean="0"/>
          </a:br>
          <a:r>
            <a:rPr lang="en-US" dirty="0" smtClean="0"/>
            <a:t>Event 0</a:t>
          </a:r>
          <a:endParaRPr lang="en-US" dirty="0"/>
        </a:p>
      </dgm:t>
    </dgm:pt>
    <dgm:pt modelId="{2417A7C6-E2A0-4035-A4B2-DF40F6C72E66}" type="parTrans" cxnId="{BFC9309E-4C53-4A9D-826A-7E4ECF22CA45}">
      <dgm:prSet/>
      <dgm:spPr/>
      <dgm:t>
        <a:bodyPr/>
        <a:lstStyle/>
        <a:p>
          <a:endParaRPr lang="de-DE"/>
        </a:p>
      </dgm:t>
    </dgm:pt>
    <dgm:pt modelId="{1834D89D-61BE-43F5-93AF-CAFF5AE6DFC0}" type="sibTrans" cxnId="{BFC9309E-4C53-4A9D-826A-7E4ECF22CA45}">
      <dgm:prSet/>
      <dgm:spPr/>
      <dgm:t>
        <a:bodyPr/>
        <a:lstStyle/>
        <a:p>
          <a:endParaRPr lang="de-DE"/>
        </a:p>
      </dgm:t>
    </dgm:pt>
    <dgm:pt modelId="{2D543266-5EEE-4AF6-B41F-9834882E4C75}">
      <dgm:prSet phldrT="[Text]"/>
      <dgm:spPr/>
      <dgm:t>
        <a:bodyPr/>
        <a:lstStyle/>
        <a:p>
          <a:r>
            <a:rPr lang="en-US" dirty="0" smtClean="0"/>
            <a:t>…</a:t>
          </a:r>
          <a:endParaRPr lang="en-US" dirty="0"/>
        </a:p>
      </dgm:t>
    </dgm:pt>
    <dgm:pt modelId="{B604B801-18DF-45C2-90DD-90E4EA8404A5}" type="parTrans" cxnId="{364F593A-2751-43A0-B646-ACC431E3C337}">
      <dgm:prSet/>
      <dgm:spPr/>
      <dgm:t>
        <a:bodyPr/>
        <a:lstStyle/>
        <a:p>
          <a:endParaRPr lang="de-DE"/>
        </a:p>
      </dgm:t>
    </dgm:pt>
    <dgm:pt modelId="{66E01A34-3314-44FF-A7E5-ECD09DC68C02}" type="sibTrans" cxnId="{364F593A-2751-43A0-B646-ACC431E3C337}">
      <dgm:prSet/>
      <dgm:spPr/>
      <dgm:t>
        <a:bodyPr/>
        <a:lstStyle/>
        <a:p>
          <a:endParaRPr lang="de-DE"/>
        </a:p>
      </dgm:t>
    </dgm:pt>
    <dgm:pt modelId="{6B011C61-F9B2-4D66-8BA6-47CBAE2E4D57}">
      <dgm:prSet phldrT="[Text]"/>
      <dgm:spPr/>
      <dgm:t>
        <a:bodyPr/>
        <a:lstStyle/>
        <a:p>
          <a:r>
            <a:rPr lang="en-US" dirty="0" smtClean="0"/>
            <a:t>…</a:t>
          </a:r>
          <a:endParaRPr lang="en-US" dirty="0"/>
        </a:p>
      </dgm:t>
    </dgm:pt>
    <dgm:pt modelId="{51FE5BEB-3EEF-48A7-8448-05F2A724A72B}" type="parTrans" cxnId="{A3A8695C-E66F-4A82-A059-265F8BABF36B}">
      <dgm:prSet/>
      <dgm:spPr/>
      <dgm:t>
        <a:bodyPr/>
        <a:lstStyle/>
        <a:p>
          <a:endParaRPr lang="de-DE"/>
        </a:p>
      </dgm:t>
    </dgm:pt>
    <dgm:pt modelId="{564BB67D-4E74-4953-8AE8-4FCDED983A6A}" type="sibTrans" cxnId="{A3A8695C-E66F-4A82-A059-265F8BABF36B}">
      <dgm:prSet/>
      <dgm:spPr/>
      <dgm:t>
        <a:bodyPr/>
        <a:lstStyle/>
        <a:p>
          <a:endParaRPr lang="de-DE"/>
        </a:p>
      </dgm:t>
    </dgm:pt>
    <dgm:pt modelId="{D6E84AB4-5218-4DE0-ABF1-1B3D951BFA80}">
      <dgm:prSet phldrT="[Text]"/>
      <dgm:spPr/>
      <dgm:t>
        <a:bodyPr/>
        <a:lstStyle/>
        <a:p>
          <a:r>
            <a:rPr lang="en-US" dirty="0" smtClean="0"/>
            <a:t>…</a:t>
          </a:r>
          <a:endParaRPr lang="en-US" dirty="0"/>
        </a:p>
      </dgm:t>
    </dgm:pt>
    <dgm:pt modelId="{10DA81FE-2E80-4B83-B29E-3F37BC570549}" type="parTrans" cxnId="{708E804E-53EE-49E5-854D-9E81E5CB584E}">
      <dgm:prSet/>
      <dgm:spPr/>
      <dgm:t>
        <a:bodyPr/>
        <a:lstStyle/>
        <a:p>
          <a:endParaRPr lang="de-DE"/>
        </a:p>
      </dgm:t>
    </dgm:pt>
    <dgm:pt modelId="{5743A6F7-1BB5-4FF4-AB31-AC1495161ED0}" type="sibTrans" cxnId="{708E804E-53EE-49E5-854D-9E81E5CB584E}">
      <dgm:prSet/>
      <dgm:spPr/>
      <dgm:t>
        <a:bodyPr/>
        <a:lstStyle/>
        <a:p>
          <a:endParaRPr lang="de-DE"/>
        </a:p>
      </dgm:t>
    </dgm:pt>
    <dgm:pt modelId="{22B518D7-C22D-46ED-81AA-AB23ADA3047A}">
      <dgm:prSet phldrT="[Text]"/>
      <dgm:spPr/>
      <dgm:t>
        <a:bodyPr/>
        <a:lstStyle/>
        <a:p>
          <a:r>
            <a:rPr lang="en-US" dirty="0" smtClean="0"/>
            <a:t>Hits</a:t>
          </a:r>
          <a:br>
            <a:rPr lang="en-US" dirty="0" smtClean="0"/>
          </a:br>
          <a:r>
            <a:rPr lang="en-US" dirty="0" smtClean="0"/>
            <a:t>Event 0</a:t>
          </a:r>
          <a:endParaRPr lang="en-US" dirty="0"/>
        </a:p>
      </dgm:t>
    </dgm:pt>
    <dgm:pt modelId="{77846771-418F-4497-84F7-C2C42805754B}" type="parTrans" cxnId="{8E746DD4-F6D5-49D1-884E-1E282FA1926C}">
      <dgm:prSet/>
      <dgm:spPr/>
      <dgm:t>
        <a:bodyPr/>
        <a:lstStyle/>
        <a:p>
          <a:endParaRPr lang="de-DE"/>
        </a:p>
      </dgm:t>
    </dgm:pt>
    <dgm:pt modelId="{E3A903E3-03EA-4FDD-BCDE-CF09F1A2D198}" type="sibTrans" cxnId="{8E746DD4-F6D5-49D1-884E-1E282FA1926C}">
      <dgm:prSet/>
      <dgm:spPr/>
      <dgm:t>
        <a:bodyPr/>
        <a:lstStyle/>
        <a:p>
          <a:endParaRPr lang="de-DE"/>
        </a:p>
      </dgm:t>
    </dgm:pt>
    <dgm:pt modelId="{0C4D35AF-7548-453D-81B6-83580D889547}">
      <dgm:prSet phldrT="[Text]"/>
      <dgm:spPr/>
      <dgm:t>
        <a:bodyPr/>
        <a:lstStyle/>
        <a:p>
          <a:r>
            <a:rPr lang="en-US" dirty="0" smtClean="0"/>
            <a:t>…</a:t>
          </a:r>
          <a:endParaRPr lang="en-US" dirty="0"/>
        </a:p>
      </dgm:t>
    </dgm:pt>
    <dgm:pt modelId="{9DB562D4-A93E-4013-9DD5-616E032BCF69}" type="parTrans" cxnId="{50EFB66F-51C8-40A5-BF8A-0D6F4D92E111}">
      <dgm:prSet/>
      <dgm:spPr/>
      <dgm:t>
        <a:bodyPr/>
        <a:lstStyle/>
        <a:p>
          <a:endParaRPr lang="de-DE"/>
        </a:p>
      </dgm:t>
    </dgm:pt>
    <dgm:pt modelId="{B2C67C6A-E564-41C8-8F4B-CB0806E6BE28}" type="sibTrans" cxnId="{50EFB66F-51C8-40A5-BF8A-0D6F4D92E111}">
      <dgm:prSet/>
      <dgm:spPr/>
      <dgm:t>
        <a:bodyPr/>
        <a:lstStyle/>
        <a:p>
          <a:endParaRPr lang="de-DE"/>
        </a:p>
      </dgm:t>
    </dgm:pt>
    <dgm:pt modelId="{B5B42DAB-B395-4776-A3D2-2002A8AA2B43}">
      <dgm:prSet phldrT="[Text]"/>
      <dgm:spPr/>
      <dgm:t>
        <a:bodyPr/>
        <a:lstStyle/>
        <a:p>
          <a:r>
            <a:rPr lang="en-US" dirty="0" smtClean="0"/>
            <a:t>…</a:t>
          </a:r>
          <a:endParaRPr lang="en-US" dirty="0"/>
        </a:p>
      </dgm:t>
    </dgm:pt>
    <dgm:pt modelId="{5E825A20-F0A1-4979-A4E2-114912861628}" type="parTrans" cxnId="{FDEA6211-7C1C-49D5-B71A-643298D358D2}">
      <dgm:prSet/>
      <dgm:spPr/>
      <dgm:t>
        <a:bodyPr/>
        <a:lstStyle/>
        <a:p>
          <a:endParaRPr lang="de-DE"/>
        </a:p>
      </dgm:t>
    </dgm:pt>
    <dgm:pt modelId="{9CC9EF56-B0B3-429A-8294-C817D001BDEE}" type="sibTrans" cxnId="{FDEA6211-7C1C-49D5-B71A-643298D358D2}">
      <dgm:prSet/>
      <dgm:spPr/>
      <dgm:t>
        <a:bodyPr/>
        <a:lstStyle/>
        <a:p>
          <a:endParaRPr lang="de-DE"/>
        </a:p>
      </dgm:t>
    </dgm:pt>
    <dgm:pt modelId="{711B51AD-67CC-485B-A3E3-F6F5C7525F12}">
      <dgm:prSet phldrT="[Text]"/>
      <dgm:spPr/>
      <dgm:t>
        <a:bodyPr/>
        <a:lstStyle/>
        <a:p>
          <a:r>
            <a:rPr lang="en-US" dirty="0" smtClean="0"/>
            <a:t>…</a:t>
          </a:r>
          <a:endParaRPr lang="en-US" dirty="0"/>
        </a:p>
      </dgm:t>
    </dgm:pt>
    <dgm:pt modelId="{D573E139-99D5-4C6C-B84E-7C516892FA84}" type="parTrans" cxnId="{DB0963A5-5CC3-4F7A-B9D5-5648CAE10868}">
      <dgm:prSet/>
      <dgm:spPr/>
      <dgm:t>
        <a:bodyPr/>
        <a:lstStyle/>
        <a:p>
          <a:endParaRPr lang="de-DE"/>
        </a:p>
      </dgm:t>
    </dgm:pt>
    <dgm:pt modelId="{6CAD3FCB-E78D-4973-AE04-BD3BF1D8DF91}" type="sibTrans" cxnId="{DB0963A5-5CC3-4F7A-B9D5-5648CAE10868}">
      <dgm:prSet/>
      <dgm:spPr/>
      <dgm:t>
        <a:bodyPr/>
        <a:lstStyle/>
        <a:p>
          <a:endParaRPr lang="de-DE"/>
        </a:p>
      </dgm:t>
    </dgm:pt>
    <dgm:pt modelId="{B14A251E-D717-446B-BE6A-D9B2D4B32E99}">
      <dgm:prSet phldrT="[Text]"/>
      <dgm:spPr/>
      <dgm:t>
        <a:bodyPr/>
        <a:lstStyle/>
        <a:p>
          <a:r>
            <a:rPr lang="en-US" dirty="0" smtClean="0"/>
            <a:t>Tracks</a:t>
          </a:r>
          <a:br>
            <a:rPr lang="en-US" dirty="0" smtClean="0"/>
          </a:br>
          <a:r>
            <a:rPr lang="en-US" dirty="0" smtClean="0"/>
            <a:t>Event 0</a:t>
          </a:r>
          <a:endParaRPr lang="en-US" dirty="0"/>
        </a:p>
      </dgm:t>
    </dgm:pt>
    <dgm:pt modelId="{01845D9E-BF15-461A-A730-98AB07020858}" type="parTrans" cxnId="{ACE3E7B9-9751-4594-BF5E-2C19538DF192}">
      <dgm:prSet/>
      <dgm:spPr/>
      <dgm:t>
        <a:bodyPr/>
        <a:lstStyle/>
        <a:p>
          <a:endParaRPr lang="de-DE"/>
        </a:p>
      </dgm:t>
    </dgm:pt>
    <dgm:pt modelId="{A325B39B-1DCE-48E5-89A8-666D70959012}" type="sibTrans" cxnId="{ACE3E7B9-9751-4594-BF5E-2C19538DF192}">
      <dgm:prSet/>
      <dgm:spPr/>
      <dgm:t>
        <a:bodyPr/>
        <a:lstStyle/>
        <a:p>
          <a:endParaRPr lang="de-DE"/>
        </a:p>
      </dgm:t>
    </dgm:pt>
    <dgm:pt modelId="{892184D4-D533-4F16-972B-01A8DCC77102}">
      <dgm:prSet phldrT="[Text]"/>
      <dgm:spPr/>
      <dgm:t>
        <a:bodyPr/>
        <a:lstStyle/>
        <a:p>
          <a:r>
            <a:rPr lang="en-US" dirty="0" smtClean="0"/>
            <a:t>…</a:t>
          </a:r>
          <a:endParaRPr lang="en-US" dirty="0"/>
        </a:p>
      </dgm:t>
    </dgm:pt>
    <dgm:pt modelId="{AC58A403-1096-47A6-869D-6729ECBB43F6}" type="parTrans" cxnId="{84AB19D9-EADA-4488-86F5-DDB24EA68A23}">
      <dgm:prSet/>
      <dgm:spPr/>
      <dgm:t>
        <a:bodyPr/>
        <a:lstStyle/>
        <a:p>
          <a:endParaRPr lang="de-DE"/>
        </a:p>
      </dgm:t>
    </dgm:pt>
    <dgm:pt modelId="{5548E968-FB05-429F-8935-6867320D977D}" type="sibTrans" cxnId="{84AB19D9-EADA-4488-86F5-DDB24EA68A23}">
      <dgm:prSet/>
      <dgm:spPr/>
      <dgm:t>
        <a:bodyPr/>
        <a:lstStyle/>
        <a:p>
          <a:endParaRPr lang="de-DE"/>
        </a:p>
      </dgm:t>
    </dgm:pt>
    <dgm:pt modelId="{61F13C4B-5BCA-423E-AA0E-761384C90AA5}">
      <dgm:prSet phldrT="[Text]"/>
      <dgm:spPr/>
      <dgm:t>
        <a:bodyPr/>
        <a:lstStyle/>
        <a:p>
          <a:r>
            <a:rPr lang="en-US" dirty="0" smtClean="0"/>
            <a:t>…</a:t>
          </a:r>
          <a:endParaRPr lang="en-US" dirty="0"/>
        </a:p>
      </dgm:t>
    </dgm:pt>
    <dgm:pt modelId="{E104B156-0D54-4F7A-AA55-09415C5E0486}" type="parTrans" cxnId="{D2E3E882-B985-490F-B84D-169284821250}">
      <dgm:prSet/>
      <dgm:spPr/>
      <dgm:t>
        <a:bodyPr/>
        <a:lstStyle/>
        <a:p>
          <a:endParaRPr lang="de-DE"/>
        </a:p>
      </dgm:t>
    </dgm:pt>
    <dgm:pt modelId="{FE88D024-91F8-47F5-97E4-77481DEF16E1}" type="sibTrans" cxnId="{D2E3E882-B985-490F-B84D-169284821250}">
      <dgm:prSet/>
      <dgm:spPr/>
      <dgm:t>
        <a:bodyPr/>
        <a:lstStyle/>
        <a:p>
          <a:endParaRPr lang="de-DE"/>
        </a:p>
      </dgm:t>
    </dgm:pt>
    <dgm:pt modelId="{B548F36B-AD75-4EA4-B3F4-1DA606D6F99B}">
      <dgm:prSet phldrT="[Text]"/>
      <dgm:spPr/>
      <dgm:t>
        <a:bodyPr/>
        <a:lstStyle/>
        <a:p>
          <a:r>
            <a:rPr lang="en-US" dirty="0" smtClean="0"/>
            <a:t>…</a:t>
          </a:r>
          <a:endParaRPr lang="en-US" dirty="0"/>
        </a:p>
      </dgm:t>
    </dgm:pt>
    <dgm:pt modelId="{1758FC91-9749-4F43-A531-F17A2840A3F6}" type="parTrans" cxnId="{59C80D75-D199-414E-B7B5-11612C374A18}">
      <dgm:prSet/>
      <dgm:spPr/>
      <dgm:t>
        <a:bodyPr/>
        <a:lstStyle/>
        <a:p>
          <a:endParaRPr lang="de-DE"/>
        </a:p>
      </dgm:t>
    </dgm:pt>
    <dgm:pt modelId="{3D89F796-8E61-4248-9D9A-D62D2C742E0D}" type="sibTrans" cxnId="{59C80D75-D199-414E-B7B5-11612C374A18}">
      <dgm:prSet/>
      <dgm:spPr/>
      <dgm:t>
        <a:bodyPr/>
        <a:lstStyle/>
        <a:p>
          <a:endParaRPr lang="de-DE"/>
        </a:p>
      </dgm:t>
    </dgm:pt>
    <dgm:pt modelId="{DBE487E6-FEE1-4DB1-BF83-884340DC5309}" type="pres">
      <dgm:prSet presAssocID="{6A358999-DEE0-4FF1-8470-EB2761FFDA7F}" presName="mainComposite" presStyleCnt="0">
        <dgm:presLayoutVars>
          <dgm:chPref val="1"/>
          <dgm:dir/>
          <dgm:animOne val="branch"/>
          <dgm:animLvl val="lvl"/>
          <dgm:resizeHandles val="exact"/>
        </dgm:presLayoutVars>
      </dgm:prSet>
      <dgm:spPr/>
      <dgm:t>
        <a:bodyPr/>
        <a:lstStyle/>
        <a:p>
          <a:endParaRPr lang="en-US"/>
        </a:p>
      </dgm:t>
    </dgm:pt>
    <dgm:pt modelId="{4239016F-41C7-43D6-9DB5-A261C74E6940}" type="pres">
      <dgm:prSet presAssocID="{6A358999-DEE0-4FF1-8470-EB2761FFDA7F}" presName="hierFlow" presStyleCnt="0"/>
      <dgm:spPr/>
    </dgm:pt>
    <dgm:pt modelId="{1615E330-16ED-460B-B00B-89F7AE8B5F44}" type="pres">
      <dgm:prSet presAssocID="{6A358999-DEE0-4FF1-8470-EB2761FFDA7F}" presName="firstBuf" presStyleCnt="0"/>
      <dgm:spPr/>
    </dgm:pt>
    <dgm:pt modelId="{83F07F71-3F0E-4BE6-9527-99B4D038B36E}" type="pres">
      <dgm:prSet presAssocID="{6A358999-DEE0-4FF1-8470-EB2761FFDA7F}" presName="hierChild1" presStyleCnt="0">
        <dgm:presLayoutVars>
          <dgm:chPref val="1"/>
          <dgm:animOne val="branch"/>
          <dgm:animLvl val="lvl"/>
        </dgm:presLayoutVars>
      </dgm:prSet>
      <dgm:spPr/>
    </dgm:pt>
    <dgm:pt modelId="{5EFE3D1B-A286-4C62-8253-58AA40E14B55}" type="pres">
      <dgm:prSet presAssocID="{8F7A53DE-CF39-41D8-AE1F-41B3B58ED974}" presName="Name14" presStyleCnt="0"/>
      <dgm:spPr/>
    </dgm:pt>
    <dgm:pt modelId="{003CD193-91E6-4E7A-A8FA-2030E557C558}" type="pres">
      <dgm:prSet presAssocID="{8F7A53DE-CF39-41D8-AE1F-41B3B58ED974}" presName="level1Shape" presStyleLbl="node0" presStyleIdx="0" presStyleCnt="1">
        <dgm:presLayoutVars>
          <dgm:chPref val="3"/>
        </dgm:presLayoutVars>
      </dgm:prSet>
      <dgm:spPr/>
      <dgm:t>
        <a:bodyPr/>
        <a:lstStyle/>
        <a:p>
          <a:endParaRPr lang="en-US"/>
        </a:p>
      </dgm:t>
    </dgm:pt>
    <dgm:pt modelId="{0250E7FF-8B21-4147-AC6D-D81D208408D7}" type="pres">
      <dgm:prSet presAssocID="{8F7A53DE-CF39-41D8-AE1F-41B3B58ED974}" presName="hierChild2" presStyleCnt="0"/>
      <dgm:spPr/>
    </dgm:pt>
    <dgm:pt modelId="{D3407442-185C-4BE5-A9D5-2B919C287948}" type="pres">
      <dgm:prSet presAssocID="{532B5F8D-C3F2-45D6-9850-8A6D89973233}" presName="Name19" presStyleLbl="parChTrans1D2" presStyleIdx="0" presStyleCnt="5"/>
      <dgm:spPr/>
      <dgm:t>
        <a:bodyPr/>
        <a:lstStyle/>
        <a:p>
          <a:endParaRPr lang="en-US"/>
        </a:p>
      </dgm:t>
    </dgm:pt>
    <dgm:pt modelId="{B2B3AB8A-306E-4470-9827-D7CEDE1D96F2}" type="pres">
      <dgm:prSet presAssocID="{9F739C0C-B224-4112-BFBE-4AF154094BC6}" presName="Name21" presStyleCnt="0"/>
      <dgm:spPr/>
    </dgm:pt>
    <dgm:pt modelId="{032AB804-1D4A-4953-B8C8-B571EDB27D1F}" type="pres">
      <dgm:prSet presAssocID="{9F739C0C-B224-4112-BFBE-4AF154094BC6}" presName="level2Shape" presStyleLbl="node2" presStyleIdx="0" presStyleCnt="5"/>
      <dgm:spPr/>
      <dgm:t>
        <a:bodyPr/>
        <a:lstStyle/>
        <a:p>
          <a:endParaRPr lang="en-US"/>
        </a:p>
      </dgm:t>
    </dgm:pt>
    <dgm:pt modelId="{30ACE716-9539-4E39-9933-74B672232FAA}" type="pres">
      <dgm:prSet presAssocID="{9F739C0C-B224-4112-BFBE-4AF154094BC6}" presName="hierChild3" presStyleCnt="0"/>
      <dgm:spPr/>
    </dgm:pt>
    <dgm:pt modelId="{120C01D6-A256-48B4-9861-9637C26B8B9F}" type="pres">
      <dgm:prSet presAssocID="{87C759D6-7390-4EEB-8B85-ADED1C49459E}" presName="Name19" presStyleLbl="parChTrans1D3" presStyleIdx="0" presStyleCnt="5"/>
      <dgm:spPr/>
      <dgm:t>
        <a:bodyPr/>
        <a:lstStyle/>
        <a:p>
          <a:endParaRPr lang="de-DE"/>
        </a:p>
      </dgm:t>
    </dgm:pt>
    <dgm:pt modelId="{6E03249F-FFCB-43BD-AD73-FB45F582FC06}" type="pres">
      <dgm:prSet presAssocID="{57476D1C-0D3D-492C-8A28-E1DEF606103B}" presName="Name21" presStyleCnt="0"/>
      <dgm:spPr/>
    </dgm:pt>
    <dgm:pt modelId="{075CA5EA-5B7B-4E42-8B7E-39D20A89CB8B}" type="pres">
      <dgm:prSet presAssocID="{57476D1C-0D3D-492C-8A28-E1DEF606103B}" presName="level2Shape" presStyleLbl="node3" presStyleIdx="0" presStyleCnt="5"/>
      <dgm:spPr/>
      <dgm:t>
        <a:bodyPr/>
        <a:lstStyle/>
        <a:p>
          <a:endParaRPr lang="de-DE"/>
        </a:p>
      </dgm:t>
    </dgm:pt>
    <dgm:pt modelId="{DCE3491F-BF61-42E4-B45F-9F97FBBB4286}" type="pres">
      <dgm:prSet presAssocID="{57476D1C-0D3D-492C-8A28-E1DEF606103B}" presName="hierChild3" presStyleCnt="0"/>
      <dgm:spPr/>
    </dgm:pt>
    <dgm:pt modelId="{FDF7447C-99EC-4AB8-927C-8247C4E00EAE}" type="pres">
      <dgm:prSet presAssocID="{CD806124-F905-4092-8735-A55A1DFA04EB}" presName="Name19" presStyleLbl="parChTrans1D4" presStyleIdx="0" presStyleCnt="15"/>
      <dgm:spPr/>
      <dgm:t>
        <a:bodyPr/>
        <a:lstStyle/>
        <a:p>
          <a:endParaRPr lang="de-DE"/>
        </a:p>
      </dgm:t>
    </dgm:pt>
    <dgm:pt modelId="{2F6B6D06-ED9D-4010-89C0-7C495F857317}" type="pres">
      <dgm:prSet presAssocID="{E351AC58-DB90-4356-9780-BF6CC1ACD2CC}" presName="Name21" presStyleCnt="0"/>
      <dgm:spPr/>
    </dgm:pt>
    <dgm:pt modelId="{92D0A446-D6EA-4ED2-A95C-B6835C866BE8}" type="pres">
      <dgm:prSet presAssocID="{E351AC58-DB90-4356-9780-BF6CC1ACD2CC}" presName="level2Shape" presStyleLbl="node4" presStyleIdx="0" presStyleCnt="15"/>
      <dgm:spPr/>
      <dgm:t>
        <a:bodyPr/>
        <a:lstStyle/>
        <a:p>
          <a:endParaRPr lang="de-DE"/>
        </a:p>
      </dgm:t>
    </dgm:pt>
    <dgm:pt modelId="{46E5D827-B343-4E0B-8130-F4816C071B91}" type="pres">
      <dgm:prSet presAssocID="{E351AC58-DB90-4356-9780-BF6CC1ACD2CC}" presName="hierChild3" presStyleCnt="0"/>
      <dgm:spPr/>
    </dgm:pt>
    <dgm:pt modelId="{6D2E315E-7161-49D3-9B60-978DAF82D552}" type="pres">
      <dgm:prSet presAssocID="{4A97D200-D3EC-47E6-873D-EF220FD8E17F}" presName="Name19" presStyleLbl="parChTrans1D4" presStyleIdx="1" presStyleCnt="15"/>
      <dgm:spPr/>
      <dgm:t>
        <a:bodyPr/>
        <a:lstStyle/>
        <a:p>
          <a:endParaRPr lang="de-DE"/>
        </a:p>
      </dgm:t>
    </dgm:pt>
    <dgm:pt modelId="{C0AEBB19-8A37-43E9-9216-CD15DD4EAAC2}" type="pres">
      <dgm:prSet presAssocID="{F423855E-2BCF-4598-BB40-5958ECE840B2}" presName="Name21" presStyleCnt="0"/>
      <dgm:spPr/>
    </dgm:pt>
    <dgm:pt modelId="{1A2FBF46-90E1-4944-8091-00F500179CCA}" type="pres">
      <dgm:prSet presAssocID="{F423855E-2BCF-4598-BB40-5958ECE840B2}" presName="level2Shape" presStyleLbl="node4" presStyleIdx="1" presStyleCnt="15"/>
      <dgm:spPr/>
      <dgm:t>
        <a:bodyPr/>
        <a:lstStyle/>
        <a:p>
          <a:endParaRPr lang="de-DE"/>
        </a:p>
      </dgm:t>
    </dgm:pt>
    <dgm:pt modelId="{6CD9A803-D3C7-432F-B9D9-27C7AFECBB03}" type="pres">
      <dgm:prSet presAssocID="{F423855E-2BCF-4598-BB40-5958ECE840B2}" presName="hierChild3" presStyleCnt="0"/>
      <dgm:spPr/>
    </dgm:pt>
    <dgm:pt modelId="{103BDAF4-B465-425F-B0D6-BF19DBA19BA6}" type="pres">
      <dgm:prSet presAssocID="{C29CB4BC-2221-499A-BD6E-167323ED8F67}" presName="Name19" presStyleLbl="parChTrans1D4" presStyleIdx="2" presStyleCnt="15"/>
      <dgm:spPr/>
      <dgm:t>
        <a:bodyPr/>
        <a:lstStyle/>
        <a:p>
          <a:endParaRPr lang="de-DE"/>
        </a:p>
      </dgm:t>
    </dgm:pt>
    <dgm:pt modelId="{EB597462-502A-48EC-BCA8-122665B10196}" type="pres">
      <dgm:prSet presAssocID="{2C50AEFA-A29B-4DFC-9545-786EA47F076B}" presName="Name21" presStyleCnt="0"/>
      <dgm:spPr/>
    </dgm:pt>
    <dgm:pt modelId="{5BC021C7-2BE8-4D5A-91B9-B7ED3219EA8D}" type="pres">
      <dgm:prSet presAssocID="{2C50AEFA-A29B-4DFC-9545-786EA47F076B}" presName="level2Shape" presStyleLbl="node4" presStyleIdx="2" presStyleCnt="15"/>
      <dgm:spPr/>
      <dgm:t>
        <a:bodyPr/>
        <a:lstStyle/>
        <a:p>
          <a:endParaRPr lang="de-DE"/>
        </a:p>
      </dgm:t>
    </dgm:pt>
    <dgm:pt modelId="{C10DF6CD-01C8-44E8-A2A1-AD4710752D58}" type="pres">
      <dgm:prSet presAssocID="{2C50AEFA-A29B-4DFC-9545-786EA47F076B}" presName="hierChild3" presStyleCnt="0"/>
      <dgm:spPr/>
    </dgm:pt>
    <dgm:pt modelId="{650DC405-7E69-403E-9B22-F81DCD8679FA}" type="pres">
      <dgm:prSet presAssocID="{7094C3A5-33D6-48A8-A379-8FA883D8E67A}" presName="Name19" presStyleLbl="parChTrans1D2" presStyleIdx="1" presStyleCnt="5"/>
      <dgm:spPr/>
      <dgm:t>
        <a:bodyPr/>
        <a:lstStyle/>
        <a:p>
          <a:endParaRPr lang="de-DE"/>
        </a:p>
      </dgm:t>
    </dgm:pt>
    <dgm:pt modelId="{522C65C8-EDDF-4364-9B76-17F2992C1EAF}" type="pres">
      <dgm:prSet presAssocID="{2B2C31C3-3C44-4440-AC5B-E8EFBB099934}" presName="Name21" presStyleCnt="0"/>
      <dgm:spPr/>
    </dgm:pt>
    <dgm:pt modelId="{4DF8009B-75CF-4E63-BBE7-BEE233CB9730}" type="pres">
      <dgm:prSet presAssocID="{2B2C31C3-3C44-4440-AC5B-E8EFBB099934}" presName="level2Shape" presStyleLbl="node2" presStyleIdx="1" presStyleCnt="5"/>
      <dgm:spPr/>
      <dgm:t>
        <a:bodyPr/>
        <a:lstStyle/>
        <a:p>
          <a:endParaRPr lang="de-DE"/>
        </a:p>
      </dgm:t>
    </dgm:pt>
    <dgm:pt modelId="{4234979F-8D78-4FF4-8BD5-B4CFA8D3F060}" type="pres">
      <dgm:prSet presAssocID="{2B2C31C3-3C44-4440-AC5B-E8EFBB099934}" presName="hierChild3" presStyleCnt="0"/>
      <dgm:spPr/>
    </dgm:pt>
    <dgm:pt modelId="{FC22E6E9-F1A1-4BB3-9694-2E0C55E8B321}" type="pres">
      <dgm:prSet presAssocID="{66165324-E3F0-4DDE-A8BC-DC65A981BFFA}" presName="Name19" presStyleLbl="parChTrans1D3" presStyleIdx="1" presStyleCnt="5"/>
      <dgm:spPr/>
      <dgm:t>
        <a:bodyPr/>
        <a:lstStyle/>
        <a:p>
          <a:endParaRPr lang="de-DE"/>
        </a:p>
      </dgm:t>
    </dgm:pt>
    <dgm:pt modelId="{CCB9E110-4873-4E1A-959B-B857B37E59D3}" type="pres">
      <dgm:prSet presAssocID="{B5108E8B-DB57-4ADC-AC1B-A93589F87768}" presName="Name21" presStyleCnt="0"/>
      <dgm:spPr/>
    </dgm:pt>
    <dgm:pt modelId="{B050EC45-3A12-46E9-9A5A-8C1EE73D93D9}" type="pres">
      <dgm:prSet presAssocID="{B5108E8B-DB57-4ADC-AC1B-A93589F87768}" presName="level2Shape" presStyleLbl="node3" presStyleIdx="1" presStyleCnt="5"/>
      <dgm:spPr/>
      <dgm:t>
        <a:bodyPr/>
        <a:lstStyle/>
        <a:p>
          <a:endParaRPr lang="de-DE"/>
        </a:p>
      </dgm:t>
    </dgm:pt>
    <dgm:pt modelId="{5E0A57A3-CBF7-41FC-867E-2EFCF02B2964}" type="pres">
      <dgm:prSet presAssocID="{B5108E8B-DB57-4ADC-AC1B-A93589F87768}" presName="hierChild3" presStyleCnt="0"/>
      <dgm:spPr/>
    </dgm:pt>
    <dgm:pt modelId="{9B10B8FA-1622-4485-9747-128E2C32F1FB}" type="pres">
      <dgm:prSet presAssocID="{81FAD67B-A2B1-44E4-A2DF-13131A0ACA31}" presName="Name19" presStyleLbl="parChTrans1D4" presStyleIdx="3" presStyleCnt="15"/>
      <dgm:spPr/>
      <dgm:t>
        <a:bodyPr/>
        <a:lstStyle/>
        <a:p>
          <a:endParaRPr lang="de-DE"/>
        </a:p>
      </dgm:t>
    </dgm:pt>
    <dgm:pt modelId="{22B89064-39BC-4F27-B0EA-0331372BA2C4}" type="pres">
      <dgm:prSet presAssocID="{319A4F8E-6716-4898-864B-F08D81396D6D}" presName="Name21" presStyleCnt="0"/>
      <dgm:spPr/>
    </dgm:pt>
    <dgm:pt modelId="{098232BE-5E6A-4E3D-8313-AF619885086E}" type="pres">
      <dgm:prSet presAssocID="{319A4F8E-6716-4898-864B-F08D81396D6D}" presName="level2Shape" presStyleLbl="node4" presStyleIdx="3" presStyleCnt="15"/>
      <dgm:spPr/>
      <dgm:t>
        <a:bodyPr/>
        <a:lstStyle/>
        <a:p>
          <a:endParaRPr lang="de-DE"/>
        </a:p>
      </dgm:t>
    </dgm:pt>
    <dgm:pt modelId="{592E5FEA-EB3B-441F-8211-D2DDF3295FBD}" type="pres">
      <dgm:prSet presAssocID="{319A4F8E-6716-4898-864B-F08D81396D6D}" presName="hierChild3" presStyleCnt="0"/>
      <dgm:spPr/>
    </dgm:pt>
    <dgm:pt modelId="{E8F22FBE-AD23-4CF1-88BB-4EC469665D7D}" type="pres">
      <dgm:prSet presAssocID="{21502B0E-9FDC-415F-A89B-BDE8D624105D}" presName="Name19" presStyleLbl="parChTrans1D4" presStyleIdx="4" presStyleCnt="15"/>
      <dgm:spPr/>
      <dgm:t>
        <a:bodyPr/>
        <a:lstStyle/>
        <a:p>
          <a:endParaRPr lang="de-DE"/>
        </a:p>
      </dgm:t>
    </dgm:pt>
    <dgm:pt modelId="{A37F83CF-C16C-4FBC-9C8F-8F5167E307A0}" type="pres">
      <dgm:prSet presAssocID="{B67CF16E-4DDC-49AA-B296-1ACB3F5C7C52}" presName="Name21" presStyleCnt="0"/>
      <dgm:spPr/>
    </dgm:pt>
    <dgm:pt modelId="{2FF672BE-C780-4B92-903E-2D910A010177}" type="pres">
      <dgm:prSet presAssocID="{B67CF16E-4DDC-49AA-B296-1ACB3F5C7C52}" presName="level2Shape" presStyleLbl="node4" presStyleIdx="4" presStyleCnt="15"/>
      <dgm:spPr/>
      <dgm:t>
        <a:bodyPr/>
        <a:lstStyle/>
        <a:p>
          <a:endParaRPr lang="de-DE"/>
        </a:p>
      </dgm:t>
    </dgm:pt>
    <dgm:pt modelId="{BAE94926-37B8-4C88-9AA5-7D405D4B2241}" type="pres">
      <dgm:prSet presAssocID="{B67CF16E-4DDC-49AA-B296-1ACB3F5C7C52}" presName="hierChild3" presStyleCnt="0"/>
      <dgm:spPr/>
    </dgm:pt>
    <dgm:pt modelId="{477BD297-1B43-4A5A-B1E1-6F08A272C6A7}" type="pres">
      <dgm:prSet presAssocID="{F0CB735F-B629-43CE-94F6-96ADAE6A961A}" presName="Name19" presStyleLbl="parChTrans1D4" presStyleIdx="5" presStyleCnt="15"/>
      <dgm:spPr/>
      <dgm:t>
        <a:bodyPr/>
        <a:lstStyle/>
        <a:p>
          <a:endParaRPr lang="de-DE"/>
        </a:p>
      </dgm:t>
    </dgm:pt>
    <dgm:pt modelId="{0D2BB6D7-DF4A-4F72-8039-51349FF026B8}" type="pres">
      <dgm:prSet presAssocID="{0E8DE1FD-D411-433E-B2A9-0C9420EDD600}" presName="Name21" presStyleCnt="0"/>
      <dgm:spPr/>
    </dgm:pt>
    <dgm:pt modelId="{34606644-2D18-4511-BCE8-996E5D6ACF9B}" type="pres">
      <dgm:prSet presAssocID="{0E8DE1FD-D411-433E-B2A9-0C9420EDD600}" presName="level2Shape" presStyleLbl="node4" presStyleIdx="5" presStyleCnt="15"/>
      <dgm:spPr/>
      <dgm:t>
        <a:bodyPr/>
        <a:lstStyle/>
        <a:p>
          <a:endParaRPr lang="de-DE"/>
        </a:p>
      </dgm:t>
    </dgm:pt>
    <dgm:pt modelId="{6F482662-2698-4892-9D8C-94D2AF28B5E7}" type="pres">
      <dgm:prSet presAssocID="{0E8DE1FD-D411-433E-B2A9-0C9420EDD600}" presName="hierChild3" presStyleCnt="0"/>
      <dgm:spPr/>
    </dgm:pt>
    <dgm:pt modelId="{631463BE-2D05-4F79-845E-64DBF6FE491D}" type="pres">
      <dgm:prSet presAssocID="{05944FCD-7E6E-43E9-BE5F-2C86FAFC62F3}" presName="Name19" presStyleLbl="parChTrans1D2" presStyleIdx="2" presStyleCnt="5"/>
      <dgm:spPr/>
      <dgm:t>
        <a:bodyPr/>
        <a:lstStyle/>
        <a:p>
          <a:endParaRPr lang="de-DE"/>
        </a:p>
      </dgm:t>
    </dgm:pt>
    <dgm:pt modelId="{8F53FF24-27F7-43C5-85A2-70B564A2BA1F}" type="pres">
      <dgm:prSet presAssocID="{C507248F-30A4-4796-B25F-434BB5EEE522}" presName="Name21" presStyleCnt="0"/>
      <dgm:spPr/>
    </dgm:pt>
    <dgm:pt modelId="{11299614-8FB3-40A3-BE1F-DBB4624D38BE}" type="pres">
      <dgm:prSet presAssocID="{C507248F-30A4-4796-B25F-434BB5EEE522}" presName="level2Shape" presStyleLbl="node2" presStyleIdx="2" presStyleCnt="5"/>
      <dgm:spPr/>
      <dgm:t>
        <a:bodyPr/>
        <a:lstStyle/>
        <a:p>
          <a:endParaRPr lang="de-DE"/>
        </a:p>
      </dgm:t>
    </dgm:pt>
    <dgm:pt modelId="{2A3D45AD-7E02-4354-B025-8577C484F652}" type="pres">
      <dgm:prSet presAssocID="{C507248F-30A4-4796-B25F-434BB5EEE522}" presName="hierChild3" presStyleCnt="0"/>
      <dgm:spPr/>
    </dgm:pt>
    <dgm:pt modelId="{6E0BFAE5-879A-4863-926B-CBFDEBDF7B1C}" type="pres">
      <dgm:prSet presAssocID="{2417A7C6-E2A0-4035-A4B2-DF40F6C72E66}" presName="Name19" presStyleLbl="parChTrans1D3" presStyleIdx="2" presStyleCnt="5"/>
      <dgm:spPr/>
      <dgm:t>
        <a:bodyPr/>
        <a:lstStyle/>
        <a:p>
          <a:endParaRPr lang="de-DE"/>
        </a:p>
      </dgm:t>
    </dgm:pt>
    <dgm:pt modelId="{7EF64169-4221-4248-8D7E-8FAE373D26E3}" type="pres">
      <dgm:prSet presAssocID="{3A947F57-A5F6-4612-9EA9-7B85DC5C0C0D}" presName="Name21" presStyleCnt="0"/>
      <dgm:spPr/>
    </dgm:pt>
    <dgm:pt modelId="{5D7BA95F-F91F-486C-9C57-D908BF66429D}" type="pres">
      <dgm:prSet presAssocID="{3A947F57-A5F6-4612-9EA9-7B85DC5C0C0D}" presName="level2Shape" presStyleLbl="node3" presStyleIdx="2" presStyleCnt="5"/>
      <dgm:spPr/>
      <dgm:t>
        <a:bodyPr/>
        <a:lstStyle/>
        <a:p>
          <a:endParaRPr lang="de-DE"/>
        </a:p>
      </dgm:t>
    </dgm:pt>
    <dgm:pt modelId="{27C58E22-0C76-450B-8312-E03702C00ECF}" type="pres">
      <dgm:prSet presAssocID="{3A947F57-A5F6-4612-9EA9-7B85DC5C0C0D}" presName="hierChild3" presStyleCnt="0"/>
      <dgm:spPr/>
    </dgm:pt>
    <dgm:pt modelId="{C61CA203-0A0D-4C76-83B6-92327B535A1D}" type="pres">
      <dgm:prSet presAssocID="{51FE5BEB-3EEF-48A7-8448-05F2A724A72B}" presName="Name19" presStyleLbl="parChTrans1D4" presStyleIdx="6" presStyleCnt="15"/>
      <dgm:spPr/>
      <dgm:t>
        <a:bodyPr/>
        <a:lstStyle/>
        <a:p>
          <a:endParaRPr lang="de-DE"/>
        </a:p>
      </dgm:t>
    </dgm:pt>
    <dgm:pt modelId="{61F7E5D7-FED2-4F2F-9868-B91B921319FC}" type="pres">
      <dgm:prSet presAssocID="{6B011C61-F9B2-4D66-8BA6-47CBAE2E4D57}" presName="Name21" presStyleCnt="0"/>
      <dgm:spPr/>
    </dgm:pt>
    <dgm:pt modelId="{A661B9B3-27D4-4FE8-A62F-923A7B6D0BD2}" type="pres">
      <dgm:prSet presAssocID="{6B011C61-F9B2-4D66-8BA6-47CBAE2E4D57}" presName="level2Shape" presStyleLbl="node4" presStyleIdx="6" presStyleCnt="15"/>
      <dgm:spPr/>
      <dgm:t>
        <a:bodyPr/>
        <a:lstStyle/>
        <a:p>
          <a:endParaRPr lang="de-DE"/>
        </a:p>
      </dgm:t>
    </dgm:pt>
    <dgm:pt modelId="{69E5F9E1-8754-4F0F-988B-9F975302E295}" type="pres">
      <dgm:prSet presAssocID="{6B011C61-F9B2-4D66-8BA6-47CBAE2E4D57}" presName="hierChild3" presStyleCnt="0"/>
      <dgm:spPr/>
    </dgm:pt>
    <dgm:pt modelId="{3B2AA343-A466-46A3-BF58-FB0BB86A5776}" type="pres">
      <dgm:prSet presAssocID="{10DA81FE-2E80-4B83-B29E-3F37BC570549}" presName="Name19" presStyleLbl="parChTrans1D4" presStyleIdx="7" presStyleCnt="15"/>
      <dgm:spPr/>
      <dgm:t>
        <a:bodyPr/>
        <a:lstStyle/>
        <a:p>
          <a:endParaRPr lang="de-DE"/>
        </a:p>
      </dgm:t>
    </dgm:pt>
    <dgm:pt modelId="{E6F79380-2794-4690-983F-F6315E921DCC}" type="pres">
      <dgm:prSet presAssocID="{D6E84AB4-5218-4DE0-ABF1-1B3D951BFA80}" presName="Name21" presStyleCnt="0"/>
      <dgm:spPr/>
    </dgm:pt>
    <dgm:pt modelId="{D2479C73-717C-4C55-93D9-2726DEBE450A}" type="pres">
      <dgm:prSet presAssocID="{D6E84AB4-5218-4DE0-ABF1-1B3D951BFA80}" presName="level2Shape" presStyleLbl="node4" presStyleIdx="7" presStyleCnt="15"/>
      <dgm:spPr/>
      <dgm:t>
        <a:bodyPr/>
        <a:lstStyle/>
        <a:p>
          <a:endParaRPr lang="de-DE"/>
        </a:p>
      </dgm:t>
    </dgm:pt>
    <dgm:pt modelId="{BFD8EC55-B79E-4E4F-B288-7FA84FBF1400}" type="pres">
      <dgm:prSet presAssocID="{D6E84AB4-5218-4DE0-ABF1-1B3D951BFA80}" presName="hierChild3" presStyleCnt="0"/>
      <dgm:spPr/>
    </dgm:pt>
    <dgm:pt modelId="{9385D589-0FD7-4D4A-8ED5-ECE23F134EFF}" type="pres">
      <dgm:prSet presAssocID="{B604B801-18DF-45C2-90DD-90E4EA8404A5}" presName="Name19" presStyleLbl="parChTrans1D4" presStyleIdx="8" presStyleCnt="15"/>
      <dgm:spPr/>
      <dgm:t>
        <a:bodyPr/>
        <a:lstStyle/>
        <a:p>
          <a:endParaRPr lang="de-DE"/>
        </a:p>
      </dgm:t>
    </dgm:pt>
    <dgm:pt modelId="{01DFDD35-95E8-4BA0-B67D-A61F886A1856}" type="pres">
      <dgm:prSet presAssocID="{2D543266-5EEE-4AF6-B41F-9834882E4C75}" presName="Name21" presStyleCnt="0"/>
      <dgm:spPr/>
    </dgm:pt>
    <dgm:pt modelId="{F7BB9916-EBB6-4826-9BD0-A7A653D15BF0}" type="pres">
      <dgm:prSet presAssocID="{2D543266-5EEE-4AF6-B41F-9834882E4C75}" presName="level2Shape" presStyleLbl="node4" presStyleIdx="8" presStyleCnt="15"/>
      <dgm:spPr/>
      <dgm:t>
        <a:bodyPr/>
        <a:lstStyle/>
        <a:p>
          <a:endParaRPr lang="de-DE"/>
        </a:p>
      </dgm:t>
    </dgm:pt>
    <dgm:pt modelId="{0459CB6D-A516-415F-A76A-AC01365D2BAE}" type="pres">
      <dgm:prSet presAssocID="{2D543266-5EEE-4AF6-B41F-9834882E4C75}" presName="hierChild3" presStyleCnt="0"/>
      <dgm:spPr/>
    </dgm:pt>
    <dgm:pt modelId="{D06E5DAE-B752-4FBF-B064-74EF83F986F5}" type="pres">
      <dgm:prSet presAssocID="{7B3084EA-3B94-4C7F-A573-0ACFD58B2942}" presName="Name19" presStyleLbl="parChTrans1D2" presStyleIdx="3" presStyleCnt="5"/>
      <dgm:spPr/>
      <dgm:t>
        <a:bodyPr/>
        <a:lstStyle/>
        <a:p>
          <a:endParaRPr lang="de-DE"/>
        </a:p>
      </dgm:t>
    </dgm:pt>
    <dgm:pt modelId="{6DBA8667-EF5F-4392-951C-7AA8055A57F5}" type="pres">
      <dgm:prSet presAssocID="{BA81003C-A972-4F21-ACFF-FC5A56A8DE18}" presName="Name21" presStyleCnt="0"/>
      <dgm:spPr/>
    </dgm:pt>
    <dgm:pt modelId="{303A2854-DC85-4354-88D4-24A1FA7D4CF1}" type="pres">
      <dgm:prSet presAssocID="{BA81003C-A972-4F21-ACFF-FC5A56A8DE18}" presName="level2Shape" presStyleLbl="node2" presStyleIdx="3" presStyleCnt="5"/>
      <dgm:spPr/>
      <dgm:t>
        <a:bodyPr/>
        <a:lstStyle/>
        <a:p>
          <a:endParaRPr lang="de-DE"/>
        </a:p>
      </dgm:t>
    </dgm:pt>
    <dgm:pt modelId="{430E37C8-9C8E-4659-999F-111FD79A678D}" type="pres">
      <dgm:prSet presAssocID="{BA81003C-A972-4F21-ACFF-FC5A56A8DE18}" presName="hierChild3" presStyleCnt="0"/>
      <dgm:spPr/>
    </dgm:pt>
    <dgm:pt modelId="{44F1E625-F8E0-43A8-BE8E-0C33A5D3F3B9}" type="pres">
      <dgm:prSet presAssocID="{77846771-418F-4497-84F7-C2C42805754B}" presName="Name19" presStyleLbl="parChTrans1D3" presStyleIdx="3" presStyleCnt="5"/>
      <dgm:spPr/>
      <dgm:t>
        <a:bodyPr/>
        <a:lstStyle/>
        <a:p>
          <a:endParaRPr lang="de-DE"/>
        </a:p>
      </dgm:t>
    </dgm:pt>
    <dgm:pt modelId="{2E457D3E-A230-4EB7-9C1A-454539427C7A}" type="pres">
      <dgm:prSet presAssocID="{22B518D7-C22D-46ED-81AA-AB23ADA3047A}" presName="Name21" presStyleCnt="0"/>
      <dgm:spPr/>
    </dgm:pt>
    <dgm:pt modelId="{4A76202F-CC48-4186-9A2A-D7E4B7DEF04D}" type="pres">
      <dgm:prSet presAssocID="{22B518D7-C22D-46ED-81AA-AB23ADA3047A}" presName="level2Shape" presStyleLbl="node3" presStyleIdx="3" presStyleCnt="5"/>
      <dgm:spPr/>
      <dgm:t>
        <a:bodyPr/>
        <a:lstStyle/>
        <a:p>
          <a:endParaRPr lang="de-DE"/>
        </a:p>
      </dgm:t>
    </dgm:pt>
    <dgm:pt modelId="{B0054918-BACB-4870-8528-7A19BF5C31D8}" type="pres">
      <dgm:prSet presAssocID="{22B518D7-C22D-46ED-81AA-AB23ADA3047A}" presName="hierChild3" presStyleCnt="0"/>
      <dgm:spPr/>
    </dgm:pt>
    <dgm:pt modelId="{325C68DD-77A3-465A-9D4A-CEE32A9938F9}" type="pres">
      <dgm:prSet presAssocID="{5E825A20-F0A1-4979-A4E2-114912861628}" presName="Name19" presStyleLbl="parChTrans1D4" presStyleIdx="9" presStyleCnt="15"/>
      <dgm:spPr/>
      <dgm:t>
        <a:bodyPr/>
        <a:lstStyle/>
        <a:p>
          <a:endParaRPr lang="de-DE"/>
        </a:p>
      </dgm:t>
    </dgm:pt>
    <dgm:pt modelId="{75422678-ED37-490E-9BB5-CFDFE4D5F97E}" type="pres">
      <dgm:prSet presAssocID="{B5B42DAB-B395-4776-A3D2-2002A8AA2B43}" presName="Name21" presStyleCnt="0"/>
      <dgm:spPr/>
    </dgm:pt>
    <dgm:pt modelId="{46E6D89C-77D5-46C6-BAB6-85E700B33F20}" type="pres">
      <dgm:prSet presAssocID="{B5B42DAB-B395-4776-A3D2-2002A8AA2B43}" presName="level2Shape" presStyleLbl="node4" presStyleIdx="9" presStyleCnt="15"/>
      <dgm:spPr/>
      <dgm:t>
        <a:bodyPr/>
        <a:lstStyle/>
        <a:p>
          <a:endParaRPr lang="de-DE"/>
        </a:p>
      </dgm:t>
    </dgm:pt>
    <dgm:pt modelId="{43939C9C-B10F-4E9D-B71E-307EF9689387}" type="pres">
      <dgm:prSet presAssocID="{B5B42DAB-B395-4776-A3D2-2002A8AA2B43}" presName="hierChild3" presStyleCnt="0"/>
      <dgm:spPr/>
    </dgm:pt>
    <dgm:pt modelId="{88428F27-F929-4505-94E5-5B04CD914C8D}" type="pres">
      <dgm:prSet presAssocID="{D573E139-99D5-4C6C-B84E-7C516892FA84}" presName="Name19" presStyleLbl="parChTrans1D4" presStyleIdx="10" presStyleCnt="15"/>
      <dgm:spPr/>
      <dgm:t>
        <a:bodyPr/>
        <a:lstStyle/>
        <a:p>
          <a:endParaRPr lang="de-DE"/>
        </a:p>
      </dgm:t>
    </dgm:pt>
    <dgm:pt modelId="{E728841D-5C65-4EE8-B8F5-AA35199406B5}" type="pres">
      <dgm:prSet presAssocID="{711B51AD-67CC-485B-A3E3-F6F5C7525F12}" presName="Name21" presStyleCnt="0"/>
      <dgm:spPr/>
    </dgm:pt>
    <dgm:pt modelId="{A79E5932-3C07-4669-99C2-EDE4F5D2B1FF}" type="pres">
      <dgm:prSet presAssocID="{711B51AD-67CC-485B-A3E3-F6F5C7525F12}" presName="level2Shape" presStyleLbl="node4" presStyleIdx="10" presStyleCnt="15"/>
      <dgm:spPr/>
      <dgm:t>
        <a:bodyPr/>
        <a:lstStyle/>
        <a:p>
          <a:endParaRPr lang="de-DE"/>
        </a:p>
      </dgm:t>
    </dgm:pt>
    <dgm:pt modelId="{3DBB5B5F-133C-4F9C-B85A-B29CAB8CE5C8}" type="pres">
      <dgm:prSet presAssocID="{711B51AD-67CC-485B-A3E3-F6F5C7525F12}" presName="hierChild3" presStyleCnt="0"/>
      <dgm:spPr/>
    </dgm:pt>
    <dgm:pt modelId="{8797391A-B5F7-4206-BA0C-D37E9DE86012}" type="pres">
      <dgm:prSet presAssocID="{9DB562D4-A93E-4013-9DD5-616E032BCF69}" presName="Name19" presStyleLbl="parChTrans1D4" presStyleIdx="11" presStyleCnt="15"/>
      <dgm:spPr/>
      <dgm:t>
        <a:bodyPr/>
        <a:lstStyle/>
        <a:p>
          <a:endParaRPr lang="de-DE"/>
        </a:p>
      </dgm:t>
    </dgm:pt>
    <dgm:pt modelId="{8223F099-8FDE-410C-8253-2559D6B92A11}" type="pres">
      <dgm:prSet presAssocID="{0C4D35AF-7548-453D-81B6-83580D889547}" presName="Name21" presStyleCnt="0"/>
      <dgm:spPr/>
    </dgm:pt>
    <dgm:pt modelId="{D46A19DE-2567-429E-92D5-63650BE147A7}" type="pres">
      <dgm:prSet presAssocID="{0C4D35AF-7548-453D-81B6-83580D889547}" presName="level2Shape" presStyleLbl="node4" presStyleIdx="11" presStyleCnt="15"/>
      <dgm:spPr/>
      <dgm:t>
        <a:bodyPr/>
        <a:lstStyle/>
        <a:p>
          <a:endParaRPr lang="de-DE"/>
        </a:p>
      </dgm:t>
    </dgm:pt>
    <dgm:pt modelId="{8D7E3355-735E-4671-89F6-2A38FEC68D34}" type="pres">
      <dgm:prSet presAssocID="{0C4D35AF-7548-453D-81B6-83580D889547}" presName="hierChild3" presStyleCnt="0"/>
      <dgm:spPr/>
    </dgm:pt>
    <dgm:pt modelId="{52B2BE1A-5646-43A8-8680-B83DF8A2C2D2}" type="pres">
      <dgm:prSet presAssocID="{FC2F3CB4-69B7-49EE-9D44-41E49BD1166F}" presName="Name19" presStyleLbl="parChTrans1D2" presStyleIdx="4" presStyleCnt="5"/>
      <dgm:spPr/>
      <dgm:t>
        <a:bodyPr/>
        <a:lstStyle/>
        <a:p>
          <a:endParaRPr lang="de-DE"/>
        </a:p>
      </dgm:t>
    </dgm:pt>
    <dgm:pt modelId="{12A8B1DB-9A6D-461F-8917-4775FF8FB2F1}" type="pres">
      <dgm:prSet presAssocID="{B5CAEB82-FBF7-47C3-9157-C06972D1FE7D}" presName="Name21" presStyleCnt="0"/>
      <dgm:spPr/>
    </dgm:pt>
    <dgm:pt modelId="{082E79EF-5B83-4DC8-8FF9-7EA22C21749A}" type="pres">
      <dgm:prSet presAssocID="{B5CAEB82-FBF7-47C3-9157-C06972D1FE7D}" presName="level2Shape" presStyleLbl="node2" presStyleIdx="4" presStyleCnt="5"/>
      <dgm:spPr/>
      <dgm:t>
        <a:bodyPr/>
        <a:lstStyle/>
        <a:p>
          <a:endParaRPr lang="de-DE"/>
        </a:p>
      </dgm:t>
    </dgm:pt>
    <dgm:pt modelId="{FD287807-03FE-4719-B747-7B4A6A7DDFEF}" type="pres">
      <dgm:prSet presAssocID="{B5CAEB82-FBF7-47C3-9157-C06972D1FE7D}" presName="hierChild3" presStyleCnt="0"/>
      <dgm:spPr/>
    </dgm:pt>
    <dgm:pt modelId="{E85240E3-BA32-45E5-B41E-1EADEC263E42}" type="pres">
      <dgm:prSet presAssocID="{01845D9E-BF15-461A-A730-98AB07020858}" presName="Name19" presStyleLbl="parChTrans1D3" presStyleIdx="4" presStyleCnt="5"/>
      <dgm:spPr/>
      <dgm:t>
        <a:bodyPr/>
        <a:lstStyle/>
        <a:p>
          <a:endParaRPr lang="de-DE"/>
        </a:p>
      </dgm:t>
    </dgm:pt>
    <dgm:pt modelId="{D9AC639F-837B-4EC6-9061-8F481D21BC1A}" type="pres">
      <dgm:prSet presAssocID="{B14A251E-D717-446B-BE6A-D9B2D4B32E99}" presName="Name21" presStyleCnt="0"/>
      <dgm:spPr/>
    </dgm:pt>
    <dgm:pt modelId="{023A7F00-AF52-4C5A-8C6A-375D32B99E5C}" type="pres">
      <dgm:prSet presAssocID="{B14A251E-D717-446B-BE6A-D9B2D4B32E99}" presName="level2Shape" presStyleLbl="node3" presStyleIdx="4" presStyleCnt="5"/>
      <dgm:spPr/>
      <dgm:t>
        <a:bodyPr/>
        <a:lstStyle/>
        <a:p>
          <a:endParaRPr lang="de-DE"/>
        </a:p>
      </dgm:t>
    </dgm:pt>
    <dgm:pt modelId="{2401B1DE-2916-4A84-B8C6-05793E158C2D}" type="pres">
      <dgm:prSet presAssocID="{B14A251E-D717-446B-BE6A-D9B2D4B32E99}" presName="hierChild3" presStyleCnt="0"/>
      <dgm:spPr/>
    </dgm:pt>
    <dgm:pt modelId="{F635EC70-3B89-4C35-AFB9-DFDE4591F699}" type="pres">
      <dgm:prSet presAssocID="{AC58A403-1096-47A6-869D-6729ECBB43F6}" presName="Name19" presStyleLbl="parChTrans1D4" presStyleIdx="12" presStyleCnt="15"/>
      <dgm:spPr/>
      <dgm:t>
        <a:bodyPr/>
        <a:lstStyle/>
        <a:p>
          <a:endParaRPr lang="de-DE"/>
        </a:p>
      </dgm:t>
    </dgm:pt>
    <dgm:pt modelId="{A9EB47FE-3A14-4A4C-85B8-BF80FD6510FD}" type="pres">
      <dgm:prSet presAssocID="{892184D4-D533-4F16-972B-01A8DCC77102}" presName="Name21" presStyleCnt="0"/>
      <dgm:spPr/>
    </dgm:pt>
    <dgm:pt modelId="{6775AA11-CD64-487C-8A9B-7F1B30C41F7B}" type="pres">
      <dgm:prSet presAssocID="{892184D4-D533-4F16-972B-01A8DCC77102}" presName="level2Shape" presStyleLbl="node4" presStyleIdx="12" presStyleCnt="15"/>
      <dgm:spPr/>
      <dgm:t>
        <a:bodyPr/>
        <a:lstStyle/>
        <a:p>
          <a:endParaRPr lang="de-DE"/>
        </a:p>
      </dgm:t>
    </dgm:pt>
    <dgm:pt modelId="{769CD4CA-2A26-4788-B722-1593AE353BB4}" type="pres">
      <dgm:prSet presAssocID="{892184D4-D533-4F16-972B-01A8DCC77102}" presName="hierChild3" presStyleCnt="0"/>
      <dgm:spPr/>
    </dgm:pt>
    <dgm:pt modelId="{22BCA9D9-8FDD-4920-8D28-F93C4516308A}" type="pres">
      <dgm:prSet presAssocID="{E104B156-0D54-4F7A-AA55-09415C5E0486}" presName="Name19" presStyleLbl="parChTrans1D4" presStyleIdx="13" presStyleCnt="15"/>
      <dgm:spPr/>
      <dgm:t>
        <a:bodyPr/>
        <a:lstStyle/>
        <a:p>
          <a:endParaRPr lang="de-DE"/>
        </a:p>
      </dgm:t>
    </dgm:pt>
    <dgm:pt modelId="{602A2EAD-43F5-48EE-8E1F-3B19575A0B12}" type="pres">
      <dgm:prSet presAssocID="{61F13C4B-5BCA-423E-AA0E-761384C90AA5}" presName="Name21" presStyleCnt="0"/>
      <dgm:spPr/>
    </dgm:pt>
    <dgm:pt modelId="{B37CB243-C213-4DF9-B88F-F78C8CB29ABB}" type="pres">
      <dgm:prSet presAssocID="{61F13C4B-5BCA-423E-AA0E-761384C90AA5}" presName="level2Shape" presStyleLbl="node4" presStyleIdx="13" presStyleCnt="15"/>
      <dgm:spPr/>
      <dgm:t>
        <a:bodyPr/>
        <a:lstStyle/>
        <a:p>
          <a:endParaRPr lang="de-DE"/>
        </a:p>
      </dgm:t>
    </dgm:pt>
    <dgm:pt modelId="{2E6B4A6A-EB62-4EB3-ABCD-051E3F4B8FEC}" type="pres">
      <dgm:prSet presAssocID="{61F13C4B-5BCA-423E-AA0E-761384C90AA5}" presName="hierChild3" presStyleCnt="0"/>
      <dgm:spPr/>
    </dgm:pt>
    <dgm:pt modelId="{034B489D-B5DF-4318-89C0-B34F1C87D4E1}" type="pres">
      <dgm:prSet presAssocID="{1758FC91-9749-4F43-A531-F17A2840A3F6}" presName="Name19" presStyleLbl="parChTrans1D4" presStyleIdx="14" presStyleCnt="15"/>
      <dgm:spPr/>
      <dgm:t>
        <a:bodyPr/>
        <a:lstStyle/>
        <a:p>
          <a:endParaRPr lang="de-DE"/>
        </a:p>
      </dgm:t>
    </dgm:pt>
    <dgm:pt modelId="{9D5DDCE5-3D27-4849-9E50-ACE7F36C6840}" type="pres">
      <dgm:prSet presAssocID="{B548F36B-AD75-4EA4-B3F4-1DA606D6F99B}" presName="Name21" presStyleCnt="0"/>
      <dgm:spPr/>
    </dgm:pt>
    <dgm:pt modelId="{8334C7F9-172E-41E7-9833-DA38EF144AF2}" type="pres">
      <dgm:prSet presAssocID="{B548F36B-AD75-4EA4-B3F4-1DA606D6F99B}" presName="level2Shape" presStyleLbl="node4" presStyleIdx="14" presStyleCnt="15"/>
      <dgm:spPr/>
      <dgm:t>
        <a:bodyPr/>
        <a:lstStyle/>
        <a:p>
          <a:endParaRPr lang="de-DE"/>
        </a:p>
      </dgm:t>
    </dgm:pt>
    <dgm:pt modelId="{9456A1C9-42D1-4DAB-A5A6-4E5CE8EC3916}" type="pres">
      <dgm:prSet presAssocID="{B548F36B-AD75-4EA4-B3F4-1DA606D6F99B}" presName="hierChild3" presStyleCnt="0"/>
      <dgm:spPr/>
    </dgm:pt>
    <dgm:pt modelId="{C17AF7A8-62C9-4CF7-A249-5139C50EF067}" type="pres">
      <dgm:prSet presAssocID="{6A358999-DEE0-4FF1-8470-EB2761FFDA7F}" presName="bgShapesFlow" presStyleCnt="0"/>
      <dgm:spPr/>
    </dgm:pt>
    <dgm:pt modelId="{60F3CFCD-40D6-4711-A532-8C90CE2885C5}" type="pres">
      <dgm:prSet presAssocID="{66743C68-7A8E-493B-A441-609CFD04FC74}" presName="rectComp" presStyleCnt="0"/>
      <dgm:spPr/>
    </dgm:pt>
    <dgm:pt modelId="{30A5AB46-6632-4D25-84AE-9B8CF3057E3C}" type="pres">
      <dgm:prSet presAssocID="{66743C68-7A8E-493B-A441-609CFD04FC74}" presName="bgRect" presStyleLbl="bgShp" presStyleIdx="0" presStyleCnt="6"/>
      <dgm:spPr/>
      <dgm:t>
        <a:bodyPr/>
        <a:lstStyle/>
        <a:p>
          <a:endParaRPr lang="en-US"/>
        </a:p>
      </dgm:t>
    </dgm:pt>
    <dgm:pt modelId="{4843638A-608C-402C-A0AB-3CA06879448A}" type="pres">
      <dgm:prSet presAssocID="{66743C68-7A8E-493B-A441-609CFD04FC74}" presName="bgRectTx" presStyleLbl="bgShp" presStyleIdx="0" presStyleCnt="6">
        <dgm:presLayoutVars>
          <dgm:bulletEnabled val="1"/>
        </dgm:presLayoutVars>
      </dgm:prSet>
      <dgm:spPr/>
      <dgm:t>
        <a:bodyPr/>
        <a:lstStyle/>
        <a:p>
          <a:endParaRPr lang="en-US"/>
        </a:p>
      </dgm:t>
    </dgm:pt>
    <dgm:pt modelId="{9226271E-2E3D-4A3D-BC8C-AB55293C6CDB}" type="pres">
      <dgm:prSet presAssocID="{66743C68-7A8E-493B-A441-609CFD04FC74}" presName="spComp" presStyleCnt="0"/>
      <dgm:spPr/>
    </dgm:pt>
    <dgm:pt modelId="{89181349-1779-457A-B18C-EAD2ACB6470E}" type="pres">
      <dgm:prSet presAssocID="{66743C68-7A8E-493B-A441-609CFD04FC74}" presName="vSp" presStyleCnt="0"/>
      <dgm:spPr/>
    </dgm:pt>
    <dgm:pt modelId="{2E3E45BA-9591-4D7C-9F48-76E98596456C}" type="pres">
      <dgm:prSet presAssocID="{0C5E345C-B242-4497-9C8B-D2F6C7F7A09C}" presName="rectComp" presStyleCnt="0"/>
      <dgm:spPr/>
    </dgm:pt>
    <dgm:pt modelId="{DDABC1E0-5B42-494A-8136-D286ED63DEE1}" type="pres">
      <dgm:prSet presAssocID="{0C5E345C-B242-4497-9C8B-D2F6C7F7A09C}" presName="bgRect" presStyleLbl="bgShp" presStyleIdx="1" presStyleCnt="6"/>
      <dgm:spPr/>
      <dgm:t>
        <a:bodyPr/>
        <a:lstStyle/>
        <a:p>
          <a:endParaRPr lang="de-DE"/>
        </a:p>
      </dgm:t>
    </dgm:pt>
    <dgm:pt modelId="{ABA05B9D-C4E7-4AA1-ACFF-093FA2A05BAB}" type="pres">
      <dgm:prSet presAssocID="{0C5E345C-B242-4497-9C8B-D2F6C7F7A09C}" presName="bgRectTx" presStyleLbl="bgShp" presStyleIdx="1" presStyleCnt="6">
        <dgm:presLayoutVars>
          <dgm:bulletEnabled val="1"/>
        </dgm:presLayoutVars>
      </dgm:prSet>
      <dgm:spPr/>
      <dgm:t>
        <a:bodyPr/>
        <a:lstStyle/>
        <a:p>
          <a:endParaRPr lang="de-DE"/>
        </a:p>
      </dgm:t>
    </dgm:pt>
    <dgm:pt modelId="{92BA70F3-52EF-4702-A6E0-8C6B71D2F528}" type="pres">
      <dgm:prSet presAssocID="{0C5E345C-B242-4497-9C8B-D2F6C7F7A09C}" presName="spComp" presStyleCnt="0"/>
      <dgm:spPr/>
    </dgm:pt>
    <dgm:pt modelId="{DB78CDD5-B52F-4C1D-80A5-8944F71A33EF}" type="pres">
      <dgm:prSet presAssocID="{0C5E345C-B242-4497-9C8B-D2F6C7F7A09C}" presName="vSp" presStyleCnt="0"/>
      <dgm:spPr/>
    </dgm:pt>
    <dgm:pt modelId="{81D903A6-331C-4961-AF5C-529835096D57}" type="pres">
      <dgm:prSet presAssocID="{9E955B5D-6EDA-4BB6-A656-3ABAE2DAB831}" presName="rectComp" presStyleCnt="0"/>
      <dgm:spPr/>
    </dgm:pt>
    <dgm:pt modelId="{60098A94-D9A6-41C8-8856-BA63E128D1B2}" type="pres">
      <dgm:prSet presAssocID="{9E955B5D-6EDA-4BB6-A656-3ABAE2DAB831}" presName="bgRect" presStyleLbl="bgShp" presStyleIdx="2" presStyleCnt="6"/>
      <dgm:spPr/>
      <dgm:t>
        <a:bodyPr/>
        <a:lstStyle/>
        <a:p>
          <a:endParaRPr lang="en-US"/>
        </a:p>
      </dgm:t>
    </dgm:pt>
    <dgm:pt modelId="{35D82591-F075-44A0-81D9-9552C6A62A71}" type="pres">
      <dgm:prSet presAssocID="{9E955B5D-6EDA-4BB6-A656-3ABAE2DAB831}" presName="bgRectTx" presStyleLbl="bgShp" presStyleIdx="2" presStyleCnt="6">
        <dgm:presLayoutVars>
          <dgm:bulletEnabled val="1"/>
        </dgm:presLayoutVars>
      </dgm:prSet>
      <dgm:spPr/>
      <dgm:t>
        <a:bodyPr/>
        <a:lstStyle/>
        <a:p>
          <a:endParaRPr lang="en-US"/>
        </a:p>
      </dgm:t>
    </dgm:pt>
    <dgm:pt modelId="{AECC9F1D-F32F-45D1-964B-C7F5CBCC7A5C}" type="pres">
      <dgm:prSet presAssocID="{9E955B5D-6EDA-4BB6-A656-3ABAE2DAB831}" presName="spComp" presStyleCnt="0"/>
      <dgm:spPr/>
    </dgm:pt>
    <dgm:pt modelId="{7EA9145B-0561-4568-8B1D-B177E805116E}" type="pres">
      <dgm:prSet presAssocID="{9E955B5D-6EDA-4BB6-A656-3ABAE2DAB831}" presName="vSp" presStyleCnt="0"/>
      <dgm:spPr/>
    </dgm:pt>
    <dgm:pt modelId="{C38026BF-A2F6-4D35-9164-AEB76F44DB39}" type="pres">
      <dgm:prSet presAssocID="{777ADC1F-D4E2-4D58-B977-E43448C6BD25}" presName="rectComp" presStyleCnt="0"/>
      <dgm:spPr/>
    </dgm:pt>
    <dgm:pt modelId="{4ABE66D0-DEC5-4D2E-8CE4-56BA202B81B0}" type="pres">
      <dgm:prSet presAssocID="{777ADC1F-D4E2-4D58-B977-E43448C6BD25}" presName="bgRect" presStyleLbl="bgShp" presStyleIdx="3" presStyleCnt="6"/>
      <dgm:spPr/>
      <dgm:t>
        <a:bodyPr/>
        <a:lstStyle/>
        <a:p>
          <a:endParaRPr lang="de-DE"/>
        </a:p>
      </dgm:t>
    </dgm:pt>
    <dgm:pt modelId="{3E9919D2-2CE9-4B0D-A0F2-21E1A00AD2DC}" type="pres">
      <dgm:prSet presAssocID="{777ADC1F-D4E2-4D58-B977-E43448C6BD25}" presName="bgRectTx" presStyleLbl="bgShp" presStyleIdx="3" presStyleCnt="6">
        <dgm:presLayoutVars>
          <dgm:bulletEnabled val="1"/>
        </dgm:presLayoutVars>
      </dgm:prSet>
      <dgm:spPr/>
      <dgm:t>
        <a:bodyPr/>
        <a:lstStyle/>
        <a:p>
          <a:endParaRPr lang="de-DE"/>
        </a:p>
      </dgm:t>
    </dgm:pt>
    <dgm:pt modelId="{1B5E08B7-097B-4689-9E96-089EEC577859}" type="pres">
      <dgm:prSet presAssocID="{777ADC1F-D4E2-4D58-B977-E43448C6BD25}" presName="spComp" presStyleCnt="0"/>
      <dgm:spPr/>
    </dgm:pt>
    <dgm:pt modelId="{864677F6-40FA-47B3-A14D-E4FD8DA63F0C}" type="pres">
      <dgm:prSet presAssocID="{777ADC1F-D4E2-4D58-B977-E43448C6BD25}" presName="vSp" presStyleCnt="0"/>
      <dgm:spPr/>
    </dgm:pt>
    <dgm:pt modelId="{94BBC812-6E6A-4CC3-A283-6F5891759F40}" type="pres">
      <dgm:prSet presAssocID="{95A42A3E-D9E0-4844-B33D-7908BCDD5C95}" presName="rectComp" presStyleCnt="0"/>
      <dgm:spPr/>
    </dgm:pt>
    <dgm:pt modelId="{485371BD-0709-4FDB-9938-377B5EB50A3E}" type="pres">
      <dgm:prSet presAssocID="{95A42A3E-D9E0-4844-B33D-7908BCDD5C95}" presName="bgRect" presStyleLbl="bgShp" presStyleIdx="4" presStyleCnt="6"/>
      <dgm:spPr/>
      <dgm:t>
        <a:bodyPr/>
        <a:lstStyle/>
        <a:p>
          <a:endParaRPr lang="de-DE"/>
        </a:p>
      </dgm:t>
    </dgm:pt>
    <dgm:pt modelId="{7788A67C-0D82-4881-9883-A5A64CC9AB86}" type="pres">
      <dgm:prSet presAssocID="{95A42A3E-D9E0-4844-B33D-7908BCDD5C95}" presName="bgRectTx" presStyleLbl="bgShp" presStyleIdx="4" presStyleCnt="6">
        <dgm:presLayoutVars>
          <dgm:bulletEnabled val="1"/>
        </dgm:presLayoutVars>
      </dgm:prSet>
      <dgm:spPr/>
      <dgm:t>
        <a:bodyPr/>
        <a:lstStyle/>
        <a:p>
          <a:endParaRPr lang="de-DE"/>
        </a:p>
      </dgm:t>
    </dgm:pt>
    <dgm:pt modelId="{62713067-ECE5-4652-94C2-6819A71208A2}" type="pres">
      <dgm:prSet presAssocID="{95A42A3E-D9E0-4844-B33D-7908BCDD5C95}" presName="spComp" presStyleCnt="0"/>
      <dgm:spPr/>
    </dgm:pt>
    <dgm:pt modelId="{5F77764E-6C47-4D4B-888C-E623DA77BEC3}" type="pres">
      <dgm:prSet presAssocID="{95A42A3E-D9E0-4844-B33D-7908BCDD5C95}" presName="vSp" presStyleCnt="0"/>
      <dgm:spPr/>
    </dgm:pt>
    <dgm:pt modelId="{68BD4830-1BB5-496B-9D42-E643FA1025FF}" type="pres">
      <dgm:prSet presAssocID="{7F58CBE6-14DF-40C6-8D18-EC785C148579}" presName="rectComp" presStyleCnt="0"/>
      <dgm:spPr/>
    </dgm:pt>
    <dgm:pt modelId="{4478A3E5-98EF-4BB5-9C62-918C3C815827}" type="pres">
      <dgm:prSet presAssocID="{7F58CBE6-14DF-40C6-8D18-EC785C148579}" presName="bgRect" presStyleLbl="bgShp" presStyleIdx="5" presStyleCnt="6"/>
      <dgm:spPr/>
      <dgm:t>
        <a:bodyPr/>
        <a:lstStyle/>
        <a:p>
          <a:endParaRPr lang="de-DE"/>
        </a:p>
      </dgm:t>
    </dgm:pt>
    <dgm:pt modelId="{6437C20D-17DF-4C78-9C5F-8B57553D8DEA}" type="pres">
      <dgm:prSet presAssocID="{7F58CBE6-14DF-40C6-8D18-EC785C148579}" presName="bgRectTx" presStyleLbl="bgShp" presStyleIdx="5" presStyleCnt="6">
        <dgm:presLayoutVars>
          <dgm:bulletEnabled val="1"/>
        </dgm:presLayoutVars>
      </dgm:prSet>
      <dgm:spPr/>
      <dgm:t>
        <a:bodyPr/>
        <a:lstStyle/>
        <a:p>
          <a:endParaRPr lang="de-DE"/>
        </a:p>
      </dgm:t>
    </dgm:pt>
  </dgm:ptLst>
  <dgm:cxnLst>
    <dgm:cxn modelId="{49CC7A6B-7105-4144-9E04-FEADECF3232F}" type="presOf" srcId="{7B3084EA-3B94-4C7F-A573-0ACFD58B2942}" destId="{D06E5DAE-B752-4FBF-B064-74EF83F986F5}" srcOrd="0" destOrd="0" presId="urn:microsoft.com/office/officeart/2005/8/layout/hierarchy6"/>
    <dgm:cxn modelId="{C981A403-AEEE-465D-BF91-7E58B721FA01}" type="presOf" srcId="{B67CF16E-4DDC-49AA-B296-1ACB3F5C7C52}" destId="{2FF672BE-C780-4B92-903E-2D910A010177}" srcOrd="0" destOrd="0" presId="urn:microsoft.com/office/officeart/2005/8/layout/hierarchy6"/>
    <dgm:cxn modelId="{578C5F6D-9179-4806-B811-32ED0A28C4DA}" type="presOf" srcId="{2D543266-5EEE-4AF6-B41F-9834882E4C75}" destId="{F7BB9916-EBB6-4826-9BD0-A7A653D15BF0}" srcOrd="0" destOrd="0" presId="urn:microsoft.com/office/officeart/2005/8/layout/hierarchy6"/>
    <dgm:cxn modelId="{FDEA6211-7C1C-49D5-B71A-643298D358D2}" srcId="{22B518D7-C22D-46ED-81AA-AB23ADA3047A}" destId="{B5B42DAB-B395-4776-A3D2-2002A8AA2B43}" srcOrd="0" destOrd="0" parTransId="{5E825A20-F0A1-4979-A4E2-114912861628}" sibTransId="{9CC9EF56-B0B3-429A-8294-C817D001BDEE}"/>
    <dgm:cxn modelId="{4CE46730-9737-4846-9CC8-EF0DB6A73846}" srcId="{6A358999-DEE0-4FF1-8470-EB2761FFDA7F}" destId="{95A42A3E-D9E0-4844-B33D-7908BCDD5C95}" srcOrd="5" destOrd="0" parTransId="{2612BDA2-373C-4EFA-BB8B-C702DD03DFB3}" sibTransId="{D0FAA9C1-C5C3-4E96-BD9E-99090E39F1C2}"/>
    <dgm:cxn modelId="{46A5497E-94E9-45DA-B5FF-268154D66053}" srcId="{8F7A53DE-CF39-41D8-AE1F-41B3B58ED974}" destId="{B5CAEB82-FBF7-47C3-9157-C06972D1FE7D}" srcOrd="4" destOrd="0" parTransId="{FC2F3CB4-69B7-49EE-9D44-41E49BD1166F}" sibTransId="{2971B004-4C7F-4D5A-A66B-D3BB6A47A4D0}"/>
    <dgm:cxn modelId="{FE4899FE-0593-4668-8875-D5996F0F2842}" type="presOf" srcId="{1758FC91-9749-4F43-A531-F17A2840A3F6}" destId="{034B489D-B5DF-4318-89C0-B34F1C87D4E1}" srcOrd="0" destOrd="0" presId="urn:microsoft.com/office/officeart/2005/8/layout/hierarchy6"/>
    <dgm:cxn modelId="{DB0963A5-5CC3-4F7A-B9D5-5648CAE10868}" srcId="{B5B42DAB-B395-4776-A3D2-2002A8AA2B43}" destId="{711B51AD-67CC-485B-A3E3-F6F5C7525F12}" srcOrd="0" destOrd="0" parTransId="{D573E139-99D5-4C6C-B84E-7C516892FA84}" sibTransId="{6CAD3FCB-E78D-4973-AE04-BD3BF1D8DF91}"/>
    <dgm:cxn modelId="{376F19C7-4EBD-406B-8354-63A503E57DF3}" type="presOf" srcId="{F423855E-2BCF-4598-BB40-5958ECE840B2}" destId="{1A2FBF46-90E1-4944-8091-00F500179CCA}" srcOrd="0" destOrd="0" presId="urn:microsoft.com/office/officeart/2005/8/layout/hierarchy6"/>
    <dgm:cxn modelId="{3F90CA40-2D95-4AC3-91A2-3373792321D7}" type="presOf" srcId="{BA81003C-A972-4F21-ACFF-FC5A56A8DE18}" destId="{303A2854-DC85-4354-88D4-24A1FA7D4CF1}" srcOrd="0" destOrd="0" presId="urn:microsoft.com/office/officeart/2005/8/layout/hierarchy6"/>
    <dgm:cxn modelId="{9241E1C7-DD15-416D-A7DA-5D99573230D8}" type="presOf" srcId="{CD806124-F905-4092-8735-A55A1DFA04EB}" destId="{FDF7447C-99EC-4AB8-927C-8247C4E00EAE}" srcOrd="0" destOrd="0" presId="urn:microsoft.com/office/officeart/2005/8/layout/hierarchy6"/>
    <dgm:cxn modelId="{3FC00F94-6746-42A9-B771-26C56E3C2985}" type="presOf" srcId="{0C5E345C-B242-4497-9C8B-D2F6C7F7A09C}" destId="{DDABC1E0-5B42-494A-8136-D286ED63DEE1}" srcOrd="0" destOrd="0" presId="urn:microsoft.com/office/officeart/2005/8/layout/hierarchy6"/>
    <dgm:cxn modelId="{168A1DD9-867F-4D8C-913C-3C9AADD18B56}" type="presOf" srcId="{892184D4-D533-4F16-972B-01A8DCC77102}" destId="{6775AA11-CD64-487C-8A9B-7F1B30C41F7B}" srcOrd="0" destOrd="0" presId="urn:microsoft.com/office/officeart/2005/8/layout/hierarchy6"/>
    <dgm:cxn modelId="{C1DC75C7-5A40-45B4-8B8B-D2E34996DC88}" srcId="{8F7A53DE-CF39-41D8-AE1F-41B3B58ED974}" destId="{C507248F-30A4-4796-B25F-434BB5EEE522}" srcOrd="2" destOrd="0" parTransId="{05944FCD-7E6E-43E9-BE5F-2C86FAFC62F3}" sibTransId="{D33CFE5B-5698-48C4-825C-B7E7110AB919}"/>
    <dgm:cxn modelId="{B623C56F-9E17-4FED-90A7-FF98808BF52A}" type="presOf" srcId="{66743C68-7A8E-493B-A441-609CFD04FC74}" destId="{30A5AB46-6632-4D25-84AE-9B8CF3057E3C}" srcOrd="0" destOrd="0" presId="urn:microsoft.com/office/officeart/2005/8/layout/hierarchy6"/>
    <dgm:cxn modelId="{3BAE0FCC-A6A5-41AB-9DD8-A49CED3EBA28}" type="presOf" srcId="{C29CB4BC-2221-499A-BD6E-167323ED8F67}" destId="{103BDAF4-B465-425F-B0D6-BF19DBA19BA6}" srcOrd="0" destOrd="0" presId="urn:microsoft.com/office/officeart/2005/8/layout/hierarchy6"/>
    <dgm:cxn modelId="{A2E80235-0CE4-48B1-8DD6-773D90311BAF}" type="presOf" srcId="{21502B0E-9FDC-415F-A89B-BDE8D624105D}" destId="{E8F22FBE-AD23-4CF1-88BB-4EC469665D7D}" srcOrd="0" destOrd="0" presId="urn:microsoft.com/office/officeart/2005/8/layout/hierarchy6"/>
    <dgm:cxn modelId="{3AF6B8CA-2158-49DC-9800-01A2AB8016F0}" type="presOf" srcId="{711B51AD-67CC-485B-A3E3-F6F5C7525F12}" destId="{A79E5932-3C07-4669-99C2-EDE4F5D2B1FF}" srcOrd="0" destOrd="0" presId="urn:microsoft.com/office/officeart/2005/8/layout/hierarchy6"/>
    <dgm:cxn modelId="{32B310DB-6FB5-4002-8278-ABD54F75A4EC}" type="presOf" srcId="{95A42A3E-D9E0-4844-B33D-7908BCDD5C95}" destId="{7788A67C-0D82-4881-9883-A5A64CC9AB86}" srcOrd="1" destOrd="0" presId="urn:microsoft.com/office/officeart/2005/8/layout/hierarchy6"/>
    <dgm:cxn modelId="{708E804E-53EE-49E5-854D-9E81E5CB584E}" srcId="{6B011C61-F9B2-4D66-8BA6-47CBAE2E4D57}" destId="{D6E84AB4-5218-4DE0-ABF1-1B3D951BFA80}" srcOrd="0" destOrd="0" parTransId="{10DA81FE-2E80-4B83-B29E-3F37BC570549}" sibTransId="{5743A6F7-1BB5-4FF4-AB31-AC1495161ED0}"/>
    <dgm:cxn modelId="{0EC11854-966A-4A5F-8950-3C73DB922E62}" type="presOf" srcId="{9F739C0C-B224-4112-BFBE-4AF154094BC6}" destId="{032AB804-1D4A-4953-B8C8-B571EDB27D1F}" srcOrd="0" destOrd="0" presId="urn:microsoft.com/office/officeart/2005/8/layout/hierarchy6"/>
    <dgm:cxn modelId="{35F2C55E-8963-4B71-95E5-2C5F0A3360BE}" type="presOf" srcId="{6A358999-DEE0-4FF1-8470-EB2761FFDA7F}" destId="{DBE487E6-FEE1-4DB1-BF83-884340DC5309}" srcOrd="0" destOrd="0" presId="urn:microsoft.com/office/officeart/2005/8/layout/hierarchy6"/>
    <dgm:cxn modelId="{7717082E-F7E3-4F4E-A9E9-6EA38B5497D9}" type="presOf" srcId="{D6E84AB4-5218-4DE0-ABF1-1B3D951BFA80}" destId="{D2479C73-717C-4C55-93D9-2726DEBE450A}" srcOrd="0" destOrd="0" presId="urn:microsoft.com/office/officeart/2005/8/layout/hierarchy6"/>
    <dgm:cxn modelId="{7078F054-90CE-4EF7-9C72-124FD3600C87}" type="presOf" srcId="{B14A251E-D717-446B-BE6A-D9B2D4B32E99}" destId="{023A7F00-AF52-4C5A-8C6A-375D32B99E5C}" srcOrd="0" destOrd="0" presId="urn:microsoft.com/office/officeart/2005/8/layout/hierarchy6"/>
    <dgm:cxn modelId="{FDC20107-8631-4A6C-9E3C-86A9B5FFF249}" srcId="{B5108E8B-DB57-4ADC-AC1B-A93589F87768}" destId="{319A4F8E-6716-4898-864B-F08D81396D6D}" srcOrd="0" destOrd="0" parTransId="{81FAD67B-A2B1-44E4-A2DF-13131A0ACA31}" sibTransId="{0CF44A45-38AF-457B-B289-2D77802775BB}"/>
    <dgm:cxn modelId="{8BCF765A-71ED-4AEF-88BE-2D4191776A6D}" type="presOf" srcId="{3A947F57-A5F6-4612-9EA9-7B85DC5C0C0D}" destId="{5D7BA95F-F91F-486C-9C57-D908BF66429D}" srcOrd="0" destOrd="0" presId="urn:microsoft.com/office/officeart/2005/8/layout/hierarchy6"/>
    <dgm:cxn modelId="{EAB76ED6-1684-4309-9DA0-698A41C74C48}" srcId="{6A358999-DEE0-4FF1-8470-EB2761FFDA7F}" destId="{9E955B5D-6EDA-4BB6-A656-3ABAE2DAB831}" srcOrd="3" destOrd="0" parTransId="{28CAB59D-FE5E-40C9-9701-32CEA25DAFFC}" sibTransId="{931F739B-FE3E-4734-B267-59EA1E58E2B9}"/>
    <dgm:cxn modelId="{9A00BC1A-16F9-426D-A3D5-6782C70BD517}" type="presOf" srcId="{66165324-E3F0-4DDE-A8BC-DC65A981BFFA}" destId="{FC22E6E9-F1A1-4BB3-9694-2E0C55E8B321}" srcOrd="0" destOrd="0" presId="urn:microsoft.com/office/officeart/2005/8/layout/hierarchy6"/>
    <dgm:cxn modelId="{ACE3E7B9-9751-4594-BF5E-2C19538DF192}" srcId="{B5CAEB82-FBF7-47C3-9157-C06972D1FE7D}" destId="{B14A251E-D717-446B-BE6A-D9B2D4B32E99}" srcOrd="0" destOrd="0" parTransId="{01845D9E-BF15-461A-A730-98AB07020858}" sibTransId="{A325B39B-1DCE-48E5-89A8-666D70959012}"/>
    <dgm:cxn modelId="{EDA16D46-23F6-4372-9F2C-302EDB63BEA1}" type="presOf" srcId="{B548F36B-AD75-4EA4-B3F4-1DA606D6F99B}" destId="{8334C7F9-172E-41E7-9833-DA38EF144AF2}" srcOrd="0" destOrd="0" presId="urn:microsoft.com/office/officeart/2005/8/layout/hierarchy6"/>
    <dgm:cxn modelId="{53F4CB1F-2B72-48EC-A1CB-3C975F76DDF1}" type="presOf" srcId="{7F58CBE6-14DF-40C6-8D18-EC785C148579}" destId="{6437C20D-17DF-4C78-9C5F-8B57553D8DEA}" srcOrd="1" destOrd="0" presId="urn:microsoft.com/office/officeart/2005/8/layout/hierarchy6"/>
    <dgm:cxn modelId="{99ECA718-F187-45A5-9BBB-766925B2C777}" type="presOf" srcId="{9DB562D4-A93E-4013-9DD5-616E032BCF69}" destId="{8797391A-B5F7-4206-BA0C-D37E9DE86012}" srcOrd="0" destOrd="0" presId="urn:microsoft.com/office/officeart/2005/8/layout/hierarchy6"/>
    <dgm:cxn modelId="{653F428C-3C87-4735-9DDC-EAC053B68236}" type="presOf" srcId="{22B518D7-C22D-46ED-81AA-AB23ADA3047A}" destId="{4A76202F-CC48-4186-9A2A-D7E4B7DEF04D}" srcOrd="0" destOrd="0" presId="urn:microsoft.com/office/officeart/2005/8/layout/hierarchy6"/>
    <dgm:cxn modelId="{84D99A17-0606-4D6D-8FC6-113ED82CF593}" type="presOf" srcId="{B5108E8B-DB57-4ADC-AC1B-A93589F87768}" destId="{B050EC45-3A12-46E9-9A5A-8C1EE73D93D9}" srcOrd="0" destOrd="0" presId="urn:microsoft.com/office/officeart/2005/8/layout/hierarchy6"/>
    <dgm:cxn modelId="{A85C4FFF-1A29-49FA-AC6A-BCB89320BA45}" srcId="{2B2C31C3-3C44-4440-AC5B-E8EFBB099934}" destId="{B5108E8B-DB57-4ADC-AC1B-A93589F87768}" srcOrd="0" destOrd="0" parTransId="{66165324-E3F0-4DDE-A8BC-DC65A981BFFA}" sibTransId="{CFE3D8B6-CFB4-4D3C-A30C-811BF1F48CB1}"/>
    <dgm:cxn modelId="{DD864E98-4265-4B73-B9B6-2CB8B657C984}" type="presOf" srcId="{61F13C4B-5BCA-423E-AA0E-761384C90AA5}" destId="{B37CB243-C213-4DF9-B88F-F78C8CB29ABB}" srcOrd="0" destOrd="0" presId="urn:microsoft.com/office/officeart/2005/8/layout/hierarchy6"/>
    <dgm:cxn modelId="{2CAC94BD-6D83-46FB-AE91-65576655FCE3}" srcId="{6A358999-DEE0-4FF1-8470-EB2761FFDA7F}" destId="{0C5E345C-B242-4497-9C8B-D2F6C7F7A09C}" srcOrd="2" destOrd="0" parTransId="{C1076FD1-6551-4F29-BE59-6A6133FCA478}" sibTransId="{D8BB82F6-1682-4696-A1FA-BC862B2437F3}"/>
    <dgm:cxn modelId="{ED9C343F-237F-496E-9B80-EF20C16B2CBA}" srcId="{9F739C0C-B224-4112-BFBE-4AF154094BC6}" destId="{57476D1C-0D3D-492C-8A28-E1DEF606103B}" srcOrd="0" destOrd="0" parTransId="{87C759D6-7390-4EEB-8B85-ADED1C49459E}" sibTransId="{9F7B1AC6-57C8-4FB0-881C-345120FC9158}"/>
    <dgm:cxn modelId="{5263B022-C4DD-4F73-B131-97FB4CC94B68}" type="presOf" srcId="{E351AC58-DB90-4356-9780-BF6CC1ACD2CC}" destId="{92D0A446-D6EA-4ED2-A95C-B6835C866BE8}" srcOrd="0" destOrd="0" presId="urn:microsoft.com/office/officeart/2005/8/layout/hierarchy6"/>
    <dgm:cxn modelId="{6E7F0AEF-5143-4351-889B-D2BDF3B6A46B}" type="presOf" srcId="{10DA81FE-2E80-4B83-B29E-3F37BC570549}" destId="{3B2AA343-A466-46A3-BF58-FB0BB86A5776}" srcOrd="0" destOrd="0" presId="urn:microsoft.com/office/officeart/2005/8/layout/hierarchy6"/>
    <dgm:cxn modelId="{6D300ED8-59DC-42A3-9F9A-1CDB78FDBE2D}" type="presOf" srcId="{B5B42DAB-B395-4776-A3D2-2002A8AA2B43}" destId="{46E6D89C-77D5-46C6-BAB6-85E700B33F20}" srcOrd="0" destOrd="0" presId="urn:microsoft.com/office/officeart/2005/8/layout/hierarchy6"/>
    <dgm:cxn modelId="{AC0D8812-B562-41D0-BD65-BBB7104C2D83}" type="presOf" srcId="{0C4D35AF-7548-453D-81B6-83580D889547}" destId="{D46A19DE-2567-429E-92D5-63650BE147A7}" srcOrd="0" destOrd="0" presId="urn:microsoft.com/office/officeart/2005/8/layout/hierarchy6"/>
    <dgm:cxn modelId="{C3483585-197A-4AC4-A7A1-CBF8443B8FAB}" type="presOf" srcId="{9E955B5D-6EDA-4BB6-A656-3ABAE2DAB831}" destId="{35D82591-F075-44A0-81D9-9552C6A62A71}" srcOrd="1" destOrd="0" presId="urn:microsoft.com/office/officeart/2005/8/layout/hierarchy6"/>
    <dgm:cxn modelId="{40E9C5F6-5992-47BB-A3CD-0B0DA4326D28}" type="presOf" srcId="{51FE5BEB-3EEF-48A7-8448-05F2A724A72B}" destId="{C61CA203-0A0D-4C76-83B6-92327B535A1D}" srcOrd="0" destOrd="0" presId="urn:microsoft.com/office/officeart/2005/8/layout/hierarchy6"/>
    <dgm:cxn modelId="{08785495-CD18-45A4-8D6F-0B4FC13EF2BC}" type="presOf" srcId="{FC2F3CB4-69B7-49EE-9D44-41E49BD1166F}" destId="{52B2BE1A-5646-43A8-8680-B83DF8A2C2D2}" srcOrd="0" destOrd="0" presId="urn:microsoft.com/office/officeart/2005/8/layout/hierarchy6"/>
    <dgm:cxn modelId="{A289FAB1-DE76-4FCD-B5C0-D129DD76E7FE}" type="presOf" srcId="{66743C68-7A8E-493B-A441-609CFD04FC74}" destId="{4843638A-608C-402C-A0AB-3CA06879448A}" srcOrd="1" destOrd="0" presId="urn:microsoft.com/office/officeart/2005/8/layout/hierarchy6"/>
    <dgm:cxn modelId="{C7BD3810-A1F0-42AB-BD03-6BA37121F606}" type="presOf" srcId="{F0CB735F-B629-43CE-94F6-96ADAE6A961A}" destId="{477BD297-1B43-4A5A-B1E1-6F08A272C6A7}" srcOrd="0" destOrd="0" presId="urn:microsoft.com/office/officeart/2005/8/layout/hierarchy6"/>
    <dgm:cxn modelId="{9AF6D54F-56B4-489E-917C-8BD7BA2155BF}" srcId="{F423855E-2BCF-4598-BB40-5958ECE840B2}" destId="{2C50AEFA-A29B-4DFC-9545-786EA47F076B}" srcOrd="0" destOrd="0" parTransId="{C29CB4BC-2221-499A-BD6E-167323ED8F67}" sibTransId="{B7BDBBD9-582A-453C-80E3-07BB5D5C6A50}"/>
    <dgm:cxn modelId="{9601DE2B-D238-4CC0-9BBF-43E1443E31DB}" type="presOf" srcId="{05944FCD-7E6E-43E9-BE5F-2C86FAFC62F3}" destId="{631463BE-2D05-4F79-845E-64DBF6FE491D}" srcOrd="0" destOrd="0" presId="urn:microsoft.com/office/officeart/2005/8/layout/hierarchy6"/>
    <dgm:cxn modelId="{4519A2DF-0BD3-45F4-9F08-41E854C89C92}" type="presOf" srcId="{4A97D200-D3EC-47E6-873D-EF220FD8E17F}" destId="{6D2E315E-7161-49D3-9B60-978DAF82D552}" srcOrd="0" destOrd="0" presId="urn:microsoft.com/office/officeart/2005/8/layout/hierarchy6"/>
    <dgm:cxn modelId="{4B4C8DD9-BA83-4D0F-97DD-5FC4DA81C41D}" type="presOf" srcId="{532B5F8D-C3F2-45D6-9850-8A6D89973233}" destId="{D3407442-185C-4BE5-A9D5-2B919C287948}" srcOrd="0" destOrd="0" presId="urn:microsoft.com/office/officeart/2005/8/layout/hierarchy6"/>
    <dgm:cxn modelId="{C6DF6461-C6EC-40B0-9114-B4541F477142}" srcId="{6A358999-DEE0-4FF1-8470-EB2761FFDA7F}" destId="{7F58CBE6-14DF-40C6-8D18-EC785C148579}" srcOrd="6" destOrd="0" parTransId="{1EBD1AE7-7F1E-4790-BAD1-66A7DBF9E751}" sibTransId="{DAB77F14-80C2-4CD6-B1CB-D9AEF36FD7DB}"/>
    <dgm:cxn modelId="{8036F17E-D6F4-4D8C-B429-C94254D86A96}" type="presOf" srcId="{7F58CBE6-14DF-40C6-8D18-EC785C148579}" destId="{4478A3E5-98EF-4BB5-9C62-918C3C815827}" srcOrd="0" destOrd="0" presId="urn:microsoft.com/office/officeart/2005/8/layout/hierarchy6"/>
    <dgm:cxn modelId="{D2E3E882-B985-490F-B84D-169284821250}" srcId="{892184D4-D533-4F16-972B-01A8DCC77102}" destId="{61F13C4B-5BCA-423E-AA0E-761384C90AA5}" srcOrd="0" destOrd="0" parTransId="{E104B156-0D54-4F7A-AA55-09415C5E0486}" sibTransId="{FE88D024-91F8-47F5-97E4-77481DEF16E1}"/>
    <dgm:cxn modelId="{84A30181-1C7C-454C-8A2F-B60E21A9F63C}" srcId="{319A4F8E-6716-4898-864B-F08D81396D6D}" destId="{B67CF16E-4DDC-49AA-B296-1ACB3F5C7C52}" srcOrd="0" destOrd="0" parTransId="{21502B0E-9FDC-415F-A89B-BDE8D624105D}" sibTransId="{ECEFBB81-A0A1-4607-BABC-ECFEC611AF34}"/>
    <dgm:cxn modelId="{7647DFA3-C917-4E59-8898-3AE817754928}" type="presOf" srcId="{01845D9E-BF15-461A-A730-98AB07020858}" destId="{E85240E3-BA32-45E5-B41E-1EADEC263E42}" srcOrd="0" destOrd="0" presId="urn:microsoft.com/office/officeart/2005/8/layout/hierarchy6"/>
    <dgm:cxn modelId="{6952E077-E71B-4591-B0BB-ECEA94A38F07}" type="presOf" srcId="{2C50AEFA-A29B-4DFC-9545-786EA47F076B}" destId="{5BC021C7-2BE8-4D5A-91B9-B7ED3219EA8D}" srcOrd="0" destOrd="0" presId="urn:microsoft.com/office/officeart/2005/8/layout/hierarchy6"/>
    <dgm:cxn modelId="{BFC9309E-4C53-4A9D-826A-7E4ECF22CA45}" srcId="{C507248F-30A4-4796-B25F-434BB5EEE522}" destId="{3A947F57-A5F6-4612-9EA9-7B85DC5C0C0D}" srcOrd="0" destOrd="0" parTransId="{2417A7C6-E2A0-4035-A4B2-DF40F6C72E66}" sibTransId="{1834D89D-61BE-43F5-93AF-CAFF5AE6DFC0}"/>
    <dgm:cxn modelId="{8A011F9C-B108-447F-9C77-260A1F7240B1}" type="presOf" srcId="{7094C3A5-33D6-48A8-A379-8FA883D8E67A}" destId="{650DC405-7E69-403E-9B22-F81DCD8679FA}" srcOrd="0" destOrd="0" presId="urn:microsoft.com/office/officeart/2005/8/layout/hierarchy6"/>
    <dgm:cxn modelId="{D20B70B4-DE0C-4041-8141-5C2F4B78A2F1}" srcId="{8F7A53DE-CF39-41D8-AE1F-41B3B58ED974}" destId="{BA81003C-A972-4F21-ACFF-FC5A56A8DE18}" srcOrd="3" destOrd="0" parTransId="{7B3084EA-3B94-4C7F-A573-0ACFD58B2942}" sibTransId="{D0CF5B46-232F-4A1A-A49E-EBB3F222359A}"/>
    <dgm:cxn modelId="{E4155FC0-2AE2-4B25-AB85-E830DC85AB9F}" srcId="{57476D1C-0D3D-492C-8A28-E1DEF606103B}" destId="{E351AC58-DB90-4356-9780-BF6CC1ACD2CC}" srcOrd="0" destOrd="0" parTransId="{CD806124-F905-4092-8735-A55A1DFA04EB}" sibTransId="{57472DA0-17E2-4559-AE5B-024F39AF24D3}"/>
    <dgm:cxn modelId="{84AB19D9-EADA-4488-86F5-DDB24EA68A23}" srcId="{B14A251E-D717-446B-BE6A-D9B2D4B32E99}" destId="{892184D4-D533-4F16-972B-01A8DCC77102}" srcOrd="0" destOrd="0" parTransId="{AC58A403-1096-47A6-869D-6729ECBB43F6}" sibTransId="{5548E968-FB05-429F-8935-6867320D977D}"/>
    <dgm:cxn modelId="{0F6FE962-D97F-431F-A219-9ECAEA2FEB47}" srcId="{8F7A53DE-CF39-41D8-AE1F-41B3B58ED974}" destId="{2B2C31C3-3C44-4440-AC5B-E8EFBB099934}" srcOrd="1" destOrd="0" parTransId="{7094C3A5-33D6-48A8-A379-8FA883D8E67A}" sibTransId="{7FFB2EFA-47A0-4A90-8C21-85A38A7F3BB4}"/>
    <dgm:cxn modelId="{E5C2B8F6-CBDE-4696-A2EF-8B47D2F4DF18}" srcId="{6A358999-DEE0-4FF1-8470-EB2761FFDA7F}" destId="{777ADC1F-D4E2-4D58-B977-E43448C6BD25}" srcOrd="4" destOrd="0" parTransId="{D28E0DC6-B565-4646-B7B3-6AC74C2F8574}" sibTransId="{012B22E2-AC96-43D7-A78F-6271ECED6934}"/>
    <dgm:cxn modelId="{E8F2C348-8FF1-4822-AA08-1ABB164D92A8}" type="presOf" srcId="{0E8DE1FD-D411-433E-B2A9-0C9420EDD600}" destId="{34606644-2D18-4511-BCE8-996E5D6ACF9B}" srcOrd="0" destOrd="0" presId="urn:microsoft.com/office/officeart/2005/8/layout/hierarchy6"/>
    <dgm:cxn modelId="{CF1E2889-953A-423A-8B01-DF5C1E1EE40D}" type="presOf" srcId="{6B011C61-F9B2-4D66-8BA6-47CBAE2E4D57}" destId="{A661B9B3-27D4-4FE8-A62F-923A7B6D0BD2}" srcOrd="0" destOrd="0" presId="urn:microsoft.com/office/officeart/2005/8/layout/hierarchy6"/>
    <dgm:cxn modelId="{DDFA6149-2686-4DA4-BA20-FFC969855CFC}" type="presOf" srcId="{2417A7C6-E2A0-4035-A4B2-DF40F6C72E66}" destId="{6E0BFAE5-879A-4863-926B-CBFDEBDF7B1C}" srcOrd="0" destOrd="0" presId="urn:microsoft.com/office/officeart/2005/8/layout/hierarchy6"/>
    <dgm:cxn modelId="{63D0CC27-A246-406F-8E1C-D5AD06EF9150}" type="presOf" srcId="{77846771-418F-4497-84F7-C2C42805754B}" destId="{44F1E625-F8E0-43A8-BE8E-0C33A5D3F3B9}" srcOrd="0" destOrd="0" presId="urn:microsoft.com/office/officeart/2005/8/layout/hierarchy6"/>
    <dgm:cxn modelId="{D789B50E-9AA1-4EF5-9593-D66CB528625E}" srcId="{8F7A53DE-CF39-41D8-AE1F-41B3B58ED974}" destId="{9F739C0C-B224-4112-BFBE-4AF154094BC6}" srcOrd="0" destOrd="0" parTransId="{532B5F8D-C3F2-45D6-9850-8A6D89973233}" sibTransId="{5B1B92EE-C2C2-41D2-B8C1-A9EF38B415A8}"/>
    <dgm:cxn modelId="{BC9B99A1-EA25-41C9-931C-AFFAB4763752}" type="presOf" srcId="{0C5E345C-B242-4497-9C8B-D2F6C7F7A09C}" destId="{ABA05B9D-C4E7-4AA1-ACFF-093FA2A05BAB}" srcOrd="1" destOrd="0" presId="urn:microsoft.com/office/officeart/2005/8/layout/hierarchy6"/>
    <dgm:cxn modelId="{A7A7284B-4403-4D2C-AE8D-1D29D29141AC}" srcId="{B67CF16E-4DDC-49AA-B296-1ACB3F5C7C52}" destId="{0E8DE1FD-D411-433E-B2A9-0C9420EDD600}" srcOrd="0" destOrd="0" parTransId="{F0CB735F-B629-43CE-94F6-96ADAE6A961A}" sibTransId="{CFD3E1B7-7609-4C19-93A6-CFA16EA19253}"/>
    <dgm:cxn modelId="{95A59974-77C3-4157-A137-2A616BD2BB52}" type="presOf" srcId="{8F7A53DE-CF39-41D8-AE1F-41B3B58ED974}" destId="{003CD193-91E6-4E7A-A8FA-2030E557C558}" srcOrd="0" destOrd="0" presId="urn:microsoft.com/office/officeart/2005/8/layout/hierarchy6"/>
    <dgm:cxn modelId="{DCD827B9-A77E-4C93-B2DD-BA7E201B244C}" srcId="{6A358999-DEE0-4FF1-8470-EB2761FFDA7F}" destId="{66743C68-7A8E-493B-A441-609CFD04FC74}" srcOrd="1" destOrd="0" parTransId="{99ACD1C1-CC7D-4743-88FF-002BE608E832}" sibTransId="{CE28FBC9-3868-4FD5-9980-347BCBB32D89}"/>
    <dgm:cxn modelId="{DA7D3F86-6631-4B9E-A70A-7323E8590F05}" type="presOf" srcId="{81FAD67B-A2B1-44E4-A2DF-13131A0ACA31}" destId="{9B10B8FA-1622-4485-9747-128E2C32F1FB}" srcOrd="0" destOrd="0" presId="urn:microsoft.com/office/officeart/2005/8/layout/hierarchy6"/>
    <dgm:cxn modelId="{81BC9660-1C45-4C15-B30B-14AA29DDCFDE}" type="presOf" srcId="{C507248F-30A4-4796-B25F-434BB5EEE522}" destId="{11299614-8FB3-40A3-BE1F-DBB4624D38BE}" srcOrd="0" destOrd="0" presId="urn:microsoft.com/office/officeart/2005/8/layout/hierarchy6"/>
    <dgm:cxn modelId="{C4554DE1-4202-4FD7-8448-2E6E0191A147}" type="presOf" srcId="{B604B801-18DF-45C2-90DD-90E4EA8404A5}" destId="{9385D589-0FD7-4D4A-8ED5-ECE23F134EFF}" srcOrd="0" destOrd="0" presId="urn:microsoft.com/office/officeart/2005/8/layout/hierarchy6"/>
    <dgm:cxn modelId="{59C80D75-D199-414E-B7B5-11612C374A18}" srcId="{61F13C4B-5BCA-423E-AA0E-761384C90AA5}" destId="{B548F36B-AD75-4EA4-B3F4-1DA606D6F99B}" srcOrd="0" destOrd="0" parTransId="{1758FC91-9749-4F43-A531-F17A2840A3F6}" sibTransId="{3D89F796-8E61-4248-9D9A-D62D2C742E0D}"/>
    <dgm:cxn modelId="{35370F0D-96D7-41E7-9BC1-00933FEC9560}" type="presOf" srcId="{D573E139-99D5-4C6C-B84E-7C516892FA84}" destId="{88428F27-F929-4505-94E5-5B04CD914C8D}" srcOrd="0" destOrd="0" presId="urn:microsoft.com/office/officeart/2005/8/layout/hierarchy6"/>
    <dgm:cxn modelId="{A3A8695C-E66F-4A82-A059-265F8BABF36B}" srcId="{3A947F57-A5F6-4612-9EA9-7B85DC5C0C0D}" destId="{6B011C61-F9B2-4D66-8BA6-47CBAE2E4D57}" srcOrd="0" destOrd="0" parTransId="{51FE5BEB-3EEF-48A7-8448-05F2A724A72B}" sibTransId="{564BB67D-4E74-4953-8AE8-4FCDED983A6A}"/>
    <dgm:cxn modelId="{B71E7415-C047-4297-B3E9-2534A93C8CFF}" type="presOf" srcId="{B5CAEB82-FBF7-47C3-9157-C06972D1FE7D}" destId="{082E79EF-5B83-4DC8-8FF9-7EA22C21749A}" srcOrd="0" destOrd="0" presId="urn:microsoft.com/office/officeart/2005/8/layout/hierarchy6"/>
    <dgm:cxn modelId="{8E746DD4-F6D5-49D1-884E-1E282FA1926C}" srcId="{BA81003C-A972-4F21-ACFF-FC5A56A8DE18}" destId="{22B518D7-C22D-46ED-81AA-AB23ADA3047A}" srcOrd="0" destOrd="0" parTransId="{77846771-418F-4497-84F7-C2C42805754B}" sibTransId="{E3A903E3-03EA-4FDD-BCDE-CF09F1A2D198}"/>
    <dgm:cxn modelId="{CE7F3864-18E6-4F39-8383-B3A227EDAC78}" type="presOf" srcId="{AC58A403-1096-47A6-869D-6729ECBB43F6}" destId="{F635EC70-3B89-4C35-AFB9-DFDE4591F699}" srcOrd="0" destOrd="0" presId="urn:microsoft.com/office/officeart/2005/8/layout/hierarchy6"/>
    <dgm:cxn modelId="{BA481BDF-AA38-47A2-8334-3B57E778D367}" type="presOf" srcId="{777ADC1F-D4E2-4D58-B977-E43448C6BD25}" destId="{3E9919D2-2CE9-4B0D-A0F2-21E1A00AD2DC}" srcOrd="1" destOrd="0" presId="urn:microsoft.com/office/officeart/2005/8/layout/hierarchy6"/>
    <dgm:cxn modelId="{BBE36749-A1FB-4995-B3F4-F5C400904701}" type="presOf" srcId="{319A4F8E-6716-4898-864B-F08D81396D6D}" destId="{098232BE-5E6A-4E3D-8313-AF619885086E}" srcOrd="0" destOrd="0" presId="urn:microsoft.com/office/officeart/2005/8/layout/hierarchy6"/>
    <dgm:cxn modelId="{E65B4F54-2ECD-42ED-A6DD-5CF0BCA4C460}" type="presOf" srcId="{95A42A3E-D9E0-4844-B33D-7908BCDD5C95}" destId="{485371BD-0709-4FDB-9938-377B5EB50A3E}" srcOrd="0" destOrd="0" presId="urn:microsoft.com/office/officeart/2005/8/layout/hierarchy6"/>
    <dgm:cxn modelId="{8BACD8EF-D474-4FBC-BDDD-E009993CE8E0}" type="presOf" srcId="{2B2C31C3-3C44-4440-AC5B-E8EFBB099934}" destId="{4DF8009B-75CF-4E63-BBE7-BEE233CB9730}" srcOrd="0" destOrd="0" presId="urn:microsoft.com/office/officeart/2005/8/layout/hierarchy6"/>
    <dgm:cxn modelId="{5745C5D7-9DC0-48C2-8C04-E54680F12767}" type="presOf" srcId="{87C759D6-7390-4EEB-8B85-ADED1C49459E}" destId="{120C01D6-A256-48B4-9861-9637C26B8B9F}" srcOrd="0" destOrd="0" presId="urn:microsoft.com/office/officeart/2005/8/layout/hierarchy6"/>
    <dgm:cxn modelId="{7B3E37B7-F7DE-4116-8EB1-A8B3336D02EA}" type="presOf" srcId="{777ADC1F-D4E2-4D58-B977-E43448C6BD25}" destId="{4ABE66D0-DEC5-4D2E-8CE4-56BA202B81B0}" srcOrd="0" destOrd="0" presId="urn:microsoft.com/office/officeart/2005/8/layout/hierarchy6"/>
    <dgm:cxn modelId="{DAFCDDF4-FDE5-4A0A-B3EC-C845C03ABF85}" type="presOf" srcId="{5E825A20-F0A1-4979-A4E2-114912861628}" destId="{325C68DD-77A3-465A-9D4A-CEE32A9938F9}" srcOrd="0" destOrd="0" presId="urn:microsoft.com/office/officeart/2005/8/layout/hierarchy6"/>
    <dgm:cxn modelId="{DF4AE82F-A9AF-4E79-8560-8F19C0E6BD2F}" srcId="{6A358999-DEE0-4FF1-8470-EB2761FFDA7F}" destId="{8F7A53DE-CF39-41D8-AE1F-41B3B58ED974}" srcOrd="0" destOrd="0" parTransId="{064EEE3B-161E-4394-A194-4148F4D7E076}" sibTransId="{6E716EA0-5883-4A59-8B00-A0F2D213E56B}"/>
    <dgm:cxn modelId="{B6A7CAC6-5569-401F-9E21-8DCA84818D04}" type="presOf" srcId="{E104B156-0D54-4F7A-AA55-09415C5E0486}" destId="{22BCA9D9-8FDD-4920-8D28-F93C4516308A}" srcOrd="0" destOrd="0" presId="urn:microsoft.com/office/officeart/2005/8/layout/hierarchy6"/>
    <dgm:cxn modelId="{364F593A-2751-43A0-B646-ACC431E3C337}" srcId="{D6E84AB4-5218-4DE0-ABF1-1B3D951BFA80}" destId="{2D543266-5EEE-4AF6-B41F-9834882E4C75}" srcOrd="0" destOrd="0" parTransId="{B604B801-18DF-45C2-90DD-90E4EA8404A5}" sibTransId="{66E01A34-3314-44FF-A7E5-ECD09DC68C02}"/>
    <dgm:cxn modelId="{7C95ECD9-7754-4EA3-8FEA-A035ADBB0771}" srcId="{E351AC58-DB90-4356-9780-BF6CC1ACD2CC}" destId="{F423855E-2BCF-4598-BB40-5958ECE840B2}" srcOrd="0" destOrd="0" parTransId="{4A97D200-D3EC-47E6-873D-EF220FD8E17F}" sibTransId="{01B875D1-9FDD-42A6-9271-EC9A72E1BDB8}"/>
    <dgm:cxn modelId="{50EFB66F-51C8-40A5-BF8A-0D6F4D92E111}" srcId="{711B51AD-67CC-485B-A3E3-F6F5C7525F12}" destId="{0C4D35AF-7548-453D-81B6-83580D889547}" srcOrd="0" destOrd="0" parTransId="{9DB562D4-A93E-4013-9DD5-616E032BCF69}" sibTransId="{B2C67C6A-E564-41C8-8F4B-CB0806E6BE28}"/>
    <dgm:cxn modelId="{27106BC5-815D-420A-8ABD-E0A59CF13068}" type="presOf" srcId="{9E955B5D-6EDA-4BB6-A656-3ABAE2DAB831}" destId="{60098A94-D9A6-41C8-8856-BA63E128D1B2}" srcOrd="0" destOrd="0" presId="urn:microsoft.com/office/officeart/2005/8/layout/hierarchy6"/>
    <dgm:cxn modelId="{AC4E74AA-FD80-407F-BB47-78D90922EBEC}" type="presOf" srcId="{57476D1C-0D3D-492C-8A28-E1DEF606103B}" destId="{075CA5EA-5B7B-4E42-8B7E-39D20A89CB8B}" srcOrd="0" destOrd="0" presId="urn:microsoft.com/office/officeart/2005/8/layout/hierarchy6"/>
    <dgm:cxn modelId="{54605701-93A6-426B-A9A0-7A956FA2466F}" type="presParOf" srcId="{DBE487E6-FEE1-4DB1-BF83-884340DC5309}" destId="{4239016F-41C7-43D6-9DB5-A261C74E6940}" srcOrd="0" destOrd="0" presId="urn:microsoft.com/office/officeart/2005/8/layout/hierarchy6"/>
    <dgm:cxn modelId="{C8467160-6B68-4CCB-B68E-18D0FA7C05C6}" type="presParOf" srcId="{4239016F-41C7-43D6-9DB5-A261C74E6940}" destId="{1615E330-16ED-460B-B00B-89F7AE8B5F44}" srcOrd="0" destOrd="0" presId="urn:microsoft.com/office/officeart/2005/8/layout/hierarchy6"/>
    <dgm:cxn modelId="{C82C1B62-4012-412E-BEDC-470A21F8CBB6}" type="presParOf" srcId="{4239016F-41C7-43D6-9DB5-A261C74E6940}" destId="{83F07F71-3F0E-4BE6-9527-99B4D038B36E}" srcOrd="1" destOrd="0" presId="urn:microsoft.com/office/officeart/2005/8/layout/hierarchy6"/>
    <dgm:cxn modelId="{F904A138-1ACF-4476-8155-6A2F16B0FE01}" type="presParOf" srcId="{83F07F71-3F0E-4BE6-9527-99B4D038B36E}" destId="{5EFE3D1B-A286-4C62-8253-58AA40E14B55}" srcOrd="0" destOrd="0" presId="urn:microsoft.com/office/officeart/2005/8/layout/hierarchy6"/>
    <dgm:cxn modelId="{9F670ED7-D581-4DD4-B383-55F7FADAB2BA}" type="presParOf" srcId="{5EFE3D1B-A286-4C62-8253-58AA40E14B55}" destId="{003CD193-91E6-4E7A-A8FA-2030E557C558}" srcOrd="0" destOrd="0" presId="urn:microsoft.com/office/officeart/2005/8/layout/hierarchy6"/>
    <dgm:cxn modelId="{2ECDB8BF-71C4-440C-B64F-8678EBD63202}" type="presParOf" srcId="{5EFE3D1B-A286-4C62-8253-58AA40E14B55}" destId="{0250E7FF-8B21-4147-AC6D-D81D208408D7}" srcOrd="1" destOrd="0" presId="urn:microsoft.com/office/officeart/2005/8/layout/hierarchy6"/>
    <dgm:cxn modelId="{941CDD82-8EA8-4B7F-85BA-EBE65359609F}" type="presParOf" srcId="{0250E7FF-8B21-4147-AC6D-D81D208408D7}" destId="{D3407442-185C-4BE5-A9D5-2B919C287948}" srcOrd="0" destOrd="0" presId="urn:microsoft.com/office/officeart/2005/8/layout/hierarchy6"/>
    <dgm:cxn modelId="{44D62C5B-1A78-466C-9717-7D218AE78B9B}" type="presParOf" srcId="{0250E7FF-8B21-4147-AC6D-D81D208408D7}" destId="{B2B3AB8A-306E-4470-9827-D7CEDE1D96F2}" srcOrd="1" destOrd="0" presId="urn:microsoft.com/office/officeart/2005/8/layout/hierarchy6"/>
    <dgm:cxn modelId="{E2DFE200-D8A6-4AAA-8B70-56AB33821E55}" type="presParOf" srcId="{B2B3AB8A-306E-4470-9827-D7CEDE1D96F2}" destId="{032AB804-1D4A-4953-B8C8-B571EDB27D1F}" srcOrd="0" destOrd="0" presId="urn:microsoft.com/office/officeart/2005/8/layout/hierarchy6"/>
    <dgm:cxn modelId="{F2444723-ACAA-4D61-A175-08A5A4C5AEA1}" type="presParOf" srcId="{B2B3AB8A-306E-4470-9827-D7CEDE1D96F2}" destId="{30ACE716-9539-4E39-9933-74B672232FAA}" srcOrd="1" destOrd="0" presId="urn:microsoft.com/office/officeart/2005/8/layout/hierarchy6"/>
    <dgm:cxn modelId="{8BB5AF3D-4504-4B02-ACAB-55D2BE1F524A}" type="presParOf" srcId="{30ACE716-9539-4E39-9933-74B672232FAA}" destId="{120C01D6-A256-48B4-9861-9637C26B8B9F}" srcOrd="0" destOrd="0" presId="urn:microsoft.com/office/officeart/2005/8/layout/hierarchy6"/>
    <dgm:cxn modelId="{D6571591-4A43-4963-907D-566E1066C448}" type="presParOf" srcId="{30ACE716-9539-4E39-9933-74B672232FAA}" destId="{6E03249F-FFCB-43BD-AD73-FB45F582FC06}" srcOrd="1" destOrd="0" presId="urn:microsoft.com/office/officeart/2005/8/layout/hierarchy6"/>
    <dgm:cxn modelId="{B5D78C33-EDB3-43E8-BAA0-6AD09CD85F0F}" type="presParOf" srcId="{6E03249F-FFCB-43BD-AD73-FB45F582FC06}" destId="{075CA5EA-5B7B-4E42-8B7E-39D20A89CB8B}" srcOrd="0" destOrd="0" presId="urn:microsoft.com/office/officeart/2005/8/layout/hierarchy6"/>
    <dgm:cxn modelId="{67D9BA26-D872-4612-84CA-5BB7639990E7}" type="presParOf" srcId="{6E03249F-FFCB-43BD-AD73-FB45F582FC06}" destId="{DCE3491F-BF61-42E4-B45F-9F97FBBB4286}" srcOrd="1" destOrd="0" presId="urn:microsoft.com/office/officeart/2005/8/layout/hierarchy6"/>
    <dgm:cxn modelId="{9E4BAC06-8EB8-4838-A848-1485835A1E6A}" type="presParOf" srcId="{DCE3491F-BF61-42E4-B45F-9F97FBBB4286}" destId="{FDF7447C-99EC-4AB8-927C-8247C4E00EAE}" srcOrd="0" destOrd="0" presId="urn:microsoft.com/office/officeart/2005/8/layout/hierarchy6"/>
    <dgm:cxn modelId="{44809634-ADF1-4668-9216-5006BAE03996}" type="presParOf" srcId="{DCE3491F-BF61-42E4-B45F-9F97FBBB4286}" destId="{2F6B6D06-ED9D-4010-89C0-7C495F857317}" srcOrd="1" destOrd="0" presId="urn:microsoft.com/office/officeart/2005/8/layout/hierarchy6"/>
    <dgm:cxn modelId="{0E5489B5-BEC3-429F-9B13-0291CD36F7D8}" type="presParOf" srcId="{2F6B6D06-ED9D-4010-89C0-7C495F857317}" destId="{92D0A446-D6EA-4ED2-A95C-B6835C866BE8}" srcOrd="0" destOrd="0" presId="urn:microsoft.com/office/officeart/2005/8/layout/hierarchy6"/>
    <dgm:cxn modelId="{658ADD95-515E-43B7-8168-DECB7A28BD24}" type="presParOf" srcId="{2F6B6D06-ED9D-4010-89C0-7C495F857317}" destId="{46E5D827-B343-4E0B-8130-F4816C071B91}" srcOrd="1" destOrd="0" presId="urn:microsoft.com/office/officeart/2005/8/layout/hierarchy6"/>
    <dgm:cxn modelId="{9C37B902-D6EA-4B54-B45F-9AC5488C9AB8}" type="presParOf" srcId="{46E5D827-B343-4E0B-8130-F4816C071B91}" destId="{6D2E315E-7161-49D3-9B60-978DAF82D552}" srcOrd="0" destOrd="0" presId="urn:microsoft.com/office/officeart/2005/8/layout/hierarchy6"/>
    <dgm:cxn modelId="{F3DBD103-DC69-4099-940E-A8280EDF4865}" type="presParOf" srcId="{46E5D827-B343-4E0B-8130-F4816C071B91}" destId="{C0AEBB19-8A37-43E9-9216-CD15DD4EAAC2}" srcOrd="1" destOrd="0" presId="urn:microsoft.com/office/officeart/2005/8/layout/hierarchy6"/>
    <dgm:cxn modelId="{23FEAC5E-953F-4C90-A9C0-E7F9A0D80936}" type="presParOf" srcId="{C0AEBB19-8A37-43E9-9216-CD15DD4EAAC2}" destId="{1A2FBF46-90E1-4944-8091-00F500179CCA}" srcOrd="0" destOrd="0" presId="urn:microsoft.com/office/officeart/2005/8/layout/hierarchy6"/>
    <dgm:cxn modelId="{24434521-B267-453D-9A13-E7DA058BB00C}" type="presParOf" srcId="{C0AEBB19-8A37-43E9-9216-CD15DD4EAAC2}" destId="{6CD9A803-D3C7-432F-B9D9-27C7AFECBB03}" srcOrd="1" destOrd="0" presId="urn:microsoft.com/office/officeart/2005/8/layout/hierarchy6"/>
    <dgm:cxn modelId="{97B3DB5B-136A-459F-9A67-6DE15B4CE813}" type="presParOf" srcId="{6CD9A803-D3C7-432F-B9D9-27C7AFECBB03}" destId="{103BDAF4-B465-425F-B0D6-BF19DBA19BA6}" srcOrd="0" destOrd="0" presId="urn:microsoft.com/office/officeart/2005/8/layout/hierarchy6"/>
    <dgm:cxn modelId="{B15D68FD-D123-4A5B-A5FE-778E6CC9DA44}" type="presParOf" srcId="{6CD9A803-D3C7-432F-B9D9-27C7AFECBB03}" destId="{EB597462-502A-48EC-BCA8-122665B10196}" srcOrd="1" destOrd="0" presId="urn:microsoft.com/office/officeart/2005/8/layout/hierarchy6"/>
    <dgm:cxn modelId="{31761A13-A2E4-4587-832A-F2499812FA92}" type="presParOf" srcId="{EB597462-502A-48EC-BCA8-122665B10196}" destId="{5BC021C7-2BE8-4D5A-91B9-B7ED3219EA8D}" srcOrd="0" destOrd="0" presId="urn:microsoft.com/office/officeart/2005/8/layout/hierarchy6"/>
    <dgm:cxn modelId="{372C54D9-F88A-49E7-891B-3A984794802B}" type="presParOf" srcId="{EB597462-502A-48EC-BCA8-122665B10196}" destId="{C10DF6CD-01C8-44E8-A2A1-AD4710752D58}" srcOrd="1" destOrd="0" presId="urn:microsoft.com/office/officeart/2005/8/layout/hierarchy6"/>
    <dgm:cxn modelId="{7DFD1886-F4C2-4092-A911-FDA1CF4987B8}" type="presParOf" srcId="{0250E7FF-8B21-4147-AC6D-D81D208408D7}" destId="{650DC405-7E69-403E-9B22-F81DCD8679FA}" srcOrd="2" destOrd="0" presId="urn:microsoft.com/office/officeart/2005/8/layout/hierarchy6"/>
    <dgm:cxn modelId="{561DCB39-1122-453E-B231-027563E8CECE}" type="presParOf" srcId="{0250E7FF-8B21-4147-AC6D-D81D208408D7}" destId="{522C65C8-EDDF-4364-9B76-17F2992C1EAF}" srcOrd="3" destOrd="0" presId="urn:microsoft.com/office/officeart/2005/8/layout/hierarchy6"/>
    <dgm:cxn modelId="{D9035532-CE73-40C3-B36B-2AE68D5FF1BD}" type="presParOf" srcId="{522C65C8-EDDF-4364-9B76-17F2992C1EAF}" destId="{4DF8009B-75CF-4E63-BBE7-BEE233CB9730}" srcOrd="0" destOrd="0" presId="urn:microsoft.com/office/officeart/2005/8/layout/hierarchy6"/>
    <dgm:cxn modelId="{953587F0-36F7-4793-9D76-3F11FAD9BA0C}" type="presParOf" srcId="{522C65C8-EDDF-4364-9B76-17F2992C1EAF}" destId="{4234979F-8D78-4FF4-8BD5-B4CFA8D3F060}" srcOrd="1" destOrd="0" presId="urn:microsoft.com/office/officeart/2005/8/layout/hierarchy6"/>
    <dgm:cxn modelId="{B7DF4A1D-9994-4707-AB80-EAC330B08576}" type="presParOf" srcId="{4234979F-8D78-4FF4-8BD5-B4CFA8D3F060}" destId="{FC22E6E9-F1A1-4BB3-9694-2E0C55E8B321}" srcOrd="0" destOrd="0" presId="urn:microsoft.com/office/officeart/2005/8/layout/hierarchy6"/>
    <dgm:cxn modelId="{53A5A686-E37A-43F1-8E5F-25406CBC6F81}" type="presParOf" srcId="{4234979F-8D78-4FF4-8BD5-B4CFA8D3F060}" destId="{CCB9E110-4873-4E1A-959B-B857B37E59D3}" srcOrd="1" destOrd="0" presId="urn:microsoft.com/office/officeart/2005/8/layout/hierarchy6"/>
    <dgm:cxn modelId="{8AE7B9CD-8E06-4300-BBF1-B89D1BCC6DE8}" type="presParOf" srcId="{CCB9E110-4873-4E1A-959B-B857B37E59D3}" destId="{B050EC45-3A12-46E9-9A5A-8C1EE73D93D9}" srcOrd="0" destOrd="0" presId="urn:microsoft.com/office/officeart/2005/8/layout/hierarchy6"/>
    <dgm:cxn modelId="{5C5332D8-8426-43BB-BAFC-88362AC47E3E}" type="presParOf" srcId="{CCB9E110-4873-4E1A-959B-B857B37E59D3}" destId="{5E0A57A3-CBF7-41FC-867E-2EFCF02B2964}" srcOrd="1" destOrd="0" presId="urn:microsoft.com/office/officeart/2005/8/layout/hierarchy6"/>
    <dgm:cxn modelId="{7F36F51F-920D-4508-9915-F85A64FBF2A8}" type="presParOf" srcId="{5E0A57A3-CBF7-41FC-867E-2EFCF02B2964}" destId="{9B10B8FA-1622-4485-9747-128E2C32F1FB}" srcOrd="0" destOrd="0" presId="urn:microsoft.com/office/officeart/2005/8/layout/hierarchy6"/>
    <dgm:cxn modelId="{4E84951D-657F-4129-8648-CFB08CCC6036}" type="presParOf" srcId="{5E0A57A3-CBF7-41FC-867E-2EFCF02B2964}" destId="{22B89064-39BC-4F27-B0EA-0331372BA2C4}" srcOrd="1" destOrd="0" presId="urn:microsoft.com/office/officeart/2005/8/layout/hierarchy6"/>
    <dgm:cxn modelId="{490DC61A-D2C0-4A1F-AB39-28CA0E8814B0}" type="presParOf" srcId="{22B89064-39BC-4F27-B0EA-0331372BA2C4}" destId="{098232BE-5E6A-4E3D-8313-AF619885086E}" srcOrd="0" destOrd="0" presId="urn:microsoft.com/office/officeart/2005/8/layout/hierarchy6"/>
    <dgm:cxn modelId="{01C3E9DA-10DC-4D49-99E9-E6D568CF9524}" type="presParOf" srcId="{22B89064-39BC-4F27-B0EA-0331372BA2C4}" destId="{592E5FEA-EB3B-441F-8211-D2DDF3295FBD}" srcOrd="1" destOrd="0" presId="urn:microsoft.com/office/officeart/2005/8/layout/hierarchy6"/>
    <dgm:cxn modelId="{549248BA-5DC5-44A9-979F-30A7501106D9}" type="presParOf" srcId="{592E5FEA-EB3B-441F-8211-D2DDF3295FBD}" destId="{E8F22FBE-AD23-4CF1-88BB-4EC469665D7D}" srcOrd="0" destOrd="0" presId="urn:microsoft.com/office/officeart/2005/8/layout/hierarchy6"/>
    <dgm:cxn modelId="{DCCD1542-59A9-44F2-965B-5DFEF7998C4E}" type="presParOf" srcId="{592E5FEA-EB3B-441F-8211-D2DDF3295FBD}" destId="{A37F83CF-C16C-4FBC-9C8F-8F5167E307A0}" srcOrd="1" destOrd="0" presId="urn:microsoft.com/office/officeart/2005/8/layout/hierarchy6"/>
    <dgm:cxn modelId="{AC9E4536-6818-4D0E-A073-FDC9755E3A88}" type="presParOf" srcId="{A37F83CF-C16C-4FBC-9C8F-8F5167E307A0}" destId="{2FF672BE-C780-4B92-903E-2D910A010177}" srcOrd="0" destOrd="0" presId="urn:microsoft.com/office/officeart/2005/8/layout/hierarchy6"/>
    <dgm:cxn modelId="{0B9BBFFB-B61E-4F12-8D79-8ECD4615082F}" type="presParOf" srcId="{A37F83CF-C16C-4FBC-9C8F-8F5167E307A0}" destId="{BAE94926-37B8-4C88-9AA5-7D405D4B2241}" srcOrd="1" destOrd="0" presId="urn:microsoft.com/office/officeart/2005/8/layout/hierarchy6"/>
    <dgm:cxn modelId="{6E7BC336-E6B4-402D-8409-91B5D756091E}" type="presParOf" srcId="{BAE94926-37B8-4C88-9AA5-7D405D4B2241}" destId="{477BD297-1B43-4A5A-B1E1-6F08A272C6A7}" srcOrd="0" destOrd="0" presId="urn:microsoft.com/office/officeart/2005/8/layout/hierarchy6"/>
    <dgm:cxn modelId="{B97DBEB4-68B4-4C24-9DE9-A47AF05BF40D}" type="presParOf" srcId="{BAE94926-37B8-4C88-9AA5-7D405D4B2241}" destId="{0D2BB6D7-DF4A-4F72-8039-51349FF026B8}" srcOrd="1" destOrd="0" presId="urn:microsoft.com/office/officeart/2005/8/layout/hierarchy6"/>
    <dgm:cxn modelId="{D6D40BB1-BE57-4EC6-9AAD-C61C183E7663}" type="presParOf" srcId="{0D2BB6D7-DF4A-4F72-8039-51349FF026B8}" destId="{34606644-2D18-4511-BCE8-996E5D6ACF9B}" srcOrd="0" destOrd="0" presId="urn:microsoft.com/office/officeart/2005/8/layout/hierarchy6"/>
    <dgm:cxn modelId="{BFA5BE35-B4EA-4D64-8BCC-26C237B3CD25}" type="presParOf" srcId="{0D2BB6D7-DF4A-4F72-8039-51349FF026B8}" destId="{6F482662-2698-4892-9D8C-94D2AF28B5E7}" srcOrd="1" destOrd="0" presId="urn:microsoft.com/office/officeart/2005/8/layout/hierarchy6"/>
    <dgm:cxn modelId="{5587A0D3-94EA-4CA1-AB08-D65E1071100C}" type="presParOf" srcId="{0250E7FF-8B21-4147-AC6D-D81D208408D7}" destId="{631463BE-2D05-4F79-845E-64DBF6FE491D}" srcOrd="4" destOrd="0" presId="urn:microsoft.com/office/officeart/2005/8/layout/hierarchy6"/>
    <dgm:cxn modelId="{1259C2BB-0365-4286-AEEE-FBA742D4F021}" type="presParOf" srcId="{0250E7FF-8B21-4147-AC6D-D81D208408D7}" destId="{8F53FF24-27F7-43C5-85A2-70B564A2BA1F}" srcOrd="5" destOrd="0" presId="urn:microsoft.com/office/officeart/2005/8/layout/hierarchy6"/>
    <dgm:cxn modelId="{AFB42171-F12F-4668-AE07-BE492E81A445}" type="presParOf" srcId="{8F53FF24-27F7-43C5-85A2-70B564A2BA1F}" destId="{11299614-8FB3-40A3-BE1F-DBB4624D38BE}" srcOrd="0" destOrd="0" presId="urn:microsoft.com/office/officeart/2005/8/layout/hierarchy6"/>
    <dgm:cxn modelId="{2CBFF61A-76D5-4A9D-A12F-CAF942A1FCC0}" type="presParOf" srcId="{8F53FF24-27F7-43C5-85A2-70B564A2BA1F}" destId="{2A3D45AD-7E02-4354-B025-8577C484F652}" srcOrd="1" destOrd="0" presId="urn:microsoft.com/office/officeart/2005/8/layout/hierarchy6"/>
    <dgm:cxn modelId="{0FC626DA-8C9E-4159-A633-16C04C22EAF9}" type="presParOf" srcId="{2A3D45AD-7E02-4354-B025-8577C484F652}" destId="{6E0BFAE5-879A-4863-926B-CBFDEBDF7B1C}" srcOrd="0" destOrd="0" presId="urn:microsoft.com/office/officeart/2005/8/layout/hierarchy6"/>
    <dgm:cxn modelId="{1E8D1DA8-5BD7-4F6E-82E9-45B8F4A2DBE9}" type="presParOf" srcId="{2A3D45AD-7E02-4354-B025-8577C484F652}" destId="{7EF64169-4221-4248-8D7E-8FAE373D26E3}" srcOrd="1" destOrd="0" presId="urn:microsoft.com/office/officeart/2005/8/layout/hierarchy6"/>
    <dgm:cxn modelId="{1020643A-73C0-495B-A735-20B00497DCFB}" type="presParOf" srcId="{7EF64169-4221-4248-8D7E-8FAE373D26E3}" destId="{5D7BA95F-F91F-486C-9C57-D908BF66429D}" srcOrd="0" destOrd="0" presId="urn:microsoft.com/office/officeart/2005/8/layout/hierarchy6"/>
    <dgm:cxn modelId="{676FE1EE-EDFF-4EB1-8175-FE7BA2EB1973}" type="presParOf" srcId="{7EF64169-4221-4248-8D7E-8FAE373D26E3}" destId="{27C58E22-0C76-450B-8312-E03702C00ECF}" srcOrd="1" destOrd="0" presId="urn:microsoft.com/office/officeart/2005/8/layout/hierarchy6"/>
    <dgm:cxn modelId="{405B956D-FC89-46B0-BFB6-4BA90E4E55FE}" type="presParOf" srcId="{27C58E22-0C76-450B-8312-E03702C00ECF}" destId="{C61CA203-0A0D-4C76-83B6-92327B535A1D}" srcOrd="0" destOrd="0" presId="urn:microsoft.com/office/officeart/2005/8/layout/hierarchy6"/>
    <dgm:cxn modelId="{AC8E5DAD-8DF9-42B1-A201-7B36A60DFDB9}" type="presParOf" srcId="{27C58E22-0C76-450B-8312-E03702C00ECF}" destId="{61F7E5D7-FED2-4F2F-9868-B91B921319FC}" srcOrd="1" destOrd="0" presId="urn:microsoft.com/office/officeart/2005/8/layout/hierarchy6"/>
    <dgm:cxn modelId="{F38AB77B-A931-47AD-B66D-28D00022D120}" type="presParOf" srcId="{61F7E5D7-FED2-4F2F-9868-B91B921319FC}" destId="{A661B9B3-27D4-4FE8-A62F-923A7B6D0BD2}" srcOrd="0" destOrd="0" presId="urn:microsoft.com/office/officeart/2005/8/layout/hierarchy6"/>
    <dgm:cxn modelId="{2748FB71-9698-432C-B61D-CD3881005599}" type="presParOf" srcId="{61F7E5D7-FED2-4F2F-9868-B91B921319FC}" destId="{69E5F9E1-8754-4F0F-988B-9F975302E295}" srcOrd="1" destOrd="0" presId="urn:microsoft.com/office/officeart/2005/8/layout/hierarchy6"/>
    <dgm:cxn modelId="{1E96B4ED-6BA1-4973-856D-BC8A8EBEC920}" type="presParOf" srcId="{69E5F9E1-8754-4F0F-988B-9F975302E295}" destId="{3B2AA343-A466-46A3-BF58-FB0BB86A5776}" srcOrd="0" destOrd="0" presId="urn:microsoft.com/office/officeart/2005/8/layout/hierarchy6"/>
    <dgm:cxn modelId="{68A86683-02F3-42AD-A7AE-7E48D758AFE2}" type="presParOf" srcId="{69E5F9E1-8754-4F0F-988B-9F975302E295}" destId="{E6F79380-2794-4690-983F-F6315E921DCC}" srcOrd="1" destOrd="0" presId="urn:microsoft.com/office/officeart/2005/8/layout/hierarchy6"/>
    <dgm:cxn modelId="{55946351-9A43-47BB-84AF-A62D886AEAE2}" type="presParOf" srcId="{E6F79380-2794-4690-983F-F6315E921DCC}" destId="{D2479C73-717C-4C55-93D9-2726DEBE450A}" srcOrd="0" destOrd="0" presId="urn:microsoft.com/office/officeart/2005/8/layout/hierarchy6"/>
    <dgm:cxn modelId="{2D3CDE7F-F60F-403F-BA33-36FF221E4FBD}" type="presParOf" srcId="{E6F79380-2794-4690-983F-F6315E921DCC}" destId="{BFD8EC55-B79E-4E4F-B288-7FA84FBF1400}" srcOrd="1" destOrd="0" presId="urn:microsoft.com/office/officeart/2005/8/layout/hierarchy6"/>
    <dgm:cxn modelId="{0958BB8D-D4BA-4294-922C-A603ECD9F2C5}" type="presParOf" srcId="{BFD8EC55-B79E-4E4F-B288-7FA84FBF1400}" destId="{9385D589-0FD7-4D4A-8ED5-ECE23F134EFF}" srcOrd="0" destOrd="0" presId="urn:microsoft.com/office/officeart/2005/8/layout/hierarchy6"/>
    <dgm:cxn modelId="{7E37B40B-AE63-4E6F-821B-737F837B35C1}" type="presParOf" srcId="{BFD8EC55-B79E-4E4F-B288-7FA84FBF1400}" destId="{01DFDD35-95E8-4BA0-B67D-A61F886A1856}" srcOrd="1" destOrd="0" presId="urn:microsoft.com/office/officeart/2005/8/layout/hierarchy6"/>
    <dgm:cxn modelId="{C69E35CC-BC9C-4C30-B82A-D3107D60E41C}" type="presParOf" srcId="{01DFDD35-95E8-4BA0-B67D-A61F886A1856}" destId="{F7BB9916-EBB6-4826-9BD0-A7A653D15BF0}" srcOrd="0" destOrd="0" presId="urn:microsoft.com/office/officeart/2005/8/layout/hierarchy6"/>
    <dgm:cxn modelId="{D4985AFE-30E9-426F-AA4F-E292AA35EEED}" type="presParOf" srcId="{01DFDD35-95E8-4BA0-B67D-A61F886A1856}" destId="{0459CB6D-A516-415F-A76A-AC01365D2BAE}" srcOrd="1" destOrd="0" presId="urn:microsoft.com/office/officeart/2005/8/layout/hierarchy6"/>
    <dgm:cxn modelId="{90008274-1D46-473F-A42D-9C0AE6C6F804}" type="presParOf" srcId="{0250E7FF-8B21-4147-AC6D-D81D208408D7}" destId="{D06E5DAE-B752-4FBF-B064-74EF83F986F5}" srcOrd="6" destOrd="0" presId="urn:microsoft.com/office/officeart/2005/8/layout/hierarchy6"/>
    <dgm:cxn modelId="{2D14139E-F696-4CE8-AEA7-F64266852DA6}" type="presParOf" srcId="{0250E7FF-8B21-4147-AC6D-D81D208408D7}" destId="{6DBA8667-EF5F-4392-951C-7AA8055A57F5}" srcOrd="7" destOrd="0" presId="urn:microsoft.com/office/officeart/2005/8/layout/hierarchy6"/>
    <dgm:cxn modelId="{1B6862AB-55EB-4FD3-BE9F-EFAD04246D9C}" type="presParOf" srcId="{6DBA8667-EF5F-4392-951C-7AA8055A57F5}" destId="{303A2854-DC85-4354-88D4-24A1FA7D4CF1}" srcOrd="0" destOrd="0" presId="urn:microsoft.com/office/officeart/2005/8/layout/hierarchy6"/>
    <dgm:cxn modelId="{AB0148B8-3522-4F76-BF36-609E997D2C21}" type="presParOf" srcId="{6DBA8667-EF5F-4392-951C-7AA8055A57F5}" destId="{430E37C8-9C8E-4659-999F-111FD79A678D}" srcOrd="1" destOrd="0" presId="urn:microsoft.com/office/officeart/2005/8/layout/hierarchy6"/>
    <dgm:cxn modelId="{16A073FE-D2C6-44BC-8BE0-3614DBAC49A5}" type="presParOf" srcId="{430E37C8-9C8E-4659-999F-111FD79A678D}" destId="{44F1E625-F8E0-43A8-BE8E-0C33A5D3F3B9}" srcOrd="0" destOrd="0" presId="urn:microsoft.com/office/officeart/2005/8/layout/hierarchy6"/>
    <dgm:cxn modelId="{32C2B716-8AE4-4F35-9CF6-A1F441691F18}" type="presParOf" srcId="{430E37C8-9C8E-4659-999F-111FD79A678D}" destId="{2E457D3E-A230-4EB7-9C1A-454539427C7A}" srcOrd="1" destOrd="0" presId="urn:microsoft.com/office/officeart/2005/8/layout/hierarchy6"/>
    <dgm:cxn modelId="{DB2157F0-ADBE-4A7D-ACFB-4D5C9B911413}" type="presParOf" srcId="{2E457D3E-A230-4EB7-9C1A-454539427C7A}" destId="{4A76202F-CC48-4186-9A2A-D7E4B7DEF04D}" srcOrd="0" destOrd="0" presId="urn:microsoft.com/office/officeart/2005/8/layout/hierarchy6"/>
    <dgm:cxn modelId="{008EFB05-0546-4D42-A61F-9AD79E12F85F}" type="presParOf" srcId="{2E457D3E-A230-4EB7-9C1A-454539427C7A}" destId="{B0054918-BACB-4870-8528-7A19BF5C31D8}" srcOrd="1" destOrd="0" presId="urn:microsoft.com/office/officeart/2005/8/layout/hierarchy6"/>
    <dgm:cxn modelId="{4E3D6E9F-DF2E-48CD-AE8E-12440CA18FE4}" type="presParOf" srcId="{B0054918-BACB-4870-8528-7A19BF5C31D8}" destId="{325C68DD-77A3-465A-9D4A-CEE32A9938F9}" srcOrd="0" destOrd="0" presId="urn:microsoft.com/office/officeart/2005/8/layout/hierarchy6"/>
    <dgm:cxn modelId="{814CD07C-F7B2-469E-BB78-3F5BC2C1226A}" type="presParOf" srcId="{B0054918-BACB-4870-8528-7A19BF5C31D8}" destId="{75422678-ED37-490E-9BB5-CFDFE4D5F97E}" srcOrd="1" destOrd="0" presId="urn:microsoft.com/office/officeart/2005/8/layout/hierarchy6"/>
    <dgm:cxn modelId="{A0B266FC-2E97-4C72-986F-5350BC2EF9AF}" type="presParOf" srcId="{75422678-ED37-490E-9BB5-CFDFE4D5F97E}" destId="{46E6D89C-77D5-46C6-BAB6-85E700B33F20}" srcOrd="0" destOrd="0" presId="urn:microsoft.com/office/officeart/2005/8/layout/hierarchy6"/>
    <dgm:cxn modelId="{AFAA89B7-5819-4830-ABBD-FD72236ECC5D}" type="presParOf" srcId="{75422678-ED37-490E-9BB5-CFDFE4D5F97E}" destId="{43939C9C-B10F-4E9D-B71E-307EF9689387}" srcOrd="1" destOrd="0" presId="urn:microsoft.com/office/officeart/2005/8/layout/hierarchy6"/>
    <dgm:cxn modelId="{9029FD60-7334-45EC-A47C-F46DFEADF8EE}" type="presParOf" srcId="{43939C9C-B10F-4E9D-B71E-307EF9689387}" destId="{88428F27-F929-4505-94E5-5B04CD914C8D}" srcOrd="0" destOrd="0" presId="urn:microsoft.com/office/officeart/2005/8/layout/hierarchy6"/>
    <dgm:cxn modelId="{36337634-3043-4492-B66B-11B05288206C}" type="presParOf" srcId="{43939C9C-B10F-4E9D-B71E-307EF9689387}" destId="{E728841D-5C65-4EE8-B8F5-AA35199406B5}" srcOrd="1" destOrd="0" presId="urn:microsoft.com/office/officeart/2005/8/layout/hierarchy6"/>
    <dgm:cxn modelId="{0263FD13-9C26-4DC7-8F9C-B98E103D7A69}" type="presParOf" srcId="{E728841D-5C65-4EE8-B8F5-AA35199406B5}" destId="{A79E5932-3C07-4669-99C2-EDE4F5D2B1FF}" srcOrd="0" destOrd="0" presId="urn:microsoft.com/office/officeart/2005/8/layout/hierarchy6"/>
    <dgm:cxn modelId="{F752CC6A-46DE-4F11-A205-ABE1BFC5E998}" type="presParOf" srcId="{E728841D-5C65-4EE8-B8F5-AA35199406B5}" destId="{3DBB5B5F-133C-4F9C-B85A-B29CAB8CE5C8}" srcOrd="1" destOrd="0" presId="urn:microsoft.com/office/officeart/2005/8/layout/hierarchy6"/>
    <dgm:cxn modelId="{85FF2E02-A78F-4626-849E-0EB82160D60E}" type="presParOf" srcId="{3DBB5B5F-133C-4F9C-B85A-B29CAB8CE5C8}" destId="{8797391A-B5F7-4206-BA0C-D37E9DE86012}" srcOrd="0" destOrd="0" presId="urn:microsoft.com/office/officeart/2005/8/layout/hierarchy6"/>
    <dgm:cxn modelId="{F876D4BB-D865-4056-9EC5-F0DB9CB550B5}" type="presParOf" srcId="{3DBB5B5F-133C-4F9C-B85A-B29CAB8CE5C8}" destId="{8223F099-8FDE-410C-8253-2559D6B92A11}" srcOrd="1" destOrd="0" presId="urn:microsoft.com/office/officeart/2005/8/layout/hierarchy6"/>
    <dgm:cxn modelId="{BAEB9891-9479-45E5-B243-7470B8C0D9DB}" type="presParOf" srcId="{8223F099-8FDE-410C-8253-2559D6B92A11}" destId="{D46A19DE-2567-429E-92D5-63650BE147A7}" srcOrd="0" destOrd="0" presId="urn:microsoft.com/office/officeart/2005/8/layout/hierarchy6"/>
    <dgm:cxn modelId="{28613E63-F32B-4C14-8CA3-EA70F5183597}" type="presParOf" srcId="{8223F099-8FDE-410C-8253-2559D6B92A11}" destId="{8D7E3355-735E-4671-89F6-2A38FEC68D34}" srcOrd="1" destOrd="0" presId="urn:microsoft.com/office/officeart/2005/8/layout/hierarchy6"/>
    <dgm:cxn modelId="{084EC89F-E008-4EDE-8AD8-BAE34388142D}" type="presParOf" srcId="{0250E7FF-8B21-4147-AC6D-D81D208408D7}" destId="{52B2BE1A-5646-43A8-8680-B83DF8A2C2D2}" srcOrd="8" destOrd="0" presId="urn:microsoft.com/office/officeart/2005/8/layout/hierarchy6"/>
    <dgm:cxn modelId="{19D94FA1-DD2F-46C5-B479-8A61729DE3D0}" type="presParOf" srcId="{0250E7FF-8B21-4147-AC6D-D81D208408D7}" destId="{12A8B1DB-9A6D-461F-8917-4775FF8FB2F1}" srcOrd="9" destOrd="0" presId="urn:microsoft.com/office/officeart/2005/8/layout/hierarchy6"/>
    <dgm:cxn modelId="{5F06E4A3-3967-4458-90F2-A4B3F7A4CB0A}" type="presParOf" srcId="{12A8B1DB-9A6D-461F-8917-4775FF8FB2F1}" destId="{082E79EF-5B83-4DC8-8FF9-7EA22C21749A}" srcOrd="0" destOrd="0" presId="urn:microsoft.com/office/officeart/2005/8/layout/hierarchy6"/>
    <dgm:cxn modelId="{B37C9635-4289-422E-B134-C2DF99F0EFBB}" type="presParOf" srcId="{12A8B1DB-9A6D-461F-8917-4775FF8FB2F1}" destId="{FD287807-03FE-4719-B747-7B4A6A7DDFEF}" srcOrd="1" destOrd="0" presId="urn:microsoft.com/office/officeart/2005/8/layout/hierarchy6"/>
    <dgm:cxn modelId="{65D16500-E5F0-49D7-AC08-709604F128B9}" type="presParOf" srcId="{FD287807-03FE-4719-B747-7B4A6A7DDFEF}" destId="{E85240E3-BA32-45E5-B41E-1EADEC263E42}" srcOrd="0" destOrd="0" presId="urn:microsoft.com/office/officeart/2005/8/layout/hierarchy6"/>
    <dgm:cxn modelId="{A9A1E170-4AAE-4856-B684-DC7920A8E705}" type="presParOf" srcId="{FD287807-03FE-4719-B747-7B4A6A7DDFEF}" destId="{D9AC639F-837B-4EC6-9061-8F481D21BC1A}" srcOrd="1" destOrd="0" presId="urn:microsoft.com/office/officeart/2005/8/layout/hierarchy6"/>
    <dgm:cxn modelId="{2D2A5FD8-2E44-485C-86FA-F1C916F3ACE2}" type="presParOf" srcId="{D9AC639F-837B-4EC6-9061-8F481D21BC1A}" destId="{023A7F00-AF52-4C5A-8C6A-375D32B99E5C}" srcOrd="0" destOrd="0" presId="urn:microsoft.com/office/officeart/2005/8/layout/hierarchy6"/>
    <dgm:cxn modelId="{0DF7E06C-21B1-4AE0-AA33-EF1E3E0F6E59}" type="presParOf" srcId="{D9AC639F-837B-4EC6-9061-8F481D21BC1A}" destId="{2401B1DE-2916-4A84-B8C6-05793E158C2D}" srcOrd="1" destOrd="0" presId="urn:microsoft.com/office/officeart/2005/8/layout/hierarchy6"/>
    <dgm:cxn modelId="{918585C2-2E69-4F35-B34C-0DA2FBE5AE75}" type="presParOf" srcId="{2401B1DE-2916-4A84-B8C6-05793E158C2D}" destId="{F635EC70-3B89-4C35-AFB9-DFDE4591F699}" srcOrd="0" destOrd="0" presId="urn:microsoft.com/office/officeart/2005/8/layout/hierarchy6"/>
    <dgm:cxn modelId="{052232C4-7730-4027-83B1-DCA228F4DF82}" type="presParOf" srcId="{2401B1DE-2916-4A84-B8C6-05793E158C2D}" destId="{A9EB47FE-3A14-4A4C-85B8-BF80FD6510FD}" srcOrd="1" destOrd="0" presId="urn:microsoft.com/office/officeart/2005/8/layout/hierarchy6"/>
    <dgm:cxn modelId="{9B50D960-D79E-42CC-9BFE-012BE0591FF7}" type="presParOf" srcId="{A9EB47FE-3A14-4A4C-85B8-BF80FD6510FD}" destId="{6775AA11-CD64-487C-8A9B-7F1B30C41F7B}" srcOrd="0" destOrd="0" presId="urn:microsoft.com/office/officeart/2005/8/layout/hierarchy6"/>
    <dgm:cxn modelId="{049CB91E-E265-4DC8-ACE3-EBE29965879F}" type="presParOf" srcId="{A9EB47FE-3A14-4A4C-85B8-BF80FD6510FD}" destId="{769CD4CA-2A26-4788-B722-1593AE353BB4}" srcOrd="1" destOrd="0" presId="urn:microsoft.com/office/officeart/2005/8/layout/hierarchy6"/>
    <dgm:cxn modelId="{2AB91FF1-0B4D-4C70-BFEA-4D6E2BE0A7A0}" type="presParOf" srcId="{769CD4CA-2A26-4788-B722-1593AE353BB4}" destId="{22BCA9D9-8FDD-4920-8D28-F93C4516308A}" srcOrd="0" destOrd="0" presId="urn:microsoft.com/office/officeart/2005/8/layout/hierarchy6"/>
    <dgm:cxn modelId="{901A5DA8-BE51-4827-85E7-B2484155F4E3}" type="presParOf" srcId="{769CD4CA-2A26-4788-B722-1593AE353BB4}" destId="{602A2EAD-43F5-48EE-8E1F-3B19575A0B12}" srcOrd="1" destOrd="0" presId="urn:microsoft.com/office/officeart/2005/8/layout/hierarchy6"/>
    <dgm:cxn modelId="{34B73C5A-23BA-4EC5-BB0B-54DC7C239EEC}" type="presParOf" srcId="{602A2EAD-43F5-48EE-8E1F-3B19575A0B12}" destId="{B37CB243-C213-4DF9-B88F-F78C8CB29ABB}" srcOrd="0" destOrd="0" presId="urn:microsoft.com/office/officeart/2005/8/layout/hierarchy6"/>
    <dgm:cxn modelId="{F70DA56F-4A04-49ED-9D33-6302FDFC6094}" type="presParOf" srcId="{602A2EAD-43F5-48EE-8E1F-3B19575A0B12}" destId="{2E6B4A6A-EB62-4EB3-ABCD-051E3F4B8FEC}" srcOrd="1" destOrd="0" presId="urn:microsoft.com/office/officeart/2005/8/layout/hierarchy6"/>
    <dgm:cxn modelId="{C156183F-0BD0-4C94-B4A2-5A4F34FF491B}" type="presParOf" srcId="{2E6B4A6A-EB62-4EB3-ABCD-051E3F4B8FEC}" destId="{034B489D-B5DF-4318-89C0-B34F1C87D4E1}" srcOrd="0" destOrd="0" presId="urn:microsoft.com/office/officeart/2005/8/layout/hierarchy6"/>
    <dgm:cxn modelId="{FB260D09-45B4-4312-9CC8-A32FD6BA50BA}" type="presParOf" srcId="{2E6B4A6A-EB62-4EB3-ABCD-051E3F4B8FEC}" destId="{9D5DDCE5-3D27-4849-9E50-ACE7F36C6840}" srcOrd="1" destOrd="0" presId="urn:microsoft.com/office/officeart/2005/8/layout/hierarchy6"/>
    <dgm:cxn modelId="{6BD93496-4C4F-4298-9AB1-9F0EEA80C8B1}" type="presParOf" srcId="{9D5DDCE5-3D27-4849-9E50-ACE7F36C6840}" destId="{8334C7F9-172E-41E7-9833-DA38EF144AF2}" srcOrd="0" destOrd="0" presId="urn:microsoft.com/office/officeart/2005/8/layout/hierarchy6"/>
    <dgm:cxn modelId="{F258BB9E-E2E3-4F6D-A6E4-26BA8CA8740A}" type="presParOf" srcId="{9D5DDCE5-3D27-4849-9E50-ACE7F36C6840}" destId="{9456A1C9-42D1-4DAB-A5A6-4E5CE8EC3916}" srcOrd="1" destOrd="0" presId="urn:microsoft.com/office/officeart/2005/8/layout/hierarchy6"/>
    <dgm:cxn modelId="{71504FF6-8856-4A86-967F-AF6BD02E54ED}" type="presParOf" srcId="{DBE487E6-FEE1-4DB1-BF83-884340DC5309}" destId="{C17AF7A8-62C9-4CF7-A249-5139C50EF067}" srcOrd="1" destOrd="0" presId="urn:microsoft.com/office/officeart/2005/8/layout/hierarchy6"/>
    <dgm:cxn modelId="{E572E277-657F-4361-B10E-E47FF0CDC4CD}" type="presParOf" srcId="{C17AF7A8-62C9-4CF7-A249-5139C50EF067}" destId="{60F3CFCD-40D6-4711-A532-8C90CE2885C5}" srcOrd="0" destOrd="0" presId="urn:microsoft.com/office/officeart/2005/8/layout/hierarchy6"/>
    <dgm:cxn modelId="{445927E0-47DA-462F-8DFD-EECE580DD9D9}" type="presParOf" srcId="{60F3CFCD-40D6-4711-A532-8C90CE2885C5}" destId="{30A5AB46-6632-4D25-84AE-9B8CF3057E3C}" srcOrd="0" destOrd="0" presId="urn:microsoft.com/office/officeart/2005/8/layout/hierarchy6"/>
    <dgm:cxn modelId="{7DE26B76-5C81-47D0-9641-A14583E77C4E}" type="presParOf" srcId="{60F3CFCD-40D6-4711-A532-8C90CE2885C5}" destId="{4843638A-608C-402C-A0AB-3CA06879448A}" srcOrd="1" destOrd="0" presId="urn:microsoft.com/office/officeart/2005/8/layout/hierarchy6"/>
    <dgm:cxn modelId="{8F5CD389-615D-4FE6-8C90-EA0928A9F53E}" type="presParOf" srcId="{C17AF7A8-62C9-4CF7-A249-5139C50EF067}" destId="{9226271E-2E3D-4A3D-BC8C-AB55293C6CDB}" srcOrd="1" destOrd="0" presId="urn:microsoft.com/office/officeart/2005/8/layout/hierarchy6"/>
    <dgm:cxn modelId="{2C5C5DD2-B5C3-4C29-B8BD-C1552F185316}" type="presParOf" srcId="{9226271E-2E3D-4A3D-BC8C-AB55293C6CDB}" destId="{89181349-1779-457A-B18C-EAD2ACB6470E}" srcOrd="0" destOrd="0" presId="urn:microsoft.com/office/officeart/2005/8/layout/hierarchy6"/>
    <dgm:cxn modelId="{B17D96B4-DC08-405E-9CA1-E758013A5D28}" type="presParOf" srcId="{C17AF7A8-62C9-4CF7-A249-5139C50EF067}" destId="{2E3E45BA-9591-4D7C-9F48-76E98596456C}" srcOrd="2" destOrd="0" presId="urn:microsoft.com/office/officeart/2005/8/layout/hierarchy6"/>
    <dgm:cxn modelId="{8A9865A3-F47A-4DA6-BE20-781B8F4AB9C8}" type="presParOf" srcId="{2E3E45BA-9591-4D7C-9F48-76E98596456C}" destId="{DDABC1E0-5B42-494A-8136-D286ED63DEE1}" srcOrd="0" destOrd="0" presId="urn:microsoft.com/office/officeart/2005/8/layout/hierarchy6"/>
    <dgm:cxn modelId="{C7EEF5F4-146A-48D9-854A-5EBDDAE62F65}" type="presParOf" srcId="{2E3E45BA-9591-4D7C-9F48-76E98596456C}" destId="{ABA05B9D-C4E7-4AA1-ACFF-093FA2A05BAB}" srcOrd="1" destOrd="0" presId="urn:microsoft.com/office/officeart/2005/8/layout/hierarchy6"/>
    <dgm:cxn modelId="{B6DD7D86-8CB4-4978-81D6-097810AC41A4}" type="presParOf" srcId="{C17AF7A8-62C9-4CF7-A249-5139C50EF067}" destId="{92BA70F3-52EF-4702-A6E0-8C6B71D2F528}" srcOrd="3" destOrd="0" presId="urn:microsoft.com/office/officeart/2005/8/layout/hierarchy6"/>
    <dgm:cxn modelId="{49A6FD1C-0267-4568-9ABB-15F06D37271F}" type="presParOf" srcId="{92BA70F3-52EF-4702-A6E0-8C6B71D2F528}" destId="{DB78CDD5-B52F-4C1D-80A5-8944F71A33EF}" srcOrd="0" destOrd="0" presId="urn:microsoft.com/office/officeart/2005/8/layout/hierarchy6"/>
    <dgm:cxn modelId="{407A4FA4-4E58-418B-8201-C9E7F9607EB6}" type="presParOf" srcId="{C17AF7A8-62C9-4CF7-A249-5139C50EF067}" destId="{81D903A6-331C-4961-AF5C-529835096D57}" srcOrd="4" destOrd="0" presId="urn:microsoft.com/office/officeart/2005/8/layout/hierarchy6"/>
    <dgm:cxn modelId="{53199610-D6D2-4965-8BB0-20D653A274C2}" type="presParOf" srcId="{81D903A6-331C-4961-AF5C-529835096D57}" destId="{60098A94-D9A6-41C8-8856-BA63E128D1B2}" srcOrd="0" destOrd="0" presId="urn:microsoft.com/office/officeart/2005/8/layout/hierarchy6"/>
    <dgm:cxn modelId="{8EF91F3F-56BC-41D7-BE51-6560AB84BB6F}" type="presParOf" srcId="{81D903A6-331C-4961-AF5C-529835096D57}" destId="{35D82591-F075-44A0-81D9-9552C6A62A71}" srcOrd="1" destOrd="0" presId="urn:microsoft.com/office/officeart/2005/8/layout/hierarchy6"/>
    <dgm:cxn modelId="{487E5924-9B19-496A-8781-3D12E6D87962}" type="presParOf" srcId="{C17AF7A8-62C9-4CF7-A249-5139C50EF067}" destId="{AECC9F1D-F32F-45D1-964B-C7F5CBCC7A5C}" srcOrd="5" destOrd="0" presId="urn:microsoft.com/office/officeart/2005/8/layout/hierarchy6"/>
    <dgm:cxn modelId="{B3897C0E-49FE-4874-9BEC-ADB348018B9A}" type="presParOf" srcId="{AECC9F1D-F32F-45D1-964B-C7F5CBCC7A5C}" destId="{7EA9145B-0561-4568-8B1D-B177E805116E}" srcOrd="0" destOrd="0" presId="urn:microsoft.com/office/officeart/2005/8/layout/hierarchy6"/>
    <dgm:cxn modelId="{9709ACCD-0FAA-42A7-9466-A273A15987B1}" type="presParOf" srcId="{C17AF7A8-62C9-4CF7-A249-5139C50EF067}" destId="{C38026BF-A2F6-4D35-9164-AEB76F44DB39}" srcOrd="6" destOrd="0" presId="urn:microsoft.com/office/officeart/2005/8/layout/hierarchy6"/>
    <dgm:cxn modelId="{1F843C5D-37FD-4BCA-98D0-71F5C4B3C9EA}" type="presParOf" srcId="{C38026BF-A2F6-4D35-9164-AEB76F44DB39}" destId="{4ABE66D0-DEC5-4D2E-8CE4-56BA202B81B0}" srcOrd="0" destOrd="0" presId="urn:microsoft.com/office/officeart/2005/8/layout/hierarchy6"/>
    <dgm:cxn modelId="{56C10BD5-071B-4E38-8BBD-BD1DCDA08DC1}" type="presParOf" srcId="{C38026BF-A2F6-4D35-9164-AEB76F44DB39}" destId="{3E9919D2-2CE9-4B0D-A0F2-21E1A00AD2DC}" srcOrd="1" destOrd="0" presId="urn:microsoft.com/office/officeart/2005/8/layout/hierarchy6"/>
    <dgm:cxn modelId="{552F35A2-41D8-4C47-8AE0-3102F2B16BC2}" type="presParOf" srcId="{C17AF7A8-62C9-4CF7-A249-5139C50EF067}" destId="{1B5E08B7-097B-4689-9E96-089EEC577859}" srcOrd="7" destOrd="0" presId="urn:microsoft.com/office/officeart/2005/8/layout/hierarchy6"/>
    <dgm:cxn modelId="{13707ED4-14BC-4055-9E95-B3F2C97256A6}" type="presParOf" srcId="{1B5E08B7-097B-4689-9E96-089EEC577859}" destId="{864677F6-40FA-47B3-A14D-E4FD8DA63F0C}" srcOrd="0" destOrd="0" presId="urn:microsoft.com/office/officeart/2005/8/layout/hierarchy6"/>
    <dgm:cxn modelId="{E81650CB-2421-458B-A1A1-BE3B96C0C9BA}" type="presParOf" srcId="{C17AF7A8-62C9-4CF7-A249-5139C50EF067}" destId="{94BBC812-6E6A-4CC3-A283-6F5891759F40}" srcOrd="8" destOrd="0" presId="urn:microsoft.com/office/officeart/2005/8/layout/hierarchy6"/>
    <dgm:cxn modelId="{D212701C-B726-4556-B243-0DFDF577BD69}" type="presParOf" srcId="{94BBC812-6E6A-4CC3-A283-6F5891759F40}" destId="{485371BD-0709-4FDB-9938-377B5EB50A3E}" srcOrd="0" destOrd="0" presId="urn:microsoft.com/office/officeart/2005/8/layout/hierarchy6"/>
    <dgm:cxn modelId="{976EAA99-02B7-4C73-BDCD-84E7A6EE73A9}" type="presParOf" srcId="{94BBC812-6E6A-4CC3-A283-6F5891759F40}" destId="{7788A67C-0D82-4881-9883-A5A64CC9AB86}" srcOrd="1" destOrd="0" presId="urn:microsoft.com/office/officeart/2005/8/layout/hierarchy6"/>
    <dgm:cxn modelId="{A96A7FEB-00A2-4A2E-808A-C7C23F85F2A4}" type="presParOf" srcId="{C17AF7A8-62C9-4CF7-A249-5139C50EF067}" destId="{62713067-ECE5-4652-94C2-6819A71208A2}" srcOrd="9" destOrd="0" presId="urn:microsoft.com/office/officeart/2005/8/layout/hierarchy6"/>
    <dgm:cxn modelId="{DE30B059-5C69-45EE-9CB2-B767DBCAFD6A}" type="presParOf" srcId="{62713067-ECE5-4652-94C2-6819A71208A2}" destId="{5F77764E-6C47-4D4B-888C-E623DA77BEC3}" srcOrd="0" destOrd="0" presId="urn:microsoft.com/office/officeart/2005/8/layout/hierarchy6"/>
    <dgm:cxn modelId="{66009B65-9C8C-4754-BCD4-1BC242816F69}" type="presParOf" srcId="{C17AF7A8-62C9-4CF7-A249-5139C50EF067}" destId="{68BD4830-1BB5-496B-9D42-E643FA1025FF}" srcOrd="10" destOrd="0" presId="urn:microsoft.com/office/officeart/2005/8/layout/hierarchy6"/>
    <dgm:cxn modelId="{E9802F8A-07B8-4E07-A2E2-ADE99AD5AF19}" type="presParOf" srcId="{68BD4830-1BB5-496B-9D42-E643FA1025FF}" destId="{4478A3E5-98EF-4BB5-9C62-918C3C815827}" srcOrd="0" destOrd="0" presId="urn:microsoft.com/office/officeart/2005/8/layout/hierarchy6"/>
    <dgm:cxn modelId="{0B86FF97-A74A-4E8E-8BC2-1DC78102A8C7}" type="presParOf" srcId="{68BD4830-1BB5-496B-9D42-E643FA1025FF}" destId="{6437C20D-17DF-4C78-9C5F-8B57553D8DEA}" srcOrd="1" destOrd="0" presId="urn:microsoft.com/office/officeart/2005/8/layout/hierarchy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4D4E9C1-3CAC-4CCD-8F1E-F663B3199EAB}" type="doc">
      <dgm:prSet loTypeId="urn:microsoft.com/office/officeart/2005/8/layout/process1" loCatId="process" qsTypeId="urn:microsoft.com/office/officeart/2005/8/quickstyle/simple1" qsCatId="simple" csTypeId="urn:microsoft.com/office/officeart/2005/8/colors/accent2_2" csCatId="accent2" phldr="1"/>
      <dgm:spPr/>
    </dgm:pt>
    <dgm:pt modelId="{63002092-E76A-4714-AAE2-1AE8E9136DEE}">
      <dgm:prSet phldrT="[Text]"/>
      <dgm:spPr/>
      <dgm:t>
        <a:bodyPr/>
        <a:lstStyle/>
        <a:p>
          <a:r>
            <a:rPr lang="en-US" dirty="0" smtClean="0"/>
            <a:t>Event 0</a:t>
          </a:r>
        </a:p>
        <a:p>
          <a:r>
            <a:rPr lang="en-US" dirty="0" smtClean="0"/>
            <a:t>Time:</a:t>
          </a:r>
          <a:br>
            <a:rPr lang="en-US" dirty="0" smtClean="0"/>
          </a:br>
          <a:r>
            <a:rPr lang="en-US" dirty="0" smtClean="0"/>
            <a:t>0 ns</a:t>
          </a:r>
          <a:endParaRPr lang="en-US" dirty="0"/>
        </a:p>
      </dgm:t>
    </dgm:pt>
    <dgm:pt modelId="{38FBA839-14E5-45C4-A4E5-058156EB5618}" type="parTrans" cxnId="{66654D8D-571F-4E67-88E0-D707A77858C8}">
      <dgm:prSet/>
      <dgm:spPr/>
      <dgm:t>
        <a:bodyPr/>
        <a:lstStyle/>
        <a:p>
          <a:endParaRPr lang="en-US"/>
        </a:p>
      </dgm:t>
    </dgm:pt>
    <dgm:pt modelId="{4F65FB17-D384-40E8-B085-464FD1247CB7}" type="sibTrans" cxnId="{66654D8D-571F-4E67-88E0-D707A77858C8}">
      <dgm:prSet/>
      <dgm:spPr/>
      <dgm:t>
        <a:bodyPr/>
        <a:lstStyle/>
        <a:p>
          <a:endParaRPr lang="en-US"/>
        </a:p>
      </dgm:t>
    </dgm:pt>
    <dgm:pt modelId="{6287FB13-3041-41CC-80DF-7A034B88AD46}">
      <dgm:prSet phldrT="[Text]"/>
      <dgm:spPr/>
      <dgm:t>
        <a:bodyPr/>
        <a:lstStyle/>
        <a:p>
          <a:r>
            <a:rPr lang="en-US" dirty="0" smtClean="0"/>
            <a:t>Event 4</a:t>
          </a:r>
        </a:p>
        <a:p>
          <a:r>
            <a:rPr lang="en-US" dirty="0" smtClean="0"/>
            <a:t>Time: 140 ns</a:t>
          </a:r>
          <a:endParaRPr lang="en-US" dirty="0"/>
        </a:p>
      </dgm:t>
    </dgm:pt>
    <dgm:pt modelId="{375825EF-873C-44FD-A148-E88799077714}" type="sibTrans" cxnId="{8258D6D1-DE55-4836-AE90-B866A5050885}">
      <dgm:prSet/>
      <dgm:spPr/>
      <dgm:t>
        <a:bodyPr/>
        <a:lstStyle/>
        <a:p>
          <a:endParaRPr lang="en-US"/>
        </a:p>
      </dgm:t>
    </dgm:pt>
    <dgm:pt modelId="{DAD3025F-AB9F-4D91-AABC-361C274C63F5}" type="parTrans" cxnId="{8258D6D1-DE55-4836-AE90-B866A5050885}">
      <dgm:prSet/>
      <dgm:spPr/>
      <dgm:t>
        <a:bodyPr/>
        <a:lstStyle/>
        <a:p>
          <a:endParaRPr lang="en-US"/>
        </a:p>
      </dgm:t>
    </dgm:pt>
    <dgm:pt modelId="{CB22EB84-7070-4D9E-935A-8720BBC80DE3}">
      <dgm:prSet phldrT="[Text]"/>
      <dgm:spPr/>
      <dgm:t>
        <a:bodyPr/>
        <a:lstStyle/>
        <a:p>
          <a:r>
            <a:rPr lang="en-US" dirty="0" smtClean="0"/>
            <a:t>Event 3</a:t>
          </a:r>
        </a:p>
        <a:p>
          <a:r>
            <a:rPr lang="en-US" dirty="0" smtClean="0"/>
            <a:t>Time: 136 ns</a:t>
          </a:r>
          <a:endParaRPr lang="en-US" dirty="0"/>
        </a:p>
      </dgm:t>
    </dgm:pt>
    <dgm:pt modelId="{1C9E688F-20EA-4896-9A21-17936E739447}" type="sibTrans" cxnId="{67ADB738-E1F5-426A-A232-7E9E0121112D}">
      <dgm:prSet/>
      <dgm:spPr/>
      <dgm:t>
        <a:bodyPr/>
        <a:lstStyle/>
        <a:p>
          <a:endParaRPr lang="en-US"/>
        </a:p>
      </dgm:t>
    </dgm:pt>
    <dgm:pt modelId="{9328813E-CB19-4B7B-AF49-1C03F8BEA290}" type="parTrans" cxnId="{67ADB738-E1F5-426A-A232-7E9E0121112D}">
      <dgm:prSet/>
      <dgm:spPr/>
      <dgm:t>
        <a:bodyPr/>
        <a:lstStyle/>
        <a:p>
          <a:endParaRPr lang="en-US"/>
        </a:p>
      </dgm:t>
    </dgm:pt>
    <dgm:pt modelId="{E03D0C5E-ECAE-478A-A74B-8C08CDDD3D35}">
      <dgm:prSet phldrT="[Text]"/>
      <dgm:spPr/>
      <dgm:t>
        <a:bodyPr/>
        <a:lstStyle/>
        <a:p>
          <a:r>
            <a:rPr lang="en-US" dirty="0" smtClean="0"/>
            <a:t>Event 2</a:t>
          </a:r>
        </a:p>
        <a:p>
          <a:r>
            <a:rPr lang="en-US" dirty="0" smtClean="0"/>
            <a:t>Time: 120 ns</a:t>
          </a:r>
          <a:endParaRPr lang="en-US" dirty="0"/>
        </a:p>
      </dgm:t>
    </dgm:pt>
    <dgm:pt modelId="{A40B93E3-5005-47BC-81F6-CB5633AA6EDF}" type="sibTrans" cxnId="{81FC9EF3-E1B6-488D-BC4E-FD0892C7CA8D}">
      <dgm:prSet/>
      <dgm:spPr/>
      <dgm:t>
        <a:bodyPr/>
        <a:lstStyle/>
        <a:p>
          <a:endParaRPr lang="en-US"/>
        </a:p>
      </dgm:t>
    </dgm:pt>
    <dgm:pt modelId="{14393CA4-3FF2-4B4B-B97F-BFA7CA790AD3}" type="parTrans" cxnId="{81FC9EF3-E1B6-488D-BC4E-FD0892C7CA8D}">
      <dgm:prSet/>
      <dgm:spPr/>
      <dgm:t>
        <a:bodyPr/>
        <a:lstStyle/>
        <a:p>
          <a:endParaRPr lang="en-US"/>
        </a:p>
      </dgm:t>
    </dgm:pt>
    <dgm:pt modelId="{CA972F93-EA47-4D4B-AD89-F207E39F2FE9}">
      <dgm:prSet phldrT="[Text]"/>
      <dgm:spPr/>
      <dgm:t>
        <a:bodyPr/>
        <a:lstStyle/>
        <a:p>
          <a:r>
            <a:rPr lang="en-US" dirty="0" smtClean="0"/>
            <a:t>Event 1</a:t>
          </a:r>
        </a:p>
        <a:p>
          <a:r>
            <a:rPr lang="en-US" dirty="0" smtClean="0"/>
            <a:t>Time:</a:t>
          </a:r>
          <a:br>
            <a:rPr lang="en-US" dirty="0" smtClean="0"/>
          </a:br>
          <a:r>
            <a:rPr lang="en-US" dirty="0" smtClean="0"/>
            <a:t>23 ns</a:t>
          </a:r>
          <a:endParaRPr lang="en-US" dirty="0"/>
        </a:p>
      </dgm:t>
    </dgm:pt>
    <dgm:pt modelId="{08B9A066-5573-4542-B8AA-676CDC2520CA}" type="sibTrans" cxnId="{67E763F9-2F40-46B2-BB90-648F8594AFFD}">
      <dgm:prSet/>
      <dgm:spPr/>
      <dgm:t>
        <a:bodyPr/>
        <a:lstStyle/>
        <a:p>
          <a:endParaRPr lang="en-US"/>
        </a:p>
      </dgm:t>
    </dgm:pt>
    <dgm:pt modelId="{B7933442-BAB1-4B6C-8E60-5C7EC0001677}" type="parTrans" cxnId="{67E763F9-2F40-46B2-BB90-648F8594AFFD}">
      <dgm:prSet/>
      <dgm:spPr/>
      <dgm:t>
        <a:bodyPr/>
        <a:lstStyle/>
        <a:p>
          <a:endParaRPr lang="en-US"/>
        </a:p>
      </dgm:t>
    </dgm:pt>
    <dgm:pt modelId="{DAF28CD2-7CEC-427D-BD05-92D5FD923AA9}" type="pres">
      <dgm:prSet presAssocID="{24D4E9C1-3CAC-4CCD-8F1E-F663B3199EAB}" presName="Name0" presStyleCnt="0">
        <dgm:presLayoutVars>
          <dgm:dir/>
          <dgm:resizeHandles val="exact"/>
        </dgm:presLayoutVars>
      </dgm:prSet>
      <dgm:spPr/>
    </dgm:pt>
    <dgm:pt modelId="{7EE60ACF-0965-46F2-A0DB-ECD4542875D4}" type="pres">
      <dgm:prSet presAssocID="{63002092-E76A-4714-AAE2-1AE8E9136DEE}" presName="node" presStyleLbl="node1" presStyleIdx="0" presStyleCnt="5">
        <dgm:presLayoutVars>
          <dgm:bulletEnabled val="1"/>
        </dgm:presLayoutVars>
      </dgm:prSet>
      <dgm:spPr/>
      <dgm:t>
        <a:bodyPr/>
        <a:lstStyle/>
        <a:p>
          <a:endParaRPr lang="en-US"/>
        </a:p>
      </dgm:t>
    </dgm:pt>
    <dgm:pt modelId="{3AC831DF-DD74-49D2-A4F7-B28B28402E6B}" type="pres">
      <dgm:prSet presAssocID="{4F65FB17-D384-40E8-B085-464FD1247CB7}" presName="sibTrans" presStyleLbl="sibTrans2D1" presStyleIdx="0" presStyleCnt="4"/>
      <dgm:spPr/>
      <dgm:t>
        <a:bodyPr/>
        <a:lstStyle/>
        <a:p>
          <a:endParaRPr lang="en-US"/>
        </a:p>
      </dgm:t>
    </dgm:pt>
    <dgm:pt modelId="{EC654405-687F-4602-A916-C89527BB24B3}" type="pres">
      <dgm:prSet presAssocID="{4F65FB17-D384-40E8-B085-464FD1247CB7}" presName="connectorText" presStyleLbl="sibTrans2D1" presStyleIdx="0" presStyleCnt="4"/>
      <dgm:spPr/>
      <dgm:t>
        <a:bodyPr/>
        <a:lstStyle/>
        <a:p>
          <a:endParaRPr lang="en-US"/>
        </a:p>
      </dgm:t>
    </dgm:pt>
    <dgm:pt modelId="{F5249DAF-E72D-47BC-A63D-0A670B164577}" type="pres">
      <dgm:prSet presAssocID="{CA972F93-EA47-4D4B-AD89-F207E39F2FE9}" presName="node" presStyleLbl="node1" presStyleIdx="1" presStyleCnt="5">
        <dgm:presLayoutVars>
          <dgm:bulletEnabled val="1"/>
        </dgm:presLayoutVars>
      </dgm:prSet>
      <dgm:spPr/>
      <dgm:t>
        <a:bodyPr/>
        <a:lstStyle/>
        <a:p>
          <a:endParaRPr lang="en-US"/>
        </a:p>
      </dgm:t>
    </dgm:pt>
    <dgm:pt modelId="{A8A9A388-9BBB-493B-B65E-25B46DA92341}" type="pres">
      <dgm:prSet presAssocID="{08B9A066-5573-4542-B8AA-676CDC2520CA}" presName="sibTrans" presStyleLbl="sibTrans2D1" presStyleIdx="1" presStyleCnt="4"/>
      <dgm:spPr/>
      <dgm:t>
        <a:bodyPr/>
        <a:lstStyle/>
        <a:p>
          <a:endParaRPr lang="en-US"/>
        </a:p>
      </dgm:t>
    </dgm:pt>
    <dgm:pt modelId="{E4503006-F49B-4E59-B9C1-7A0ACD16DCF3}" type="pres">
      <dgm:prSet presAssocID="{08B9A066-5573-4542-B8AA-676CDC2520CA}" presName="connectorText" presStyleLbl="sibTrans2D1" presStyleIdx="1" presStyleCnt="4"/>
      <dgm:spPr/>
      <dgm:t>
        <a:bodyPr/>
        <a:lstStyle/>
        <a:p>
          <a:endParaRPr lang="en-US"/>
        </a:p>
      </dgm:t>
    </dgm:pt>
    <dgm:pt modelId="{8011B264-6EB5-4366-84DE-AC0CCC7C5088}" type="pres">
      <dgm:prSet presAssocID="{E03D0C5E-ECAE-478A-A74B-8C08CDDD3D35}" presName="node" presStyleLbl="node1" presStyleIdx="2" presStyleCnt="5">
        <dgm:presLayoutVars>
          <dgm:bulletEnabled val="1"/>
        </dgm:presLayoutVars>
      </dgm:prSet>
      <dgm:spPr/>
      <dgm:t>
        <a:bodyPr/>
        <a:lstStyle/>
        <a:p>
          <a:endParaRPr lang="en-US"/>
        </a:p>
      </dgm:t>
    </dgm:pt>
    <dgm:pt modelId="{9543B2D0-1EB4-4C08-91CA-8FD2EDE80D73}" type="pres">
      <dgm:prSet presAssocID="{A40B93E3-5005-47BC-81F6-CB5633AA6EDF}" presName="sibTrans" presStyleLbl="sibTrans2D1" presStyleIdx="2" presStyleCnt="4"/>
      <dgm:spPr/>
      <dgm:t>
        <a:bodyPr/>
        <a:lstStyle/>
        <a:p>
          <a:endParaRPr lang="en-US"/>
        </a:p>
      </dgm:t>
    </dgm:pt>
    <dgm:pt modelId="{64BE438F-F6A2-48B2-A099-7565BF9EB0A2}" type="pres">
      <dgm:prSet presAssocID="{A40B93E3-5005-47BC-81F6-CB5633AA6EDF}" presName="connectorText" presStyleLbl="sibTrans2D1" presStyleIdx="2" presStyleCnt="4"/>
      <dgm:spPr/>
      <dgm:t>
        <a:bodyPr/>
        <a:lstStyle/>
        <a:p>
          <a:endParaRPr lang="en-US"/>
        </a:p>
      </dgm:t>
    </dgm:pt>
    <dgm:pt modelId="{8542369C-67AD-4DA8-B19F-9B264DEEC1C8}" type="pres">
      <dgm:prSet presAssocID="{CB22EB84-7070-4D9E-935A-8720BBC80DE3}" presName="node" presStyleLbl="node1" presStyleIdx="3" presStyleCnt="5">
        <dgm:presLayoutVars>
          <dgm:bulletEnabled val="1"/>
        </dgm:presLayoutVars>
      </dgm:prSet>
      <dgm:spPr/>
      <dgm:t>
        <a:bodyPr/>
        <a:lstStyle/>
        <a:p>
          <a:endParaRPr lang="en-US"/>
        </a:p>
      </dgm:t>
    </dgm:pt>
    <dgm:pt modelId="{8D43A5C0-628B-43CE-837E-6B595025ABD3}" type="pres">
      <dgm:prSet presAssocID="{1C9E688F-20EA-4896-9A21-17936E739447}" presName="sibTrans" presStyleLbl="sibTrans2D1" presStyleIdx="3" presStyleCnt="4"/>
      <dgm:spPr/>
      <dgm:t>
        <a:bodyPr/>
        <a:lstStyle/>
        <a:p>
          <a:endParaRPr lang="en-US"/>
        </a:p>
      </dgm:t>
    </dgm:pt>
    <dgm:pt modelId="{40DDCD93-2A59-4BED-AACD-0937D15157CF}" type="pres">
      <dgm:prSet presAssocID="{1C9E688F-20EA-4896-9A21-17936E739447}" presName="connectorText" presStyleLbl="sibTrans2D1" presStyleIdx="3" presStyleCnt="4"/>
      <dgm:spPr/>
      <dgm:t>
        <a:bodyPr/>
        <a:lstStyle/>
        <a:p>
          <a:endParaRPr lang="en-US"/>
        </a:p>
      </dgm:t>
    </dgm:pt>
    <dgm:pt modelId="{5665AB3E-6C4B-48B4-AB53-791C6DCA613D}" type="pres">
      <dgm:prSet presAssocID="{6287FB13-3041-41CC-80DF-7A034B88AD46}" presName="node" presStyleLbl="node1" presStyleIdx="4" presStyleCnt="5">
        <dgm:presLayoutVars>
          <dgm:bulletEnabled val="1"/>
        </dgm:presLayoutVars>
      </dgm:prSet>
      <dgm:spPr/>
      <dgm:t>
        <a:bodyPr/>
        <a:lstStyle/>
        <a:p>
          <a:endParaRPr lang="en-US"/>
        </a:p>
      </dgm:t>
    </dgm:pt>
  </dgm:ptLst>
  <dgm:cxnLst>
    <dgm:cxn modelId="{E1260417-340E-4F8B-ADE6-1688522B1500}" type="presOf" srcId="{08B9A066-5573-4542-B8AA-676CDC2520CA}" destId="{E4503006-F49B-4E59-B9C1-7A0ACD16DCF3}" srcOrd="1" destOrd="0" presId="urn:microsoft.com/office/officeart/2005/8/layout/process1"/>
    <dgm:cxn modelId="{CB8EA3B4-CB0F-4B71-A8E9-1A4F60A069F9}" type="presOf" srcId="{CB22EB84-7070-4D9E-935A-8720BBC80DE3}" destId="{8542369C-67AD-4DA8-B19F-9B264DEEC1C8}" srcOrd="0" destOrd="0" presId="urn:microsoft.com/office/officeart/2005/8/layout/process1"/>
    <dgm:cxn modelId="{EF8D2BEA-6054-4160-83BC-96568CD7E566}" type="presOf" srcId="{E03D0C5E-ECAE-478A-A74B-8C08CDDD3D35}" destId="{8011B264-6EB5-4366-84DE-AC0CCC7C5088}" srcOrd="0" destOrd="0" presId="urn:microsoft.com/office/officeart/2005/8/layout/process1"/>
    <dgm:cxn modelId="{66654D8D-571F-4E67-88E0-D707A77858C8}" srcId="{24D4E9C1-3CAC-4CCD-8F1E-F663B3199EAB}" destId="{63002092-E76A-4714-AAE2-1AE8E9136DEE}" srcOrd="0" destOrd="0" parTransId="{38FBA839-14E5-45C4-A4E5-058156EB5618}" sibTransId="{4F65FB17-D384-40E8-B085-464FD1247CB7}"/>
    <dgm:cxn modelId="{4A2BBA50-A06B-40D4-8F97-6E70960D4376}" type="presOf" srcId="{A40B93E3-5005-47BC-81F6-CB5633AA6EDF}" destId="{64BE438F-F6A2-48B2-A099-7565BF9EB0A2}" srcOrd="1" destOrd="0" presId="urn:microsoft.com/office/officeart/2005/8/layout/process1"/>
    <dgm:cxn modelId="{179FA296-7091-4016-9D28-B8B55C9BBBBC}" type="presOf" srcId="{CA972F93-EA47-4D4B-AD89-F207E39F2FE9}" destId="{F5249DAF-E72D-47BC-A63D-0A670B164577}" srcOrd="0" destOrd="0" presId="urn:microsoft.com/office/officeart/2005/8/layout/process1"/>
    <dgm:cxn modelId="{F1E991BE-3D4B-42DC-A1DB-3BC2AFB95091}" type="presOf" srcId="{1C9E688F-20EA-4896-9A21-17936E739447}" destId="{40DDCD93-2A59-4BED-AACD-0937D15157CF}" srcOrd="1" destOrd="0" presId="urn:microsoft.com/office/officeart/2005/8/layout/process1"/>
    <dgm:cxn modelId="{67E763F9-2F40-46B2-BB90-648F8594AFFD}" srcId="{24D4E9C1-3CAC-4CCD-8F1E-F663B3199EAB}" destId="{CA972F93-EA47-4D4B-AD89-F207E39F2FE9}" srcOrd="1" destOrd="0" parTransId="{B7933442-BAB1-4B6C-8E60-5C7EC0001677}" sibTransId="{08B9A066-5573-4542-B8AA-676CDC2520CA}"/>
    <dgm:cxn modelId="{A45370C5-F21A-4BFB-AC2F-B80C29F71A8D}" type="presOf" srcId="{4F65FB17-D384-40E8-B085-464FD1247CB7}" destId="{EC654405-687F-4602-A916-C89527BB24B3}" srcOrd="1" destOrd="0" presId="urn:microsoft.com/office/officeart/2005/8/layout/process1"/>
    <dgm:cxn modelId="{CFBC2B70-3EEB-419D-9865-89CCC1F374A9}" type="presOf" srcId="{63002092-E76A-4714-AAE2-1AE8E9136DEE}" destId="{7EE60ACF-0965-46F2-A0DB-ECD4542875D4}" srcOrd="0" destOrd="0" presId="urn:microsoft.com/office/officeart/2005/8/layout/process1"/>
    <dgm:cxn modelId="{4805D162-8DA1-4112-A117-64BF3D87BF92}" type="presOf" srcId="{1C9E688F-20EA-4896-9A21-17936E739447}" destId="{8D43A5C0-628B-43CE-837E-6B595025ABD3}" srcOrd="0" destOrd="0" presId="urn:microsoft.com/office/officeart/2005/8/layout/process1"/>
    <dgm:cxn modelId="{67ADB738-E1F5-426A-A232-7E9E0121112D}" srcId="{24D4E9C1-3CAC-4CCD-8F1E-F663B3199EAB}" destId="{CB22EB84-7070-4D9E-935A-8720BBC80DE3}" srcOrd="3" destOrd="0" parTransId="{9328813E-CB19-4B7B-AF49-1C03F8BEA290}" sibTransId="{1C9E688F-20EA-4896-9A21-17936E739447}"/>
    <dgm:cxn modelId="{81FC9EF3-E1B6-488D-BC4E-FD0892C7CA8D}" srcId="{24D4E9C1-3CAC-4CCD-8F1E-F663B3199EAB}" destId="{E03D0C5E-ECAE-478A-A74B-8C08CDDD3D35}" srcOrd="2" destOrd="0" parTransId="{14393CA4-3FF2-4B4B-B97F-BFA7CA790AD3}" sibTransId="{A40B93E3-5005-47BC-81F6-CB5633AA6EDF}"/>
    <dgm:cxn modelId="{6CB0D693-B42C-48EF-8260-98E7BF552D35}" type="presOf" srcId="{24D4E9C1-3CAC-4CCD-8F1E-F663B3199EAB}" destId="{DAF28CD2-7CEC-427D-BD05-92D5FD923AA9}" srcOrd="0" destOrd="0" presId="urn:microsoft.com/office/officeart/2005/8/layout/process1"/>
    <dgm:cxn modelId="{E6360A01-B96B-4222-B3D6-9EA03FBE1101}" type="presOf" srcId="{6287FB13-3041-41CC-80DF-7A034B88AD46}" destId="{5665AB3E-6C4B-48B4-AB53-791C6DCA613D}" srcOrd="0" destOrd="0" presId="urn:microsoft.com/office/officeart/2005/8/layout/process1"/>
    <dgm:cxn modelId="{C8B1D4BE-020C-434F-A1F2-B9F6A7A1A3B2}" type="presOf" srcId="{A40B93E3-5005-47BC-81F6-CB5633AA6EDF}" destId="{9543B2D0-1EB4-4C08-91CA-8FD2EDE80D73}" srcOrd="0" destOrd="0" presId="urn:microsoft.com/office/officeart/2005/8/layout/process1"/>
    <dgm:cxn modelId="{CE90CCE2-FDF0-439D-A527-2BFAA54ABCB0}" type="presOf" srcId="{08B9A066-5573-4542-B8AA-676CDC2520CA}" destId="{A8A9A388-9BBB-493B-B65E-25B46DA92341}" srcOrd="0" destOrd="0" presId="urn:microsoft.com/office/officeart/2005/8/layout/process1"/>
    <dgm:cxn modelId="{8258D6D1-DE55-4836-AE90-B866A5050885}" srcId="{24D4E9C1-3CAC-4CCD-8F1E-F663B3199EAB}" destId="{6287FB13-3041-41CC-80DF-7A034B88AD46}" srcOrd="4" destOrd="0" parTransId="{DAD3025F-AB9F-4D91-AABC-361C274C63F5}" sibTransId="{375825EF-873C-44FD-A148-E88799077714}"/>
    <dgm:cxn modelId="{00CE3CF1-7833-4026-971F-30E2EA6381D7}" type="presOf" srcId="{4F65FB17-D384-40E8-B085-464FD1247CB7}" destId="{3AC831DF-DD74-49D2-A4F7-B28B28402E6B}" srcOrd="0" destOrd="0" presId="urn:microsoft.com/office/officeart/2005/8/layout/process1"/>
    <dgm:cxn modelId="{1F1587A6-2BD6-4060-8E36-52B7C6E489A1}" type="presParOf" srcId="{DAF28CD2-7CEC-427D-BD05-92D5FD923AA9}" destId="{7EE60ACF-0965-46F2-A0DB-ECD4542875D4}" srcOrd="0" destOrd="0" presId="urn:microsoft.com/office/officeart/2005/8/layout/process1"/>
    <dgm:cxn modelId="{83D3AE8A-5BB3-4CF1-9CE9-719C2128A43B}" type="presParOf" srcId="{DAF28CD2-7CEC-427D-BD05-92D5FD923AA9}" destId="{3AC831DF-DD74-49D2-A4F7-B28B28402E6B}" srcOrd="1" destOrd="0" presId="urn:microsoft.com/office/officeart/2005/8/layout/process1"/>
    <dgm:cxn modelId="{74369B2E-3DF1-496F-9389-E5063257AE8D}" type="presParOf" srcId="{3AC831DF-DD74-49D2-A4F7-B28B28402E6B}" destId="{EC654405-687F-4602-A916-C89527BB24B3}" srcOrd="0" destOrd="0" presId="urn:microsoft.com/office/officeart/2005/8/layout/process1"/>
    <dgm:cxn modelId="{FAC356EA-EC23-4A5A-8247-043B46B35460}" type="presParOf" srcId="{DAF28CD2-7CEC-427D-BD05-92D5FD923AA9}" destId="{F5249DAF-E72D-47BC-A63D-0A670B164577}" srcOrd="2" destOrd="0" presId="urn:microsoft.com/office/officeart/2005/8/layout/process1"/>
    <dgm:cxn modelId="{AC3D5E4D-B65F-4504-881F-F1B1D9B579B1}" type="presParOf" srcId="{DAF28CD2-7CEC-427D-BD05-92D5FD923AA9}" destId="{A8A9A388-9BBB-493B-B65E-25B46DA92341}" srcOrd="3" destOrd="0" presId="urn:microsoft.com/office/officeart/2005/8/layout/process1"/>
    <dgm:cxn modelId="{1B2AD7D7-DEC2-4BDB-A2E3-42F44C680E7F}" type="presParOf" srcId="{A8A9A388-9BBB-493B-B65E-25B46DA92341}" destId="{E4503006-F49B-4E59-B9C1-7A0ACD16DCF3}" srcOrd="0" destOrd="0" presId="urn:microsoft.com/office/officeart/2005/8/layout/process1"/>
    <dgm:cxn modelId="{DED8FE37-D7A2-4346-9403-A5ED7FEB424F}" type="presParOf" srcId="{DAF28CD2-7CEC-427D-BD05-92D5FD923AA9}" destId="{8011B264-6EB5-4366-84DE-AC0CCC7C5088}" srcOrd="4" destOrd="0" presId="urn:microsoft.com/office/officeart/2005/8/layout/process1"/>
    <dgm:cxn modelId="{BF8B6F4E-9B0D-4353-BCA3-90B0997AF790}" type="presParOf" srcId="{DAF28CD2-7CEC-427D-BD05-92D5FD923AA9}" destId="{9543B2D0-1EB4-4C08-91CA-8FD2EDE80D73}" srcOrd="5" destOrd="0" presId="urn:microsoft.com/office/officeart/2005/8/layout/process1"/>
    <dgm:cxn modelId="{7A654D7B-04E6-47A3-895A-62DEE9CB724A}" type="presParOf" srcId="{9543B2D0-1EB4-4C08-91CA-8FD2EDE80D73}" destId="{64BE438F-F6A2-48B2-A099-7565BF9EB0A2}" srcOrd="0" destOrd="0" presId="urn:microsoft.com/office/officeart/2005/8/layout/process1"/>
    <dgm:cxn modelId="{DF7217C6-1B27-485A-8B03-823FEF2CFD45}" type="presParOf" srcId="{DAF28CD2-7CEC-427D-BD05-92D5FD923AA9}" destId="{8542369C-67AD-4DA8-B19F-9B264DEEC1C8}" srcOrd="6" destOrd="0" presId="urn:microsoft.com/office/officeart/2005/8/layout/process1"/>
    <dgm:cxn modelId="{93E894D0-4F62-4FDB-B032-9F5905874478}" type="presParOf" srcId="{DAF28CD2-7CEC-427D-BD05-92D5FD923AA9}" destId="{8D43A5C0-628B-43CE-837E-6B595025ABD3}" srcOrd="7" destOrd="0" presId="urn:microsoft.com/office/officeart/2005/8/layout/process1"/>
    <dgm:cxn modelId="{D8CC7A98-0F9A-4063-AAA4-A9D3175119DC}" type="presParOf" srcId="{8D43A5C0-628B-43CE-837E-6B595025ABD3}" destId="{40DDCD93-2A59-4BED-AACD-0937D15157CF}" srcOrd="0" destOrd="0" presId="urn:microsoft.com/office/officeart/2005/8/layout/process1"/>
    <dgm:cxn modelId="{B52E493C-029C-4730-88FE-B69865E6FE50}" type="presParOf" srcId="{DAF28CD2-7CEC-427D-BD05-92D5FD923AA9}" destId="{5665AB3E-6C4B-48B4-AB53-791C6DCA613D}" srcOrd="8"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DFB4A5B-81C6-4331-95B4-877491025EE8}" type="doc">
      <dgm:prSet loTypeId="urn:microsoft.com/office/officeart/2005/8/layout/process1" loCatId="process" qsTypeId="urn:microsoft.com/office/officeart/2005/8/quickstyle/simple1" qsCatId="simple" csTypeId="urn:microsoft.com/office/officeart/2005/8/colors/accent2_2" csCatId="accent2" phldr="1"/>
      <dgm:spPr/>
    </dgm:pt>
    <dgm:pt modelId="{75F02810-1CA7-42DF-AE47-2675B36CBC8A}">
      <dgm:prSet phldrT="[Text]" custT="1"/>
      <dgm:spPr>
        <a:solidFill>
          <a:srgbClr val="00B050"/>
        </a:solidFill>
      </dgm:spPr>
      <dgm:t>
        <a:bodyPr/>
        <a:lstStyle/>
        <a:p>
          <a:pPr algn="ctr"/>
          <a:r>
            <a:rPr lang="en-US" sz="1050" dirty="0" smtClean="0"/>
            <a:t>40 ns:</a:t>
          </a:r>
          <a:br>
            <a:rPr lang="en-US" sz="1050" dirty="0" smtClean="0"/>
          </a:br>
          <a:r>
            <a:rPr lang="en-US" sz="1050" dirty="0" smtClean="0"/>
            <a:t>Pix 3/8  TS 0</a:t>
          </a:r>
        </a:p>
        <a:p>
          <a:pPr algn="ctr"/>
          <a:r>
            <a:rPr lang="en-US" sz="1050" dirty="0" smtClean="0"/>
            <a:t>130 ns:</a:t>
          </a:r>
          <a:br>
            <a:rPr lang="en-US" sz="1050" dirty="0" smtClean="0"/>
          </a:br>
          <a:r>
            <a:rPr lang="en-US" sz="1050" dirty="0" smtClean="0"/>
            <a:t> Pix 7/12 TS 0</a:t>
          </a:r>
        </a:p>
      </dgm:t>
    </dgm:pt>
    <dgm:pt modelId="{EE7E2809-8EBB-48B9-AB8C-4F5EDAA29CED}" type="parTrans" cxnId="{E065FCD7-4362-4BF3-87F1-BB9F716231D0}">
      <dgm:prSet/>
      <dgm:spPr/>
      <dgm:t>
        <a:bodyPr/>
        <a:lstStyle/>
        <a:p>
          <a:endParaRPr lang="en-US"/>
        </a:p>
      </dgm:t>
    </dgm:pt>
    <dgm:pt modelId="{CF1A1446-AF6D-4A72-92C9-BC20836FD6A0}" type="sibTrans" cxnId="{E065FCD7-4362-4BF3-87F1-BB9F716231D0}">
      <dgm:prSet/>
      <dgm:spPr/>
      <dgm:t>
        <a:bodyPr/>
        <a:lstStyle/>
        <a:p>
          <a:endParaRPr lang="en-US"/>
        </a:p>
      </dgm:t>
    </dgm:pt>
    <dgm:pt modelId="{47B147FB-9DD0-47C6-BC91-ED3D27189C01}">
      <dgm:prSet phldrT="[Text]"/>
      <dgm:spPr>
        <a:solidFill>
          <a:srgbClr val="00B050"/>
        </a:solidFill>
      </dgm:spPr>
      <dgm:t>
        <a:bodyPr/>
        <a:lstStyle/>
        <a:p>
          <a:pPr algn="ctr"/>
          <a:r>
            <a:rPr lang="en-US" dirty="0" smtClean="0"/>
            <a:t>40 ns:</a:t>
          </a:r>
          <a:br>
            <a:rPr lang="en-US" dirty="0" smtClean="0"/>
          </a:br>
          <a:r>
            <a:rPr lang="en-US" dirty="0" smtClean="0"/>
            <a:t>Pixel 3/8 TS 0</a:t>
          </a:r>
        </a:p>
        <a:p>
          <a:pPr algn="ctr"/>
          <a:r>
            <a:rPr lang="en-US" dirty="0" smtClean="0"/>
            <a:t>60 ns:</a:t>
          </a:r>
          <a:br>
            <a:rPr lang="en-US" dirty="0" smtClean="0"/>
          </a:br>
          <a:r>
            <a:rPr lang="en-US" dirty="0" smtClean="0"/>
            <a:t>Pixel 9/20 TS 1</a:t>
          </a:r>
        </a:p>
        <a:p>
          <a:pPr algn="ctr"/>
          <a:r>
            <a:rPr lang="en-US" dirty="0" smtClean="0"/>
            <a:t>130 ns:</a:t>
          </a:r>
          <a:br>
            <a:rPr lang="en-US" dirty="0" smtClean="0"/>
          </a:br>
          <a:r>
            <a:rPr lang="en-US" dirty="0" smtClean="0"/>
            <a:t>Pixel 7/12 TS 0</a:t>
          </a:r>
        </a:p>
      </dgm:t>
    </dgm:pt>
    <dgm:pt modelId="{9D8EC851-3214-4C19-B18E-B16F679156EF}" type="parTrans" cxnId="{ED6AE963-CB21-41A6-A9C7-C1FC70795A44}">
      <dgm:prSet/>
      <dgm:spPr/>
      <dgm:t>
        <a:bodyPr/>
        <a:lstStyle/>
        <a:p>
          <a:endParaRPr lang="en-US"/>
        </a:p>
      </dgm:t>
    </dgm:pt>
    <dgm:pt modelId="{B295F2EA-1333-4405-A380-B7729E9911DF}" type="sibTrans" cxnId="{ED6AE963-CB21-41A6-A9C7-C1FC70795A44}">
      <dgm:prSet/>
      <dgm:spPr/>
      <dgm:t>
        <a:bodyPr/>
        <a:lstStyle/>
        <a:p>
          <a:endParaRPr lang="en-US"/>
        </a:p>
      </dgm:t>
    </dgm:pt>
    <dgm:pt modelId="{4AF4A45F-AF55-4019-A969-48280846CB39}">
      <dgm:prSet phldrT="[Text]"/>
      <dgm:spPr>
        <a:solidFill>
          <a:srgbClr val="00B050"/>
        </a:solidFill>
      </dgm:spPr>
      <dgm:t>
        <a:bodyPr/>
        <a:lstStyle/>
        <a:p>
          <a:r>
            <a:rPr lang="en-US" dirty="0" smtClean="0"/>
            <a:t>130 ns:</a:t>
          </a:r>
          <a:br>
            <a:rPr lang="en-US" dirty="0" smtClean="0"/>
          </a:br>
          <a:r>
            <a:rPr lang="en-US" dirty="0" smtClean="0"/>
            <a:t>Pixel 7/12 TS 0</a:t>
          </a:r>
        </a:p>
        <a:p>
          <a:r>
            <a:rPr lang="en-US" dirty="0" smtClean="0"/>
            <a:t>138 ns:</a:t>
          </a:r>
          <a:br>
            <a:rPr lang="en-US" dirty="0" smtClean="0"/>
          </a:br>
          <a:r>
            <a:rPr lang="en-US" dirty="0" smtClean="0"/>
            <a:t>Pixel 9/2 TS 2</a:t>
          </a:r>
        </a:p>
        <a:p>
          <a:r>
            <a:rPr lang="en-US" dirty="0" smtClean="0"/>
            <a:t>145 ns:</a:t>
          </a:r>
          <a:br>
            <a:rPr lang="en-US" dirty="0" smtClean="0"/>
          </a:br>
          <a:r>
            <a:rPr lang="en-US" dirty="0" smtClean="0"/>
            <a:t>Pixel 8/15 TS 2</a:t>
          </a:r>
        </a:p>
      </dgm:t>
    </dgm:pt>
    <dgm:pt modelId="{74F5FD3C-EDAB-47A0-8D0D-7D065D833554}" type="parTrans" cxnId="{89942868-AE11-4223-9640-030640F2DD10}">
      <dgm:prSet/>
      <dgm:spPr/>
      <dgm:t>
        <a:bodyPr/>
        <a:lstStyle/>
        <a:p>
          <a:endParaRPr lang="en-US"/>
        </a:p>
      </dgm:t>
    </dgm:pt>
    <dgm:pt modelId="{E01D3019-0157-42FA-BAAE-B0D53F38F778}" type="sibTrans" cxnId="{89942868-AE11-4223-9640-030640F2DD10}">
      <dgm:prSet/>
      <dgm:spPr/>
      <dgm:t>
        <a:bodyPr/>
        <a:lstStyle/>
        <a:p>
          <a:endParaRPr lang="en-US"/>
        </a:p>
      </dgm:t>
    </dgm:pt>
    <dgm:pt modelId="{DDDCA6F6-31F8-478D-936A-1CBFF226F4D4}">
      <dgm:prSet phldrT="[Text]"/>
      <dgm:spPr>
        <a:solidFill>
          <a:srgbClr val="00B050"/>
        </a:solidFill>
      </dgm:spPr>
      <dgm:t>
        <a:bodyPr/>
        <a:lstStyle/>
        <a:p>
          <a:r>
            <a:rPr lang="en-US" dirty="0" smtClean="0"/>
            <a:t>138 ns:</a:t>
          </a:r>
          <a:br>
            <a:rPr lang="en-US" dirty="0" smtClean="0"/>
          </a:br>
          <a:r>
            <a:rPr lang="en-US" dirty="0" smtClean="0"/>
            <a:t>Pixel 9/2 TS 2</a:t>
          </a:r>
        </a:p>
        <a:p>
          <a:r>
            <a:rPr lang="en-US" dirty="0" smtClean="0"/>
            <a:t>145 ns:</a:t>
          </a:r>
          <a:br>
            <a:rPr lang="en-US" dirty="0" smtClean="0"/>
          </a:br>
          <a:r>
            <a:rPr lang="en-US" dirty="0" smtClean="0"/>
            <a:t>Pixel 8/15 TS 2</a:t>
          </a:r>
          <a:br>
            <a:rPr lang="en-US" dirty="0" smtClean="0"/>
          </a:br>
          <a:endParaRPr lang="en-US" dirty="0"/>
        </a:p>
      </dgm:t>
    </dgm:pt>
    <dgm:pt modelId="{E8E9D025-2265-43FF-81F2-7BD30AE1408A}" type="parTrans" cxnId="{E782C048-1DC0-4361-B401-2CED7A01A7A6}">
      <dgm:prSet/>
      <dgm:spPr/>
      <dgm:t>
        <a:bodyPr/>
        <a:lstStyle/>
        <a:p>
          <a:endParaRPr lang="en-US"/>
        </a:p>
      </dgm:t>
    </dgm:pt>
    <dgm:pt modelId="{236E29A5-85BF-4CD5-BAAB-9F3945CB16B7}" type="sibTrans" cxnId="{E782C048-1DC0-4361-B401-2CED7A01A7A6}">
      <dgm:prSet/>
      <dgm:spPr/>
      <dgm:t>
        <a:bodyPr/>
        <a:lstStyle/>
        <a:p>
          <a:endParaRPr lang="en-US"/>
        </a:p>
      </dgm:t>
    </dgm:pt>
    <dgm:pt modelId="{1A3B6677-2840-43B2-A5E8-35200E2C78D2}">
      <dgm:prSet phldrT="[Text]"/>
      <dgm:spPr>
        <a:solidFill>
          <a:srgbClr val="00B050"/>
        </a:solidFill>
      </dgm:spPr>
      <dgm:t>
        <a:bodyPr/>
        <a:lstStyle/>
        <a:p>
          <a:r>
            <a:rPr lang="en-US" dirty="0" smtClean="0"/>
            <a:t>145 ns:</a:t>
          </a:r>
          <a:br>
            <a:rPr lang="en-US" dirty="0" smtClean="0"/>
          </a:br>
          <a:r>
            <a:rPr lang="en-US" dirty="0" smtClean="0"/>
            <a:t>Pixel 8/15 TS 2</a:t>
          </a:r>
        </a:p>
        <a:p>
          <a:r>
            <a:rPr lang="en-US" dirty="0" smtClean="0"/>
            <a:t>220 ns:</a:t>
          </a:r>
          <a:br>
            <a:rPr lang="en-US" dirty="0" smtClean="0"/>
          </a:br>
          <a:r>
            <a:rPr lang="en-US" dirty="0" smtClean="0"/>
            <a:t>Pixel 7/13 TS 4</a:t>
          </a:r>
          <a:br>
            <a:rPr lang="en-US" dirty="0" smtClean="0"/>
          </a:br>
          <a:endParaRPr lang="en-US" dirty="0"/>
        </a:p>
      </dgm:t>
    </dgm:pt>
    <dgm:pt modelId="{B887A63B-FBCF-4F40-B6A7-776AA77B4010}" type="parTrans" cxnId="{34797A95-D518-4E7A-8761-7ADC6197A438}">
      <dgm:prSet/>
      <dgm:spPr/>
      <dgm:t>
        <a:bodyPr/>
        <a:lstStyle/>
        <a:p>
          <a:endParaRPr lang="en-US"/>
        </a:p>
      </dgm:t>
    </dgm:pt>
    <dgm:pt modelId="{6DA4782C-E719-4D1C-B85B-1A45B153B159}" type="sibTrans" cxnId="{34797A95-D518-4E7A-8761-7ADC6197A438}">
      <dgm:prSet/>
      <dgm:spPr/>
      <dgm:t>
        <a:bodyPr/>
        <a:lstStyle/>
        <a:p>
          <a:endParaRPr lang="en-US"/>
        </a:p>
      </dgm:t>
    </dgm:pt>
    <dgm:pt modelId="{78F964A3-8DEE-4CF9-AF04-4FCF8C6EB53E}" type="pres">
      <dgm:prSet presAssocID="{FDFB4A5B-81C6-4331-95B4-877491025EE8}" presName="Name0" presStyleCnt="0">
        <dgm:presLayoutVars>
          <dgm:dir/>
          <dgm:resizeHandles val="exact"/>
        </dgm:presLayoutVars>
      </dgm:prSet>
      <dgm:spPr/>
    </dgm:pt>
    <dgm:pt modelId="{FB830FB5-2EA6-4454-9400-112CF1E804D4}" type="pres">
      <dgm:prSet presAssocID="{75F02810-1CA7-42DF-AE47-2675B36CBC8A}" presName="node" presStyleLbl="node1" presStyleIdx="0" presStyleCnt="5">
        <dgm:presLayoutVars>
          <dgm:bulletEnabled val="1"/>
        </dgm:presLayoutVars>
      </dgm:prSet>
      <dgm:spPr/>
      <dgm:t>
        <a:bodyPr/>
        <a:lstStyle/>
        <a:p>
          <a:endParaRPr lang="en-US"/>
        </a:p>
      </dgm:t>
    </dgm:pt>
    <dgm:pt modelId="{63D8C236-823C-40FC-8BE4-254962B1A227}" type="pres">
      <dgm:prSet presAssocID="{CF1A1446-AF6D-4A72-92C9-BC20836FD6A0}" presName="sibTrans" presStyleLbl="sibTrans2D1" presStyleIdx="0" presStyleCnt="4"/>
      <dgm:spPr/>
      <dgm:t>
        <a:bodyPr/>
        <a:lstStyle/>
        <a:p>
          <a:endParaRPr lang="en-US"/>
        </a:p>
      </dgm:t>
    </dgm:pt>
    <dgm:pt modelId="{C19D1A9E-74E5-4136-A156-2F496F4CCBFB}" type="pres">
      <dgm:prSet presAssocID="{CF1A1446-AF6D-4A72-92C9-BC20836FD6A0}" presName="connectorText" presStyleLbl="sibTrans2D1" presStyleIdx="0" presStyleCnt="4"/>
      <dgm:spPr/>
      <dgm:t>
        <a:bodyPr/>
        <a:lstStyle/>
        <a:p>
          <a:endParaRPr lang="en-US"/>
        </a:p>
      </dgm:t>
    </dgm:pt>
    <dgm:pt modelId="{77A3213C-6D74-4A85-9309-3B0F108768FB}" type="pres">
      <dgm:prSet presAssocID="{47B147FB-9DD0-47C6-BC91-ED3D27189C01}" presName="node" presStyleLbl="node1" presStyleIdx="1" presStyleCnt="5">
        <dgm:presLayoutVars>
          <dgm:bulletEnabled val="1"/>
        </dgm:presLayoutVars>
      </dgm:prSet>
      <dgm:spPr/>
      <dgm:t>
        <a:bodyPr/>
        <a:lstStyle/>
        <a:p>
          <a:endParaRPr lang="en-US"/>
        </a:p>
      </dgm:t>
    </dgm:pt>
    <dgm:pt modelId="{38A9D3D8-A705-4957-B5C8-4A45A35C707F}" type="pres">
      <dgm:prSet presAssocID="{B295F2EA-1333-4405-A380-B7729E9911DF}" presName="sibTrans" presStyleLbl="sibTrans2D1" presStyleIdx="1" presStyleCnt="4"/>
      <dgm:spPr/>
      <dgm:t>
        <a:bodyPr/>
        <a:lstStyle/>
        <a:p>
          <a:endParaRPr lang="en-US"/>
        </a:p>
      </dgm:t>
    </dgm:pt>
    <dgm:pt modelId="{589906FB-D488-4281-BC7C-450894F2F16E}" type="pres">
      <dgm:prSet presAssocID="{B295F2EA-1333-4405-A380-B7729E9911DF}" presName="connectorText" presStyleLbl="sibTrans2D1" presStyleIdx="1" presStyleCnt="4"/>
      <dgm:spPr/>
      <dgm:t>
        <a:bodyPr/>
        <a:lstStyle/>
        <a:p>
          <a:endParaRPr lang="en-US"/>
        </a:p>
      </dgm:t>
    </dgm:pt>
    <dgm:pt modelId="{6FCB9412-5A17-413B-8FB6-13C44B33C254}" type="pres">
      <dgm:prSet presAssocID="{4AF4A45F-AF55-4019-A969-48280846CB39}" presName="node" presStyleLbl="node1" presStyleIdx="2" presStyleCnt="5">
        <dgm:presLayoutVars>
          <dgm:bulletEnabled val="1"/>
        </dgm:presLayoutVars>
      </dgm:prSet>
      <dgm:spPr/>
      <dgm:t>
        <a:bodyPr/>
        <a:lstStyle/>
        <a:p>
          <a:endParaRPr lang="en-US"/>
        </a:p>
      </dgm:t>
    </dgm:pt>
    <dgm:pt modelId="{8BDBD652-F094-444D-8EB2-B73F2089EA16}" type="pres">
      <dgm:prSet presAssocID="{E01D3019-0157-42FA-BAAE-B0D53F38F778}" presName="sibTrans" presStyleLbl="sibTrans2D1" presStyleIdx="2" presStyleCnt="4"/>
      <dgm:spPr/>
      <dgm:t>
        <a:bodyPr/>
        <a:lstStyle/>
        <a:p>
          <a:endParaRPr lang="en-US"/>
        </a:p>
      </dgm:t>
    </dgm:pt>
    <dgm:pt modelId="{1BD17595-3F71-41C8-A8D9-283CF19DA910}" type="pres">
      <dgm:prSet presAssocID="{E01D3019-0157-42FA-BAAE-B0D53F38F778}" presName="connectorText" presStyleLbl="sibTrans2D1" presStyleIdx="2" presStyleCnt="4"/>
      <dgm:spPr/>
      <dgm:t>
        <a:bodyPr/>
        <a:lstStyle/>
        <a:p>
          <a:endParaRPr lang="en-US"/>
        </a:p>
      </dgm:t>
    </dgm:pt>
    <dgm:pt modelId="{AE0105F3-F059-43A8-8D80-C611AE7540AE}" type="pres">
      <dgm:prSet presAssocID="{DDDCA6F6-31F8-478D-936A-1CBFF226F4D4}" presName="node" presStyleLbl="node1" presStyleIdx="3" presStyleCnt="5">
        <dgm:presLayoutVars>
          <dgm:bulletEnabled val="1"/>
        </dgm:presLayoutVars>
      </dgm:prSet>
      <dgm:spPr/>
      <dgm:t>
        <a:bodyPr/>
        <a:lstStyle/>
        <a:p>
          <a:endParaRPr lang="en-US"/>
        </a:p>
      </dgm:t>
    </dgm:pt>
    <dgm:pt modelId="{94D59345-6006-4A24-8FAC-271941FA325A}" type="pres">
      <dgm:prSet presAssocID="{236E29A5-85BF-4CD5-BAAB-9F3945CB16B7}" presName="sibTrans" presStyleLbl="sibTrans2D1" presStyleIdx="3" presStyleCnt="4"/>
      <dgm:spPr/>
      <dgm:t>
        <a:bodyPr/>
        <a:lstStyle/>
        <a:p>
          <a:endParaRPr lang="en-US"/>
        </a:p>
      </dgm:t>
    </dgm:pt>
    <dgm:pt modelId="{170CD2D7-1E27-48BD-A85A-3A939060A256}" type="pres">
      <dgm:prSet presAssocID="{236E29A5-85BF-4CD5-BAAB-9F3945CB16B7}" presName="connectorText" presStyleLbl="sibTrans2D1" presStyleIdx="3" presStyleCnt="4"/>
      <dgm:spPr/>
      <dgm:t>
        <a:bodyPr/>
        <a:lstStyle/>
        <a:p>
          <a:endParaRPr lang="en-US"/>
        </a:p>
      </dgm:t>
    </dgm:pt>
    <dgm:pt modelId="{FA4DB8A2-72EC-4202-8C11-F38B2DD54E41}" type="pres">
      <dgm:prSet presAssocID="{1A3B6677-2840-43B2-A5E8-35200E2C78D2}" presName="node" presStyleLbl="node1" presStyleIdx="4" presStyleCnt="5">
        <dgm:presLayoutVars>
          <dgm:bulletEnabled val="1"/>
        </dgm:presLayoutVars>
      </dgm:prSet>
      <dgm:spPr/>
      <dgm:t>
        <a:bodyPr/>
        <a:lstStyle/>
        <a:p>
          <a:endParaRPr lang="en-US"/>
        </a:p>
      </dgm:t>
    </dgm:pt>
  </dgm:ptLst>
  <dgm:cxnLst>
    <dgm:cxn modelId="{E065FCD7-4362-4BF3-87F1-BB9F716231D0}" srcId="{FDFB4A5B-81C6-4331-95B4-877491025EE8}" destId="{75F02810-1CA7-42DF-AE47-2675B36CBC8A}" srcOrd="0" destOrd="0" parTransId="{EE7E2809-8EBB-48B9-AB8C-4F5EDAA29CED}" sibTransId="{CF1A1446-AF6D-4A72-92C9-BC20836FD6A0}"/>
    <dgm:cxn modelId="{C22577E0-A49E-442F-A888-052DF6E423D1}" type="presOf" srcId="{B295F2EA-1333-4405-A380-B7729E9911DF}" destId="{589906FB-D488-4281-BC7C-450894F2F16E}" srcOrd="1" destOrd="0" presId="urn:microsoft.com/office/officeart/2005/8/layout/process1"/>
    <dgm:cxn modelId="{A92A9C7D-612C-4D78-BF0B-E0CE971CA146}" type="presOf" srcId="{DDDCA6F6-31F8-478D-936A-1CBFF226F4D4}" destId="{AE0105F3-F059-43A8-8D80-C611AE7540AE}" srcOrd="0" destOrd="0" presId="urn:microsoft.com/office/officeart/2005/8/layout/process1"/>
    <dgm:cxn modelId="{6446125C-FF8C-48C1-8623-F613B99D7BC0}" type="presOf" srcId="{1A3B6677-2840-43B2-A5E8-35200E2C78D2}" destId="{FA4DB8A2-72EC-4202-8C11-F38B2DD54E41}" srcOrd="0" destOrd="0" presId="urn:microsoft.com/office/officeart/2005/8/layout/process1"/>
    <dgm:cxn modelId="{ED6AE963-CB21-41A6-A9C7-C1FC70795A44}" srcId="{FDFB4A5B-81C6-4331-95B4-877491025EE8}" destId="{47B147FB-9DD0-47C6-BC91-ED3D27189C01}" srcOrd="1" destOrd="0" parTransId="{9D8EC851-3214-4C19-B18E-B16F679156EF}" sibTransId="{B295F2EA-1333-4405-A380-B7729E9911DF}"/>
    <dgm:cxn modelId="{DD044737-3D0D-4600-985E-17E7901A3465}" type="presOf" srcId="{236E29A5-85BF-4CD5-BAAB-9F3945CB16B7}" destId="{170CD2D7-1E27-48BD-A85A-3A939060A256}" srcOrd="1" destOrd="0" presId="urn:microsoft.com/office/officeart/2005/8/layout/process1"/>
    <dgm:cxn modelId="{34797A95-D518-4E7A-8761-7ADC6197A438}" srcId="{FDFB4A5B-81C6-4331-95B4-877491025EE8}" destId="{1A3B6677-2840-43B2-A5E8-35200E2C78D2}" srcOrd="4" destOrd="0" parTransId="{B887A63B-FBCF-4F40-B6A7-776AA77B4010}" sibTransId="{6DA4782C-E719-4D1C-B85B-1A45B153B159}"/>
    <dgm:cxn modelId="{F1875DD6-81F2-4BB2-A430-8833230EA61C}" type="presOf" srcId="{47B147FB-9DD0-47C6-BC91-ED3D27189C01}" destId="{77A3213C-6D74-4A85-9309-3B0F108768FB}" srcOrd="0" destOrd="0" presId="urn:microsoft.com/office/officeart/2005/8/layout/process1"/>
    <dgm:cxn modelId="{010271C8-844B-46DC-BB7F-53D77B64DCE0}" type="presOf" srcId="{CF1A1446-AF6D-4A72-92C9-BC20836FD6A0}" destId="{C19D1A9E-74E5-4136-A156-2F496F4CCBFB}" srcOrd="1" destOrd="0" presId="urn:microsoft.com/office/officeart/2005/8/layout/process1"/>
    <dgm:cxn modelId="{2892AB0A-D1CD-47A4-A16B-41CC1BE68A7D}" type="presOf" srcId="{B295F2EA-1333-4405-A380-B7729E9911DF}" destId="{38A9D3D8-A705-4957-B5C8-4A45A35C707F}" srcOrd="0" destOrd="0" presId="urn:microsoft.com/office/officeart/2005/8/layout/process1"/>
    <dgm:cxn modelId="{B7EC1415-38AB-4594-BEB1-95C2AC1E3800}" type="presOf" srcId="{236E29A5-85BF-4CD5-BAAB-9F3945CB16B7}" destId="{94D59345-6006-4A24-8FAC-271941FA325A}" srcOrd="0" destOrd="0" presId="urn:microsoft.com/office/officeart/2005/8/layout/process1"/>
    <dgm:cxn modelId="{E6342D70-42C9-4F58-826F-7867F93C2D2A}" type="presOf" srcId="{4AF4A45F-AF55-4019-A969-48280846CB39}" destId="{6FCB9412-5A17-413B-8FB6-13C44B33C254}" srcOrd="0" destOrd="0" presId="urn:microsoft.com/office/officeart/2005/8/layout/process1"/>
    <dgm:cxn modelId="{C6997FDE-D296-4CA6-BCDA-3661A314F5C8}" type="presOf" srcId="{FDFB4A5B-81C6-4331-95B4-877491025EE8}" destId="{78F964A3-8DEE-4CF9-AF04-4FCF8C6EB53E}" srcOrd="0" destOrd="0" presId="urn:microsoft.com/office/officeart/2005/8/layout/process1"/>
    <dgm:cxn modelId="{763E90F2-CDDE-42B9-872D-6975510497BA}" type="presOf" srcId="{E01D3019-0157-42FA-BAAE-B0D53F38F778}" destId="{1BD17595-3F71-41C8-A8D9-283CF19DA910}" srcOrd="1" destOrd="0" presId="urn:microsoft.com/office/officeart/2005/8/layout/process1"/>
    <dgm:cxn modelId="{89942868-AE11-4223-9640-030640F2DD10}" srcId="{FDFB4A5B-81C6-4331-95B4-877491025EE8}" destId="{4AF4A45F-AF55-4019-A969-48280846CB39}" srcOrd="2" destOrd="0" parTransId="{74F5FD3C-EDAB-47A0-8D0D-7D065D833554}" sibTransId="{E01D3019-0157-42FA-BAAE-B0D53F38F778}"/>
    <dgm:cxn modelId="{E782C048-1DC0-4361-B401-2CED7A01A7A6}" srcId="{FDFB4A5B-81C6-4331-95B4-877491025EE8}" destId="{DDDCA6F6-31F8-478D-936A-1CBFF226F4D4}" srcOrd="3" destOrd="0" parTransId="{E8E9D025-2265-43FF-81F2-7BD30AE1408A}" sibTransId="{236E29A5-85BF-4CD5-BAAB-9F3945CB16B7}"/>
    <dgm:cxn modelId="{AA8B4DB2-F174-4057-81AA-62A966D32D21}" type="presOf" srcId="{CF1A1446-AF6D-4A72-92C9-BC20836FD6A0}" destId="{63D8C236-823C-40FC-8BE4-254962B1A227}" srcOrd="0" destOrd="0" presId="urn:microsoft.com/office/officeart/2005/8/layout/process1"/>
    <dgm:cxn modelId="{4EBA00DB-8CAC-44C4-994F-FD10715997D1}" type="presOf" srcId="{E01D3019-0157-42FA-BAAE-B0D53F38F778}" destId="{8BDBD652-F094-444D-8EB2-B73F2089EA16}" srcOrd="0" destOrd="0" presId="urn:microsoft.com/office/officeart/2005/8/layout/process1"/>
    <dgm:cxn modelId="{0E56ADC4-E302-4362-8E3D-FA18A56E52E0}" type="presOf" srcId="{75F02810-1CA7-42DF-AE47-2675B36CBC8A}" destId="{FB830FB5-2EA6-4454-9400-112CF1E804D4}" srcOrd="0" destOrd="0" presId="urn:microsoft.com/office/officeart/2005/8/layout/process1"/>
    <dgm:cxn modelId="{7117413B-774B-4E4B-B322-8AD9E3CC7F7B}" type="presParOf" srcId="{78F964A3-8DEE-4CF9-AF04-4FCF8C6EB53E}" destId="{FB830FB5-2EA6-4454-9400-112CF1E804D4}" srcOrd="0" destOrd="0" presId="urn:microsoft.com/office/officeart/2005/8/layout/process1"/>
    <dgm:cxn modelId="{D7DA4C14-D9B1-43FD-86AD-5159FBECD01A}" type="presParOf" srcId="{78F964A3-8DEE-4CF9-AF04-4FCF8C6EB53E}" destId="{63D8C236-823C-40FC-8BE4-254962B1A227}" srcOrd="1" destOrd="0" presId="urn:microsoft.com/office/officeart/2005/8/layout/process1"/>
    <dgm:cxn modelId="{EAB0431D-DED1-4FAB-BE72-A5B70EB862F8}" type="presParOf" srcId="{63D8C236-823C-40FC-8BE4-254962B1A227}" destId="{C19D1A9E-74E5-4136-A156-2F496F4CCBFB}" srcOrd="0" destOrd="0" presId="urn:microsoft.com/office/officeart/2005/8/layout/process1"/>
    <dgm:cxn modelId="{A352C56D-9159-4D59-B223-FA63A6CB109E}" type="presParOf" srcId="{78F964A3-8DEE-4CF9-AF04-4FCF8C6EB53E}" destId="{77A3213C-6D74-4A85-9309-3B0F108768FB}" srcOrd="2" destOrd="0" presId="urn:microsoft.com/office/officeart/2005/8/layout/process1"/>
    <dgm:cxn modelId="{D7657D49-BDD2-472F-B84F-AAA722465E7B}" type="presParOf" srcId="{78F964A3-8DEE-4CF9-AF04-4FCF8C6EB53E}" destId="{38A9D3D8-A705-4957-B5C8-4A45A35C707F}" srcOrd="3" destOrd="0" presId="urn:microsoft.com/office/officeart/2005/8/layout/process1"/>
    <dgm:cxn modelId="{8E8007C0-ACC7-4C0E-A02C-E29370DB10C8}" type="presParOf" srcId="{38A9D3D8-A705-4957-B5C8-4A45A35C707F}" destId="{589906FB-D488-4281-BC7C-450894F2F16E}" srcOrd="0" destOrd="0" presId="urn:microsoft.com/office/officeart/2005/8/layout/process1"/>
    <dgm:cxn modelId="{FAA393DA-E045-4ADF-BDA0-821BECD3B5C4}" type="presParOf" srcId="{78F964A3-8DEE-4CF9-AF04-4FCF8C6EB53E}" destId="{6FCB9412-5A17-413B-8FB6-13C44B33C254}" srcOrd="4" destOrd="0" presId="urn:microsoft.com/office/officeart/2005/8/layout/process1"/>
    <dgm:cxn modelId="{A17860D1-D1E6-4639-B255-9B4064CD9F7A}" type="presParOf" srcId="{78F964A3-8DEE-4CF9-AF04-4FCF8C6EB53E}" destId="{8BDBD652-F094-444D-8EB2-B73F2089EA16}" srcOrd="5" destOrd="0" presId="urn:microsoft.com/office/officeart/2005/8/layout/process1"/>
    <dgm:cxn modelId="{C79518BD-BA52-481C-803F-14AB6FB49C2C}" type="presParOf" srcId="{8BDBD652-F094-444D-8EB2-B73F2089EA16}" destId="{1BD17595-3F71-41C8-A8D9-283CF19DA910}" srcOrd="0" destOrd="0" presId="urn:microsoft.com/office/officeart/2005/8/layout/process1"/>
    <dgm:cxn modelId="{CF821808-9F66-48D0-9659-218ADE9C6A4A}" type="presParOf" srcId="{78F964A3-8DEE-4CF9-AF04-4FCF8C6EB53E}" destId="{AE0105F3-F059-43A8-8D80-C611AE7540AE}" srcOrd="6" destOrd="0" presId="urn:microsoft.com/office/officeart/2005/8/layout/process1"/>
    <dgm:cxn modelId="{D1809AB3-6831-4165-AE2D-2C37673223BF}" type="presParOf" srcId="{78F964A3-8DEE-4CF9-AF04-4FCF8C6EB53E}" destId="{94D59345-6006-4A24-8FAC-271941FA325A}" srcOrd="7" destOrd="0" presId="urn:microsoft.com/office/officeart/2005/8/layout/process1"/>
    <dgm:cxn modelId="{02BA5D76-D70D-4E3F-8E4F-3D89E2814F91}" type="presParOf" srcId="{94D59345-6006-4A24-8FAC-271941FA325A}" destId="{170CD2D7-1E27-48BD-A85A-3A939060A256}" srcOrd="0" destOrd="0" presId="urn:microsoft.com/office/officeart/2005/8/layout/process1"/>
    <dgm:cxn modelId="{ACD48626-F986-43F6-A743-C95C306B5B0A}" type="presParOf" srcId="{78F964A3-8DEE-4CF9-AF04-4FCF8C6EB53E}" destId="{FA4DB8A2-72EC-4202-8C11-F38B2DD54E41}" srcOrd="8" destOrd="0" presId="urn:microsoft.com/office/officeart/2005/8/layout/process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DFB4A5B-81C6-4331-95B4-877491025EE8}" type="doc">
      <dgm:prSet loTypeId="urn:microsoft.com/office/officeart/2005/8/layout/process1" loCatId="process" qsTypeId="urn:microsoft.com/office/officeart/2005/8/quickstyle/simple1" qsCatId="simple" csTypeId="urn:microsoft.com/office/officeart/2005/8/colors/accent2_2" csCatId="accent2" phldr="1"/>
      <dgm:spPr/>
    </dgm:pt>
    <dgm:pt modelId="{75F02810-1CA7-42DF-AE47-2675B36CBC8A}">
      <dgm:prSet phldrT="[Text]" custT="1"/>
      <dgm:spPr>
        <a:solidFill>
          <a:schemeClr val="accent1">
            <a:lumMod val="75000"/>
          </a:schemeClr>
        </a:solidFill>
      </dgm:spPr>
      <dgm:t>
        <a:bodyPr/>
        <a:lstStyle/>
        <a:p>
          <a:pPr algn="ctr"/>
          <a:endParaRPr lang="en-US" sz="900" dirty="0" smtClean="0"/>
        </a:p>
      </dgm:t>
    </dgm:pt>
    <dgm:pt modelId="{EE7E2809-8EBB-48B9-AB8C-4F5EDAA29CED}" type="parTrans" cxnId="{E065FCD7-4362-4BF3-87F1-BB9F716231D0}">
      <dgm:prSet/>
      <dgm:spPr/>
      <dgm:t>
        <a:bodyPr/>
        <a:lstStyle/>
        <a:p>
          <a:endParaRPr lang="en-US"/>
        </a:p>
      </dgm:t>
    </dgm:pt>
    <dgm:pt modelId="{CF1A1446-AF6D-4A72-92C9-BC20836FD6A0}" type="sibTrans" cxnId="{E065FCD7-4362-4BF3-87F1-BB9F716231D0}">
      <dgm:prSet/>
      <dgm:spPr/>
      <dgm:t>
        <a:bodyPr/>
        <a:lstStyle/>
        <a:p>
          <a:endParaRPr lang="en-US"/>
        </a:p>
      </dgm:t>
    </dgm:pt>
    <dgm:pt modelId="{47B147FB-9DD0-47C6-BC91-ED3D27189C01}">
      <dgm:prSet phldrT="[Text]"/>
      <dgm:spPr>
        <a:solidFill>
          <a:schemeClr val="accent1">
            <a:lumMod val="75000"/>
          </a:schemeClr>
        </a:solidFill>
      </dgm:spPr>
      <dgm:t>
        <a:bodyPr/>
        <a:lstStyle/>
        <a:p>
          <a:pPr algn="l"/>
          <a:endParaRPr lang="en-US" dirty="0" smtClean="0"/>
        </a:p>
      </dgm:t>
    </dgm:pt>
    <dgm:pt modelId="{9D8EC851-3214-4C19-B18E-B16F679156EF}" type="parTrans" cxnId="{ED6AE963-CB21-41A6-A9C7-C1FC70795A44}">
      <dgm:prSet/>
      <dgm:spPr/>
      <dgm:t>
        <a:bodyPr/>
        <a:lstStyle/>
        <a:p>
          <a:endParaRPr lang="en-US"/>
        </a:p>
      </dgm:t>
    </dgm:pt>
    <dgm:pt modelId="{B295F2EA-1333-4405-A380-B7729E9911DF}" type="sibTrans" cxnId="{ED6AE963-CB21-41A6-A9C7-C1FC70795A44}">
      <dgm:prSet/>
      <dgm:spPr/>
      <dgm:t>
        <a:bodyPr/>
        <a:lstStyle/>
        <a:p>
          <a:endParaRPr lang="en-US"/>
        </a:p>
      </dgm:t>
    </dgm:pt>
    <dgm:pt modelId="{4AF4A45F-AF55-4019-A969-48280846CB39}">
      <dgm:prSet phldrT="[Text]" custT="1"/>
      <dgm:spPr>
        <a:solidFill>
          <a:schemeClr val="accent1">
            <a:lumMod val="75000"/>
          </a:schemeClr>
        </a:solidFill>
      </dgm:spPr>
      <dgm:t>
        <a:bodyPr/>
        <a:lstStyle/>
        <a:p>
          <a:r>
            <a:rPr lang="en-US" sz="1100" dirty="0" smtClean="0"/>
            <a:t>Pixel 3/8 TS 0</a:t>
          </a:r>
        </a:p>
        <a:p>
          <a:r>
            <a:rPr lang="en-US" sz="1100" dirty="0" smtClean="0"/>
            <a:t>Pixel 9/20 TS 1</a:t>
          </a:r>
          <a:endParaRPr lang="en-US" sz="1100" dirty="0"/>
        </a:p>
      </dgm:t>
    </dgm:pt>
    <dgm:pt modelId="{74F5FD3C-EDAB-47A0-8D0D-7D065D833554}" type="parTrans" cxnId="{89942868-AE11-4223-9640-030640F2DD10}">
      <dgm:prSet/>
      <dgm:spPr/>
      <dgm:t>
        <a:bodyPr/>
        <a:lstStyle/>
        <a:p>
          <a:endParaRPr lang="en-US"/>
        </a:p>
      </dgm:t>
    </dgm:pt>
    <dgm:pt modelId="{E01D3019-0157-42FA-BAAE-B0D53F38F778}" type="sibTrans" cxnId="{89942868-AE11-4223-9640-030640F2DD10}">
      <dgm:prSet/>
      <dgm:spPr/>
      <dgm:t>
        <a:bodyPr/>
        <a:lstStyle/>
        <a:p>
          <a:endParaRPr lang="en-US"/>
        </a:p>
      </dgm:t>
    </dgm:pt>
    <dgm:pt modelId="{DDDCA6F6-31F8-478D-936A-1CBFF226F4D4}">
      <dgm:prSet phldrT="[Text]" custT="1"/>
      <dgm:spPr>
        <a:solidFill>
          <a:schemeClr val="accent1">
            <a:lumMod val="75000"/>
          </a:schemeClr>
        </a:solidFill>
      </dgm:spPr>
      <dgm:t>
        <a:bodyPr/>
        <a:lstStyle/>
        <a:p>
          <a:r>
            <a:rPr lang="en-US" sz="1100" dirty="0" smtClean="0"/>
            <a:t>Pixel 7/12 TS 0</a:t>
          </a:r>
        </a:p>
      </dgm:t>
    </dgm:pt>
    <dgm:pt modelId="{E8E9D025-2265-43FF-81F2-7BD30AE1408A}" type="parTrans" cxnId="{E782C048-1DC0-4361-B401-2CED7A01A7A6}">
      <dgm:prSet/>
      <dgm:spPr/>
      <dgm:t>
        <a:bodyPr/>
        <a:lstStyle/>
        <a:p>
          <a:endParaRPr lang="en-US"/>
        </a:p>
      </dgm:t>
    </dgm:pt>
    <dgm:pt modelId="{236E29A5-85BF-4CD5-BAAB-9F3945CB16B7}" type="sibTrans" cxnId="{E782C048-1DC0-4361-B401-2CED7A01A7A6}">
      <dgm:prSet/>
      <dgm:spPr/>
      <dgm:t>
        <a:bodyPr/>
        <a:lstStyle/>
        <a:p>
          <a:endParaRPr lang="en-US"/>
        </a:p>
      </dgm:t>
    </dgm:pt>
    <dgm:pt modelId="{1A3B6677-2840-43B2-A5E8-35200E2C78D2}">
      <dgm:prSet phldrT="[Text]" custT="1"/>
      <dgm:spPr>
        <a:solidFill>
          <a:schemeClr val="accent1">
            <a:lumMod val="75000"/>
          </a:schemeClr>
        </a:solidFill>
      </dgm:spPr>
      <dgm:t>
        <a:bodyPr/>
        <a:lstStyle/>
        <a:p>
          <a:r>
            <a:rPr lang="en-US" sz="1100" dirty="0" smtClean="0"/>
            <a:t>Pixel 9/2 TS 2</a:t>
          </a:r>
        </a:p>
      </dgm:t>
    </dgm:pt>
    <dgm:pt modelId="{B887A63B-FBCF-4F40-B6A7-776AA77B4010}" type="parTrans" cxnId="{34797A95-D518-4E7A-8761-7ADC6197A438}">
      <dgm:prSet/>
      <dgm:spPr/>
      <dgm:t>
        <a:bodyPr/>
        <a:lstStyle/>
        <a:p>
          <a:endParaRPr lang="en-US"/>
        </a:p>
      </dgm:t>
    </dgm:pt>
    <dgm:pt modelId="{6DA4782C-E719-4D1C-B85B-1A45B153B159}" type="sibTrans" cxnId="{34797A95-D518-4E7A-8761-7ADC6197A438}">
      <dgm:prSet/>
      <dgm:spPr/>
      <dgm:t>
        <a:bodyPr/>
        <a:lstStyle/>
        <a:p>
          <a:endParaRPr lang="en-US"/>
        </a:p>
      </dgm:t>
    </dgm:pt>
    <dgm:pt modelId="{78F964A3-8DEE-4CF9-AF04-4FCF8C6EB53E}" type="pres">
      <dgm:prSet presAssocID="{FDFB4A5B-81C6-4331-95B4-877491025EE8}" presName="Name0" presStyleCnt="0">
        <dgm:presLayoutVars>
          <dgm:dir/>
          <dgm:resizeHandles val="exact"/>
        </dgm:presLayoutVars>
      </dgm:prSet>
      <dgm:spPr/>
    </dgm:pt>
    <dgm:pt modelId="{FB830FB5-2EA6-4454-9400-112CF1E804D4}" type="pres">
      <dgm:prSet presAssocID="{75F02810-1CA7-42DF-AE47-2675B36CBC8A}" presName="node" presStyleLbl="node1" presStyleIdx="0" presStyleCnt="5">
        <dgm:presLayoutVars>
          <dgm:bulletEnabled val="1"/>
        </dgm:presLayoutVars>
      </dgm:prSet>
      <dgm:spPr/>
      <dgm:t>
        <a:bodyPr/>
        <a:lstStyle/>
        <a:p>
          <a:endParaRPr lang="en-US"/>
        </a:p>
      </dgm:t>
    </dgm:pt>
    <dgm:pt modelId="{63D8C236-823C-40FC-8BE4-254962B1A227}" type="pres">
      <dgm:prSet presAssocID="{CF1A1446-AF6D-4A72-92C9-BC20836FD6A0}" presName="sibTrans" presStyleLbl="sibTrans2D1" presStyleIdx="0" presStyleCnt="4"/>
      <dgm:spPr/>
      <dgm:t>
        <a:bodyPr/>
        <a:lstStyle/>
        <a:p>
          <a:endParaRPr lang="en-US"/>
        </a:p>
      </dgm:t>
    </dgm:pt>
    <dgm:pt modelId="{C19D1A9E-74E5-4136-A156-2F496F4CCBFB}" type="pres">
      <dgm:prSet presAssocID="{CF1A1446-AF6D-4A72-92C9-BC20836FD6A0}" presName="connectorText" presStyleLbl="sibTrans2D1" presStyleIdx="0" presStyleCnt="4"/>
      <dgm:spPr/>
      <dgm:t>
        <a:bodyPr/>
        <a:lstStyle/>
        <a:p>
          <a:endParaRPr lang="en-US"/>
        </a:p>
      </dgm:t>
    </dgm:pt>
    <dgm:pt modelId="{77A3213C-6D74-4A85-9309-3B0F108768FB}" type="pres">
      <dgm:prSet presAssocID="{47B147FB-9DD0-47C6-BC91-ED3D27189C01}" presName="node" presStyleLbl="node1" presStyleIdx="1" presStyleCnt="5">
        <dgm:presLayoutVars>
          <dgm:bulletEnabled val="1"/>
        </dgm:presLayoutVars>
      </dgm:prSet>
      <dgm:spPr/>
      <dgm:t>
        <a:bodyPr/>
        <a:lstStyle/>
        <a:p>
          <a:endParaRPr lang="en-US"/>
        </a:p>
      </dgm:t>
    </dgm:pt>
    <dgm:pt modelId="{38A9D3D8-A705-4957-B5C8-4A45A35C707F}" type="pres">
      <dgm:prSet presAssocID="{B295F2EA-1333-4405-A380-B7729E9911DF}" presName="sibTrans" presStyleLbl="sibTrans2D1" presStyleIdx="1" presStyleCnt="4"/>
      <dgm:spPr/>
      <dgm:t>
        <a:bodyPr/>
        <a:lstStyle/>
        <a:p>
          <a:endParaRPr lang="en-US"/>
        </a:p>
      </dgm:t>
    </dgm:pt>
    <dgm:pt modelId="{589906FB-D488-4281-BC7C-450894F2F16E}" type="pres">
      <dgm:prSet presAssocID="{B295F2EA-1333-4405-A380-B7729E9911DF}" presName="connectorText" presStyleLbl="sibTrans2D1" presStyleIdx="1" presStyleCnt="4"/>
      <dgm:spPr/>
      <dgm:t>
        <a:bodyPr/>
        <a:lstStyle/>
        <a:p>
          <a:endParaRPr lang="en-US"/>
        </a:p>
      </dgm:t>
    </dgm:pt>
    <dgm:pt modelId="{6FCB9412-5A17-413B-8FB6-13C44B33C254}" type="pres">
      <dgm:prSet presAssocID="{4AF4A45F-AF55-4019-A969-48280846CB39}" presName="node" presStyleLbl="node1" presStyleIdx="2" presStyleCnt="5">
        <dgm:presLayoutVars>
          <dgm:bulletEnabled val="1"/>
        </dgm:presLayoutVars>
      </dgm:prSet>
      <dgm:spPr/>
      <dgm:t>
        <a:bodyPr/>
        <a:lstStyle/>
        <a:p>
          <a:endParaRPr lang="en-US"/>
        </a:p>
      </dgm:t>
    </dgm:pt>
    <dgm:pt modelId="{8BDBD652-F094-444D-8EB2-B73F2089EA16}" type="pres">
      <dgm:prSet presAssocID="{E01D3019-0157-42FA-BAAE-B0D53F38F778}" presName="sibTrans" presStyleLbl="sibTrans2D1" presStyleIdx="2" presStyleCnt="4"/>
      <dgm:spPr/>
      <dgm:t>
        <a:bodyPr/>
        <a:lstStyle/>
        <a:p>
          <a:endParaRPr lang="en-US"/>
        </a:p>
      </dgm:t>
    </dgm:pt>
    <dgm:pt modelId="{1BD17595-3F71-41C8-A8D9-283CF19DA910}" type="pres">
      <dgm:prSet presAssocID="{E01D3019-0157-42FA-BAAE-B0D53F38F778}" presName="connectorText" presStyleLbl="sibTrans2D1" presStyleIdx="2" presStyleCnt="4"/>
      <dgm:spPr/>
      <dgm:t>
        <a:bodyPr/>
        <a:lstStyle/>
        <a:p>
          <a:endParaRPr lang="en-US"/>
        </a:p>
      </dgm:t>
    </dgm:pt>
    <dgm:pt modelId="{AE0105F3-F059-43A8-8D80-C611AE7540AE}" type="pres">
      <dgm:prSet presAssocID="{DDDCA6F6-31F8-478D-936A-1CBFF226F4D4}" presName="node" presStyleLbl="node1" presStyleIdx="3" presStyleCnt="5">
        <dgm:presLayoutVars>
          <dgm:bulletEnabled val="1"/>
        </dgm:presLayoutVars>
      </dgm:prSet>
      <dgm:spPr/>
      <dgm:t>
        <a:bodyPr/>
        <a:lstStyle/>
        <a:p>
          <a:endParaRPr lang="en-US"/>
        </a:p>
      </dgm:t>
    </dgm:pt>
    <dgm:pt modelId="{94D59345-6006-4A24-8FAC-271941FA325A}" type="pres">
      <dgm:prSet presAssocID="{236E29A5-85BF-4CD5-BAAB-9F3945CB16B7}" presName="sibTrans" presStyleLbl="sibTrans2D1" presStyleIdx="3" presStyleCnt="4"/>
      <dgm:spPr/>
      <dgm:t>
        <a:bodyPr/>
        <a:lstStyle/>
        <a:p>
          <a:endParaRPr lang="en-US"/>
        </a:p>
      </dgm:t>
    </dgm:pt>
    <dgm:pt modelId="{170CD2D7-1E27-48BD-A85A-3A939060A256}" type="pres">
      <dgm:prSet presAssocID="{236E29A5-85BF-4CD5-BAAB-9F3945CB16B7}" presName="connectorText" presStyleLbl="sibTrans2D1" presStyleIdx="3" presStyleCnt="4"/>
      <dgm:spPr/>
      <dgm:t>
        <a:bodyPr/>
        <a:lstStyle/>
        <a:p>
          <a:endParaRPr lang="en-US"/>
        </a:p>
      </dgm:t>
    </dgm:pt>
    <dgm:pt modelId="{FA4DB8A2-72EC-4202-8C11-F38B2DD54E41}" type="pres">
      <dgm:prSet presAssocID="{1A3B6677-2840-43B2-A5E8-35200E2C78D2}" presName="node" presStyleLbl="node1" presStyleIdx="4" presStyleCnt="5">
        <dgm:presLayoutVars>
          <dgm:bulletEnabled val="1"/>
        </dgm:presLayoutVars>
      </dgm:prSet>
      <dgm:spPr/>
      <dgm:t>
        <a:bodyPr/>
        <a:lstStyle/>
        <a:p>
          <a:endParaRPr lang="en-US"/>
        </a:p>
      </dgm:t>
    </dgm:pt>
  </dgm:ptLst>
  <dgm:cxnLst>
    <dgm:cxn modelId="{46FF1FCC-EF8B-4CCD-A7DB-D93C837D0F8B}" type="presOf" srcId="{75F02810-1CA7-42DF-AE47-2675B36CBC8A}" destId="{FB830FB5-2EA6-4454-9400-112CF1E804D4}" srcOrd="0" destOrd="0" presId="urn:microsoft.com/office/officeart/2005/8/layout/process1"/>
    <dgm:cxn modelId="{E065FCD7-4362-4BF3-87F1-BB9F716231D0}" srcId="{FDFB4A5B-81C6-4331-95B4-877491025EE8}" destId="{75F02810-1CA7-42DF-AE47-2675B36CBC8A}" srcOrd="0" destOrd="0" parTransId="{EE7E2809-8EBB-48B9-AB8C-4F5EDAA29CED}" sibTransId="{CF1A1446-AF6D-4A72-92C9-BC20836FD6A0}"/>
    <dgm:cxn modelId="{E2A89566-D379-4525-8CD5-44E1C3267FAE}" type="presOf" srcId="{236E29A5-85BF-4CD5-BAAB-9F3945CB16B7}" destId="{170CD2D7-1E27-48BD-A85A-3A939060A256}" srcOrd="1" destOrd="0" presId="urn:microsoft.com/office/officeart/2005/8/layout/process1"/>
    <dgm:cxn modelId="{7B9557E0-7590-4599-8B1E-03769A743B1C}" type="presOf" srcId="{E01D3019-0157-42FA-BAAE-B0D53F38F778}" destId="{8BDBD652-F094-444D-8EB2-B73F2089EA16}" srcOrd="0" destOrd="0" presId="urn:microsoft.com/office/officeart/2005/8/layout/process1"/>
    <dgm:cxn modelId="{B571F2F0-2F34-49FF-BF22-80ED5CC2DECE}" type="presOf" srcId="{B295F2EA-1333-4405-A380-B7729E9911DF}" destId="{38A9D3D8-A705-4957-B5C8-4A45A35C707F}" srcOrd="0" destOrd="0" presId="urn:microsoft.com/office/officeart/2005/8/layout/process1"/>
    <dgm:cxn modelId="{FBC8CACA-3925-4E1D-9C3A-C9EB3162E774}" type="presOf" srcId="{B295F2EA-1333-4405-A380-B7729E9911DF}" destId="{589906FB-D488-4281-BC7C-450894F2F16E}" srcOrd="1" destOrd="0" presId="urn:microsoft.com/office/officeart/2005/8/layout/process1"/>
    <dgm:cxn modelId="{ED6AE963-CB21-41A6-A9C7-C1FC70795A44}" srcId="{FDFB4A5B-81C6-4331-95B4-877491025EE8}" destId="{47B147FB-9DD0-47C6-BC91-ED3D27189C01}" srcOrd="1" destOrd="0" parTransId="{9D8EC851-3214-4C19-B18E-B16F679156EF}" sibTransId="{B295F2EA-1333-4405-A380-B7729E9911DF}"/>
    <dgm:cxn modelId="{A7383E81-676F-43DD-BD76-3DFA6E69CB6E}" type="presOf" srcId="{4AF4A45F-AF55-4019-A969-48280846CB39}" destId="{6FCB9412-5A17-413B-8FB6-13C44B33C254}" srcOrd="0" destOrd="0" presId="urn:microsoft.com/office/officeart/2005/8/layout/process1"/>
    <dgm:cxn modelId="{C7452CFE-BCD9-4E0D-AF16-7F8E18D5E2D1}" type="presOf" srcId="{CF1A1446-AF6D-4A72-92C9-BC20836FD6A0}" destId="{63D8C236-823C-40FC-8BE4-254962B1A227}" srcOrd="0" destOrd="0" presId="urn:microsoft.com/office/officeart/2005/8/layout/process1"/>
    <dgm:cxn modelId="{A1740115-595D-4FDD-A646-8B80F6D8FFC0}" type="presOf" srcId="{47B147FB-9DD0-47C6-BC91-ED3D27189C01}" destId="{77A3213C-6D74-4A85-9309-3B0F108768FB}" srcOrd="0" destOrd="0" presId="urn:microsoft.com/office/officeart/2005/8/layout/process1"/>
    <dgm:cxn modelId="{34797A95-D518-4E7A-8761-7ADC6197A438}" srcId="{FDFB4A5B-81C6-4331-95B4-877491025EE8}" destId="{1A3B6677-2840-43B2-A5E8-35200E2C78D2}" srcOrd="4" destOrd="0" parTransId="{B887A63B-FBCF-4F40-B6A7-776AA77B4010}" sibTransId="{6DA4782C-E719-4D1C-B85B-1A45B153B159}"/>
    <dgm:cxn modelId="{B566B2AA-3E8B-42D3-9AA3-7219EE782705}" type="presOf" srcId="{1A3B6677-2840-43B2-A5E8-35200E2C78D2}" destId="{FA4DB8A2-72EC-4202-8C11-F38B2DD54E41}" srcOrd="0" destOrd="0" presId="urn:microsoft.com/office/officeart/2005/8/layout/process1"/>
    <dgm:cxn modelId="{E38F4B55-BC02-4B22-BCBF-FF77A346F797}" type="presOf" srcId="{DDDCA6F6-31F8-478D-936A-1CBFF226F4D4}" destId="{AE0105F3-F059-43A8-8D80-C611AE7540AE}" srcOrd="0" destOrd="0" presId="urn:microsoft.com/office/officeart/2005/8/layout/process1"/>
    <dgm:cxn modelId="{AA5A7515-D08D-444A-9327-2B63A5877BEC}" type="presOf" srcId="{CF1A1446-AF6D-4A72-92C9-BC20836FD6A0}" destId="{C19D1A9E-74E5-4136-A156-2F496F4CCBFB}" srcOrd="1" destOrd="0" presId="urn:microsoft.com/office/officeart/2005/8/layout/process1"/>
    <dgm:cxn modelId="{3BCDBD42-D81A-4E2B-B23F-2833C5E62816}" type="presOf" srcId="{236E29A5-85BF-4CD5-BAAB-9F3945CB16B7}" destId="{94D59345-6006-4A24-8FAC-271941FA325A}" srcOrd="0" destOrd="0" presId="urn:microsoft.com/office/officeart/2005/8/layout/process1"/>
    <dgm:cxn modelId="{89942868-AE11-4223-9640-030640F2DD10}" srcId="{FDFB4A5B-81C6-4331-95B4-877491025EE8}" destId="{4AF4A45F-AF55-4019-A969-48280846CB39}" srcOrd="2" destOrd="0" parTransId="{74F5FD3C-EDAB-47A0-8D0D-7D065D833554}" sibTransId="{E01D3019-0157-42FA-BAAE-B0D53F38F778}"/>
    <dgm:cxn modelId="{9E9CFBBE-C3C8-44E8-929E-4748ABA6E224}" type="presOf" srcId="{FDFB4A5B-81C6-4331-95B4-877491025EE8}" destId="{78F964A3-8DEE-4CF9-AF04-4FCF8C6EB53E}" srcOrd="0" destOrd="0" presId="urn:microsoft.com/office/officeart/2005/8/layout/process1"/>
    <dgm:cxn modelId="{E782C048-1DC0-4361-B401-2CED7A01A7A6}" srcId="{FDFB4A5B-81C6-4331-95B4-877491025EE8}" destId="{DDDCA6F6-31F8-478D-936A-1CBFF226F4D4}" srcOrd="3" destOrd="0" parTransId="{E8E9D025-2265-43FF-81F2-7BD30AE1408A}" sibTransId="{236E29A5-85BF-4CD5-BAAB-9F3945CB16B7}"/>
    <dgm:cxn modelId="{36D2E688-14EC-4205-87EA-46CFEBA9B387}" type="presOf" srcId="{E01D3019-0157-42FA-BAAE-B0D53F38F778}" destId="{1BD17595-3F71-41C8-A8D9-283CF19DA910}" srcOrd="1" destOrd="0" presId="urn:microsoft.com/office/officeart/2005/8/layout/process1"/>
    <dgm:cxn modelId="{EEE95EB0-FAF8-4F60-B33F-7D970B77C783}" type="presParOf" srcId="{78F964A3-8DEE-4CF9-AF04-4FCF8C6EB53E}" destId="{FB830FB5-2EA6-4454-9400-112CF1E804D4}" srcOrd="0" destOrd="0" presId="urn:microsoft.com/office/officeart/2005/8/layout/process1"/>
    <dgm:cxn modelId="{5432F816-198E-4F81-A7FF-8538F021E4E2}" type="presParOf" srcId="{78F964A3-8DEE-4CF9-AF04-4FCF8C6EB53E}" destId="{63D8C236-823C-40FC-8BE4-254962B1A227}" srcOrd="1" destOrd="0" presId="urn:microsoft.com/office/officeart/2005/8/layout/process1"/>
    <dgm:cxn modelId="{CBD0DAB3-EF9E-4566-8206-2554B433B826}" type="presParOf" srcId="{63D8C236-823C-40FC-8BE4-254962B1A227}" destId="{C19D1A9E-74E5-4136-A156-2F496F4CCBFB}" srcOrd="0" destOrd="0" presId="urn:microsoft.com/office/officeart/2005/8/layout/process1"/>
    <dgm:cxn modelId="{38AF8C85-B150-4F26-A929-80FFC072BD48}" type="presParOf" srcId="{78F964A3-8DEE-4CF9-AF04-4FCF8C6EB53E}" destId="{77A3213C-6D74-4A85-9309-3B0F108768FB}" srcOrd="2" destOrd="0" presId="urn:microsoft.com/office/officeart/2005/8/layout/process1"/>
    <dgm:cxn modelId="{35AF5B1D-96C4-476C-AF92-3B145A5FE68E}" type="presParOf" srcId="{78F964A3-8DEE-4CF9-AF04-4FCF8C6EB53E}" destId="{38A9D3D8-A705-4957-B5C8-4A45A35C707F}" srcOrd="3" destOrd="0" presId="urn:microsoft.com/office/officeart/2005/8/layout/process1"/>
    <dgm:cxn modelId="{26D86B8B-4B57-41B4-AD89-D59EDD4CDA97}" type="presParOf" srcId="{38A9D3D8-A705-4957-B5C8-4A45A35C707F}" destId="{589906FB-D488-4281-BC7C-450894F2F16E}" srcOrd="0" destOrd="0" presId="urn:microsoft.com/office/officeart/2005/8/layout/process1"/>
    <dgm:cxn modelId="{F863D8D7-5778-4159-AE64-8E3F809C1916}" type="presParOf" srcId="{78F964A3-8DEE-4CF9-AF04-4FCF8C6EB53E}" destId="{6FCB9412-5A17-413B-8FB6-13C44B33C254}" srcOrd="4" destOrd="0" presId="urn:microsoft.com/office/officeart/2005/8/layout/process1"/>
    <dgm:cxn modelId="{127CE39E-81DD-4E3E-B9FD-459AC3D71F22}" type="presParOf" srcId="{78F964A3-8DEE-4CF9-AF04-4FCF8C6EB53E}" destId="{8BDBD652-F094-444D-8EB2-B73F2089EA16}" srcOrd="5" destOrd="0" presId="urn:microsoft.com/office/officeart/2005/8/layout/process1"/>
    <dgm:cxn modelId="{2F828F68-59E0-4438-A06A-CF89165BE75E}" type="presParOf" srcId="{8BDBD652-F094-444D-8EB2-B73F2089EA16}" destId="{1BD17595-3F71-41C8-A8D9-283CF19DA910}" srcOrd="0" destOrd="0" presId="urn:microsoft.com/office/officeart/2005/8/layout/process1"/>
    <dgm:cxn modelId="{1C78F0A1-5147-4778-96C2-F78926120D74}" type="presParOf" srcId="{78F964A3-8DEE-4CF9-AF04-4FCF8C6EB53E}" destId="{AE0105F3-F059-43A8-8D80-C611AE7540AE}" srcOrd="6" destOrd="0" presId="urn:microsoft.com/office/officeart/2005/8/layout/process1"/>
    <dgm:cxn modelId="{D1B4B903-69E7-4089-A930-33A1C22C015D}" type="presParOf" srcId="{78F964A3-8DEE-4CF9-AF04-4FCF8C6EB53E}" destId="{94D59345-6006-4A24-8FAC-271941FA325A}" srcOrd="7" destOrd="0" presId="urn:microsoft.com/office/officeart/2005/8/layout/process1"/>
    <dgm:cxn modelId="{9FFB30E2-607A-4536-A098-B50DD33825F0}" type="presParOf" srcId="{94D59345-6006-4A24-8FAC-271941FA325A}" destId="{170CD2D7-1E27-48BD-A85A-3A939060A256}" srcOrd="0" destOrd="0" presId="urn:microsoft.com/office/officeart/2005/8/layout/process1"/>
    <dgm:cxn modelId="{3DB6F982-D9BE-4BC0-A7C1-2B80C63B9AF6}" type="presParOf" srcId="{78F964A3-8DEE-4CF9-AF04-4FCF8C6EB53E}" destId="{FA4DB8A2-72EC-4202-8C11-F38B2DD54E41}" srcOrd="8" destOrd="0" presId="urn:microsoft.com/office/officeart/2005/8/layout/process1"/>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4D4E9C1-3CAC-4CCD-8F1E-F663B3199EAB}" type="doc">
      <dgm:prSet loTypeId="urn:microsoft.com/office/officeart/2005/8/layout/process1" loCatId="process" qsTypeId="urn:microsoft.com/office/officeart/2005/8/quickstyle/simple1" qsCatId="simple" csTypeId="urn:microsoft.com/office/officeart/2005/8/colors/accent2_2" csCatId="accent2" phldr="1"/>
      <dgm:spPr/>
    </dgm:pt>
    <dgm:pt modelId="{63002092-E76A-4714-AAE2-1AE8E9136DEE}">
      <dgm:prSet phldrT="[Text]"/>
      <dgm:spPr/>
      <dgm:t>
        <a:bodyPr/>
        <a:lstStyle/>
        <a:p>
          <a:r>
            <a:rPr lang="en-US" dirty="0" smtClean="0"/>
            <a:t>Event 0</a:t>
          </a:r>
        </a:p>
        <a:p>
          <a:r>
            <a:rPr lang="en-US" dirty="0" smtClean="0"/>
            <a:t>Time:</a:t>
          </a:r>
          <a:br>
            <a:rPr lang="en-US" dirty="0" smtClean="0"/>
          </a:br>
          <a:r>
            <a:rPr lang="en-US" dirty="0" smtClean="0"/>
            <a:t>0 ns</a:t>
          </a:r>
          <a:endParaRPr lang="en-US" dirty="0"/>
        </a:p>
      </dgm:t>
    </dgm:pt>
    <dgm:pt modelId="{38FBA839-14E5-45C4-A4E5-058156EB5618}" type="parTrans" cxnId="{66654D8D-571F-4E67-88E0-D707A77858C8}">
      <dgm:prSet/>
      <dgm:spPr/>
      <dgm:t>
        <a:bodyPr/>
        <a:lstStyle/>
        <a:p>
          <a:endParaRPr lang="en-US"/>
        </a:p>
      </dgm:t>
    </dgm:pt>
    <dgm:pt modelId="{4F65FB17-D384-40E8-B085-464FD1247CB7}" type="sibTrans" cxnId="{66654D8D-571F-4E67-88E0-D707A77858C8}">
      <dgm:prSet/>
      <dgm:spPr/>
      <dgm:t>
        <a:bodyPr/>
        <a:lstStyle/>
        <a:p>
          <a:endParaRPr lang="en-US"/>
        </a:p>
      </dgm:t>
    </dgm:pt>
    <dgm:pt modelId="{6287FB13-3041-41CC-80DF-7A034B88AD46}">
      <dgm:prSet phldrT="[Text]"/>
      <dgm:spPr/>
      <dgm:t>
        <a:bodyPr/>
        <a:lstStyle/>
        <a:p>
          <a:r>
            <a:rPr lang="en-US" dirty="0" smtClean="0"/>
            <a:t>Event 4</a:t>
          </a:r>
        </a:p>
        <a:p>
          <a:r>
            <a:rPr lang="en-US" dirty="0" smtClean="0"/>
            <a:t>Time: 140 ns</a:t>
          </a:r>
          <a:endParaRPr lang="en-US" dirty="0"/>
        </a:p>
      </dgm:t>
    </dgm:pt>
    <dgm:pt modelId="{375825EF-873C-44FD-A148-E88799077714}" type="sibTrans" cxnId="{8258D6D1-DE55-4836-AE90-B866A5050885}">
      <dgm:prSet/>
      <dgm:spPr/>
      <dgm:t>
        <a:bodyPr/>
        <a:lstStyle/>
        <a:p>
          <a:endParaRPr lang="en-US"/>
        </a:p>
      </dgm:t>
    </dgm:pt>
    <dgm:pt modelId="{DAD3025F-AB9F-4D91-AABC-361C274C63F5}" type="parTrans" cxnId="{8258D6D1-DE55-4836-AE90-B866A5050885}">
      <dgm:prSet/>
      <dgm:spPr/>
      <dgm:t>
        <a:bodyPr/>
        <a:lstStyle/>
        <a:p>
          <a:endParaRPr lang="en-US"/>
        </a:p>
      </dgm:t>
    </dgm:pt>
    <dgm:pt modelId="{CB22EB84-7070-4D9E-935A-8720BBC80DE3}">
      <dgm:prSet phldrT="[Text]"/>
      <dgm:spPr/>
      <dgm:t>
        <a:bodyPr/>
        <a:lstStyle/>
        <a:p>
          <a:r>
            <a:rPr lang="en-US" dirty="0" smtClean="0"/>
            <a:t>Event 3</a:t>
          </a:r>
        </a:p>
        <a:p>
          <a:r>
            <a:rPr lang="en-US" dirty="0" smtClean="0"/>
            <a:t>Time: 136 ns</a:t>
          </a:r>
          <a:endParaRPr lang="en-US" dirty="0"/>
        </a:p>
      </dgm:t>
    </dgm:pt>
    <dgm:pt modelId="{1C9E688F-20EA-4896-9A21-17936E739447}" type="sibTrans" cxnId="{67ADB738-E1F5-426A-A232-7E9E0121112D}">
      <dgm:prSet/>
      <dgm:spPr/>
      <dgm:t>
        <a:bodyPr/>
        <a:lstStyle/>
        <a:p>
          <a:endParaRPr lang="en-US"/>
        </a:p>
      </dgm:t>
    </dgm:pt>
    <dgm:pt modelId="{9328813E-CB19-4B7B-AF49-1C03F8BEA290}" type="parTrans" cxnId="{67ADB738-E1F5-426A-A232-7E9E0121112D}">
      <dgm:prSet/>
      <dgm:spPr/>
      <dgm:t>
        <a:bodyPr/>
        <a:lstStyle/>
        <a:p>
          <a:endParaRPr lang="en-US"/>
        </a:p>
      </dgm:t>
    </dgm:pt>
    <dgm:pt modelId="{E03D0C5E-ECAE-478A-A74B-8C08CDDD3D35}">
      <dgm:prSet phldrT="[Text]"/>
      <dgm:spPr/>
      <dgm:t>
        <a:bodyPr/>
        <a:lstStyle/>
        <a:p>
          <a:r>
            <a:rPr lang="en-US" dirty="0" smtClean="0"/>
            <a:t>Event 2</a:t>
          </a:r>
        </a:p>
        <a:p>
          <a:r>
            <a:rPr lang="en-US" dirty="0" smtClean="0"/>
            <a:t>Time: 120 ns</a:t>
          </a:r>
          <a:endParaRPr lang="en-US" dirty="0"/>
        </a:p>
      </dgm:t>
    </dgm:pt>
    <dgm:pt modelId="{A40B93E3-5005-47BC-81F6-CB5633AA6EDF}" type="sibTrans" cxnId="{81FC9EF3-E1B6-488D-BC4E-FD0892C7CA8D}">
      <dgm:prSet/>
      <dgm:spPr/>
      <dgm:t>
        <a:bodyPr/>
        <a:lstStyle/>
        <a:p>
          <a:endParaRPr lang="en-US"/>
        </a:p>
      </dgm:t>
    </dgm:pt>
    <dgm:pt modelId="{14393CA4-3FF2-4B4B-B97F-BFA7CA790AD3}" type="parTrans" cxnId="{81FC9EF3-E1B6-488D-BC4E-FD0892C7CA8D}">
      <dgm:prSet/>
      <dgm:spPr/>
      <dgm:t>
        <a:bodyPr/>
        <a:lstStyle/>
        <a:p>
          <a:endParaRPr lang="en-US"/>
        </a:p>
      </dgm:t>
    </dgm:pt>
    <dgm:pt modelId="{CA972F93-EA47-4D4B-AD89-F207E39F2FE9}">
      <dgm:prSet phldrT="[Text]"/>
      <dgm:spPr/>
      <dgm:t>
        <a:bodyPr/>
        <a:lstStyle/>
        <a:p>
          <a:r>
            <a:rPr lang="en-US" dirty="0" smtClean="0">
              <a:solidFill>
                <a:srgbClr val="FFFF00"/>
              </a:solidFill>
            </a:rPr>
            <a:t>Event 1</a:t>
          </a:r>
        </a:p>
        <a:p>
          <a:r>
            <a:rPr lang="en-US" dirty="0" smtClean="0"/>
            <a:t>Time:</a:t>
          </a:r>
          <a:br>
            <a:rPr lang="en-US" dirty="0" smtClean="0"/>
          </a:br>
          <a:r>
            <a:rPr lang="en-US" dirty="0" smtClean="0"/>
            <a:t>23 ns</a:t>
          </a:r>
          <a:endParaRPr lang="en-US" dirty="0"/>
        </a:p>
      </dgm:t>
    </dgm:pt>
    <dgm:pt modelId="{08B9A066-5573-4542-B8AA-676CDC2520CA}" type="sibTrans" cxnId="{67E763F9-2F40-46B2-BB90-648F8594AFFD}">
      <dgm:prSet/>
      <dgm:spPr/>
      <dgm:t>
        <a:bodyPr/>
        <a:lstStyle/>
        <a:p>
          <a:endParaRPr lang="en-US"/>
        </a:p>
      </dgm:t>
    </dgm:pt>
    <dgm:pt modelId="{B7933442-BAB1-4B6C-8E60-5C7EC0001677}" type="parTrans" cxnId="{67E763F9-2F40-46B2-BB90-648F8594AFFD}">
      <dgm:prSet/>
      <dgm:spPr/>
      <dgm:t>
        <a:bodyPr/>
        <a:lstStyle/>
        <a:p>
          <a:endParaRPr lang="en-US"/>
        </a:p>
      </dgm:t>
    </dgm:pt>
    <dgm:pt modelId="{DAF28CD2-7CEC-427D-BD05-92D5FD923AA9}" type="pres">
      <dgm:prSet presAssocID="{24D4E9C1-3CAC-4CCD-8F1E-F663B3199EAB}" presName="Name0" presStyleCnt="0">
        <dgm:presLayoutVars>
          <dgm:dir/>
          <dgm:resizeHandles val="exact"/>
        </dgm:presLayoutVars>
      </dgm:prSet>
      <dgm:spPr/>
    </dgm:pt>
    <dgm:pt modelId="{7EE60ACF-0965-46F2-A0DB-ECD4542875D4}" type="pres">
      <dgm:prSet presAssocID="{63002092-E76A-4714-AAE2-1AE8E9136DEE}" presName="node" presStyleLbl="node1" presStyleIdx="0" presStyleCnt="5">
        <dgm:presLayoutVars>
          <dgm:bulletEnabled val="1"/>
        </dgm:presLayoutVars>
      </dgm:prSet>
      <dgm:spPr/>
      <dgm:t>
        <a:bodyPr/>
        <a:lstStyle/>
        <a:p>
          <a:endParaRPr lang="en-US"/>
        </a:p>
      </dgm:t>
    </dgm:pt>
    <dgm:pt modelId="{3AC831DF-DD74-49D2-A4F7-B28B28402E6B}" type="pres">
      <dgm:prSet presAssocID="{4F65FB17-D384-40E8-B085-464FD1247CB7}" presName="sibTrans" presStyleLbl="sibTrans2D1" presStyleIdx="0" presStyleCnt="4"/>
      <dgm:spPr/>
      <dgm:t>
        <a:bodyPr/>
        <a:lstStyle/>
        <a:p>
          <a:endParaRPr lang="en-US"/>
        </a:p>
      </dgm:t>
    </dgm:pt>
    <dgm:pt modelId="{EC654405-687F-4602-A916-C89527BB24B3}" type="pres">
      <dgm:prSet presAssocID="{4F65FB17-D384-40E8-B085-464FD1247CB7}" presName="connectorText" presStyleLbl="sibTrans2D1" presStyleIdx="0" presStyleCnt="4"/>
      <dgm:spPr/>
      <dgm:t>
        <a:bodyPr/>
        <a:lstStyle/>
        <a:p>
          <a:endParaRPr lang="en-US"/>
        </a:p>
      </dgm:t>
    </dgm:pt>
    <dgm:pt modelId="{F5249DAF-E72D-47BC-A63D-0A670B164577}" type="pres">
      <dgm:prSet presAssocID="{CA972F93-EA47-4D4B-AD89-F207E39F2FE9}" presName="node" presStyleLbl="node1" presStyleIdx="1" presStyleCnt="5">
        <dgm:presLayoutVars>
          <dgm:bulletEnabled val="1"/>
        </dgm:presLayoutVars>
      </dgm:prSet>
      <dgm:spPr/>
      <dgm:t>
        <a:bodyPr/>
        <a:lstStyle/>
        <a:p>
          <a:endParaRPr lang="en-US"/>
        </a:p>
      </dgm:t>
    </dgm:pt>
    <dgm:pt modelId="{A8A9A388-9BBB-493B-B65E-25B46DA92341}" type="pres">
      <dgm:prSet presAssocID="{08B9A066-5573-4542-B8AA-676CDC2520CA}" presName="sibTrans" presStyleLbl="sibTrans2D1" presStyleIdx="1" presStyleCnt="4"/>
      <dgm:spPr/>
      <dgm:t>
        <a:bodyPr/>
        <a:lstStyle/>
        <a:p>
          <a:endParaRPr lang="en-US"/>
        </a:p>
      </dgm:t>
    </dgm:pt>
    <dgm:pt modelId="{E4503006-F49B-4E59-B9C1-7A0ACD16DCF3}" type="pres">
      <dgm:prSet presAssocID="{08B9A066-5573-4542-B8AA-676CDC2520CA}" presName="connectorText" presStyleLbl="sibTrans2D1" presStyleIdx="1" presStyleCnt="4"/>
      <dgm:spPr/>
      <dgm:t>
        <a:bodyPr/>
        <a:lstStyle/>
        <a:p>
          <a:endParaRPr lang="en-US"/>
        </a:p>
      </dgm:t>
    </dgm:pt>
    <dgm:pt modelId="{8011B264-6EB5-4366-84DE-AC0CCC7C5088}" type="pres">
      <dgm:prSet presAssocID="{E03D0C5E-ECAE-478A-A74B-8C08CDDD3D35}" presName="node" presStyleLbl="node1" presStyleIdx="2" presStyleCnt="5">
        <dgm:presLayoutVars>
          <dgm:bulletEnabled val="1"/>
        </dgm:presLayoutVars>
      </dgm:prSet>
      <dgm:spPr/>
      <dgm:t>
        <a:bodyPr/>
        <a:lstStyle/>
        <a:p>
          <a:endParaRPr lang="en-US"/>
        </a:p>
      </dgm:t>
    </dgm:pt>
    <dgm:pt modelId="{9543B2D0-1EB4-4C08-91CA-8FD2EDE80D73}" type="pres">
      <dgm:prSet presAssocID="{A40B93E3-5005-47BC-81F6-CB5633AA6EDF}" presName="sibTrans" presStyleLbl="sibTrans2D1" presStyleIdx="2" presStyleCnt="4"/>
      <dgm:spPr/>
      <dgm:t>
        <a:bodyPr/>
        <a:lstStyle/>
        <a:p>
          <a:endParaRPr lang="en-US"/>
        </a:p>
      </dgm:t>
    </dgm:pt>
    <dgm:pt modelId="{64BE438F-F6A2-48B2-A099-7565BF9EB0A2}" type="pres">
      <dgm:prSet presAssocID="{A40B93E3-5005-47BC-81F6-CB5633AA6EDF}" presName="connectorText" presStyleLbl="sibTrans2D1" presStyleIdx="2" presStyleCnt="4"/>
      <dgm:spPr/>
      <dgm:t>
        <a:bodyPr/>
        <a:lstStyle/>
        <a:p>
          <a:endParaRPr lang="en-US"/>
        </a:p>
      </dgm:t>
    </dgm:pt>
    <dgm:pt modelId="{8542369C-67AD-4DA8-B19F-9B264DEEC1C8}" type="pres">
      <dgm:prSet presAssocID="{CB22EB84-7070-4D9E-935A-8720BBC80DE3}" presName="node" presStyleLbl="node1" presStyleIdx="3" presStyleCnt="5">
        <dgm:presLayoutVars>
          <dgm:bulletEnabled val="1"/>
        </dgm:presLayoutVars>
      </dgm:prSet>
      <dgm:spPr/>
      <dgm:t>
        <a:bodyPr/>
        <a:lstStyle/>
        <a:p>
          <a:endParaRPr lang="en-US"/>
        </a:p>
      </dgm:t>
    </dgm:pt>
    <dgm:pt modelId="{8D43A5C0-628B-43CE-837E-6B595025ABD3}" type="pres">
      <dgm:prSet presAssocID="{1C9E688F-20EA-4896-9A21-17936E739447}" presName="sibTrans" presStyleLbl="sibTrans2D1" presStyleIdx="3" presStyleCnt="4"/>
      <dgm:spPr/>
      <dgm:t>
        <a:bodyPr/>
        <a:lstStyle/>
        <a:p>
          <a:endParaRPr lang="en-US"/>
        </a:p>
      </dgm:t>
    </dgm:pt>
    <dgm:pt modelId="{40DDCD93-2A59-4BED-AACD-0937D15157CF}" type="pres">
      <dgm:prSet presAssocID="{1C9E688F-20EA-4896-9A21-17936E739447}" presName="connectorText" presStyleLbl="sibTrans2D1" presStyleIdx="3" presStyleCnt="4"/>
      <dgm:spPr/>
      <dgm:t>
        <a:bodyPr/>
        <a:lstStyle/>
        <a:p>
          <a:endParaRPr lang="en-US"/>
        </a:p>
      </dgm:t>
    </dgm:pt>
    <dgm:pt modelId="{5665AB3E-6C4B-48B4-AB53-791C6DCA613D}" type="pres">
      <dgm:prSet presAssocID="{6287FB13-3041-41CC-80DF-7A034B88AD46}" presName="node" presStyleLbl="node1" presStyleIdx="4" presStyleCnt="5">
        <dgm:presLayoutVars>
          <dgm:bulletEnabled val="1"/>
        </dgm:presLayoutVars>
      </dgm:prSet>
      <dgm:spPr/>
      <dgm:t>
        <a:bodyPr/>
        <a:lstStyle/>
        <a:p>
          <a:endParaRPr lang="en-US"/>
        </a:p>
      </dgm:t>
    </dgm:pt>
  </dgm:ptLst>
  <dgm:cxnLst>
    <dgm:cxn modelId="{8EE27B33-79A4-4CDB-953A-E7A2FAA5AED0}" type="presOf" srcId="{08B9A066-5573-4542-B8AA-676CDC2520CA}" destId="{A8A9A388-9BBB-493B-B65E-25B46DA92341}" srcOrd="0" destOrd="0" presId="urn:microsoft.com/office/officeart/2005/8/layout/process1"/>
    <dgm:cxn modelId="{66654D8D-571F-4E67-88E0-D707A77858C8}" srcId="{24D4E9C1-3CAC-4CCD-8F1E-F663B3199EAB}" destId="{63002092-E76A-4714-AAE2-1AE8E9136DEE}" srcOrd="0" destOrd="0" parTransId="{38FBA839-14E5-45C4-A4E5-058156EB5618}" sibTransId="{4F65FB17-D384-40E8-B085-464FD1247CB7}"/>
    <dgm:cxn modelId="{DE265B86-BC41-42C5-8DA0-69E4FB52C758}" type="presOf" srcId="{E03D0C5E-ECAE-478A-A74B-8C08CDDD3D35}" destId="{8011B264-6EB5-4366-84DE-AC0CCC7C5088}" srcOrd="0" destOrd="0" presId="urn:microsoft.com/office/officeart/2005/8/layout/process1"/>
    <dgm:cxn modelId="{BFE61FA1-7DA9-424B-9616-EFC1C8DCC88A}" type="presOf" srcId="{CA972F93-EA47-4D4B-AD89-F207E39F2FE9}" destId="{F5249DAF-E72D-47BC-A63D-0A670B164577}" srcOrd="0" destOrd="0" presId="urn:microsoft.com/office/officeart/2005/8/layout/process1"/>
    <dgm:cxn modelId="{4E1D4DC6-01B3-4B9F-83FF-4DFDC766FD78}" type="presOf" srcId="{63002092-E76A-4714-AAE2-1AE8E9136DEE}" destId="{7EE60ACF-0965-46F2-A0DB-ECD4542875D4}" srcOrd="0" destOrd="0" presId="urn:microsoft.com/office/officeart/2005/8/layout/process1"/>
    <dgm:cxn modelId="{0DC4B21F-2DA7-4DE0-BC34-1B2D4175EEF9}" type="presOf" srcId="{24D4E9C1-3CAC-4CCD-8F1E-F663B3199EAB}" destId="{DAF28CD2-7CEC-427D-BD05-92D5FD923AA9}" srcOrd="0" destOrd="0" presId="urn:microsoft.com/office/officeart/2005/8/layout/process1"/>
    <dgm:cxn modelId="{A2428311-3133-4829-938B-714CF652C746}" type="presOf" srcId="{4F65FB17-D384-40E8-B085-464FD1247CB7}" destId="{3AC831DF-DD74-49D2-A4F7-B28B28402E6B}" srcOrd="0" destOrd="0" presId="urn:microsoft.com/office/officeart/2005/8/layout/process1"/>
    <dgm:cxn modelId="{707EBF39-0038-454F-8DC7-704425280303}" type="presOf" srcId="{A40B93E3-5005-47BC-81F6-CB5633AA6EDF}" destId="{64BE438F-F6A2-48B2-A099-7565BF9EB0A2}" srcOrd="1" destOrd="0" presId="urn:microsoft.com/office/officeart/2005/8/layout/process1"/>
    <dgm:cxn modelId="{8F3C3F0D-0FDA-43B3-A2A3-E774CE8BA45E}" type="presOf" srcId="{1C9E688F-20EA-4896-9A21-17936E739447}" destId="{40DDCD93-2A59-4BED-AACD-0937D15157CF}" srcOrd="1" destOrd="0" presId="urn:microsoft.com/office/officeart/2005/8/layout/process1"/>
    <dgm:cxn modelId="{9A18D03F-9195-4AE9-A941-0FFD0A7A8CD7}" type="presOf" srcId="{1C9E688F-20EA-4896-9A21-17936E739447}" destId="{8D43A5C0-628B-43CE-837E-6B595025ABD3}" srcOrd="0" destOrd="0" presId="urn:microsoft.com/office/officeart/2005/8/layout/process1"/>
    <dgm:cxn modelId="{67E763F9-2F40-46B2-BB90-648F8594AFFD}" srcId="{24D4E9C1-3CAC-4CCD-8F1E-F663B3199EAB}" destId="{CA972F93-EA47-4D4B-AD89-F207E39F2FE9}" srcOrd="1" destOrd="0" parTransId="{B7933442-BAB1-4B6C-8E60-5C7EC0001677}" sibTransId="{08B9A066-5573-4542-B8AA-676CDC2520CA}"/>
    <dgm:cxn modelId="{A2BE562B-AC25-471C-8314-6EC85C3EA698}" type="presOf" srcId="{6287FB13-3041-41CC-80DF-7A034B88AD46}" destId="{5665AB3E-6C4B-48B4-AB53-791C6DCA613D}" srcOrd="0" destOrd="0" presId="urn:microsoft.com/office/officeart/2005/8/layout/process1"/>
    <dgm:cxn modelId="{611A2FC1-DD27-41E5-8987-A21795FD811E}" type="presOf" srcId="{4F65FB17-D384-40E8-B085-464FD1247CB7}" destId="{EC654405-687F-4602-A916-C89527BB24B3}" srcOrd="1" destOrd="0" presId="urn:microsoft.com/office/officeart/2005/8/layout/process1"/>
    <dgm:cxn modelId="{67ADB738-E1F5-426A-A232-7E9E0121112D}" srcId="{24D4E9C1-3CAC-4CCD-8F1E-F663B3199EAB}" destId="{CB22EB84-7070-4D9E-935A-8720BBC80DE3}" srcOrd="3" destOrd="0" parTransId="{9328813E-CB19-4B7B-AF49-1C03F8BEA290}" sibTransId="{1C9E688F-20EA-4896-9A21-17936E739447}"/>
    <dgm:cxn modelId="{81FC9EF3-E1B6-488D-BC4E-FD0892C7CA8D}" srcId="{24D4E9C1-3CAC-4CCD-8F1E-F663B3199EAB}" destId="{E03D0C5E-ECAE-478A-A74B-8C08CDDD3D35}" srcOrd="2" destOrd="0" parTransId="{14393CA4-3FF2-4B4B-B97F-BFA7CA790AD3}" sibTransId="{A40B93E3-5005-47BC-81F6-CB5633AA6EDF}"/>
    <dgm:cxn modelId="{FC49BE48-F80A-4535-BEFC-CE386EFA971D}" type="presOf" srcId="{A40B93E3-5005-47BC-81F6-CB5633AA6EDF}" destId="{9543B2D0-1EB4-4C08-91CA-8FD2EDE80D73}" srcOrd="0" destOrd="0" presId="urn:microsoft.com/office/officeart/2005/8/layout/process1"/>
    <dgm:cxn modelId="{205DBA78-1E61-4AA1-851A-843256D0E7F0}" type="presOf" srcId="{CB22EB84-7070-4D9E-935A-8720BBC80DE3}" destId="{8542369C-67AD-4DA8-B19F-9B264DEEC1C8}" srcOrd="0" destOrd="0" presId="urn:microsoft.com/office/officeart/2005/8/layout/process1"/>
    <dgm:cxn modelId="{8258D6D1-DE55-4836-AE90-B866A5050885}" srcId="{24D4E9C1-3CAC-4CCD-8F1E-F663B3199EAB}" destId="{6287FB13-3041-41CC-80DF-7A034B88AD46}" srcOrd="4" destOrd="0" parTransId="{DAD3025F-AB9F-4D91-AABC-361C274C63F5}" sibTransId="{375825EF-873C-44FD-A148-E88799077714}"/>
    <dgm:cxn modelId="{A4310C94-7EF8-452D-98B9-96BA6AE80CCE}" type="presOf" srcId="{08B9A066-5573-4542-B8AA-676CDC2520CA}" destId="{E4503006-F49B-4E59-B9C1-7A0ACD16DCF3}" srcOrd="1" destOrd="0" presId="urn:microsoft.com/office/officeart/2005/8/layout/process1"/>
    <dgm:cxn modelId="{D2518B67-0A64-4642-BFA7-BE6091EED55B}" type="presParOf" srcId="{DAF28CD2-7CEC-427D-BD05-92D5FD923AA9}" destId="{7EE60ACF-0965-46F2-A0DB-ECD4542875D4}" srcOrd="0" destOrd="0" presId="urn:microsoft.com/office/officeart/2005/8/layout/process1"/>
    <dgm:cxn modelId="{E64948DF-FE92-4A2E-A367-7550731A673B}" type="presParOf" srcId="{DAF28CD2-7CEC-427D-BD05-92D5FD923AA9}" destId="{3AC831DF-DD74-49D2-A4F7-B28B28402E6B}" srcOrd="1" destOrd="0" presId="urn:microsoft.com/office/officeart/2005/8/layout/process1"/>
    <dgm:cxn modelId="{1B366532-5319-48DF-83C8-EAF0E9C0B22A}" type="presParOf" srcId="{3AC831DF-DD74-49D2-A4F7-B28B28402E6B}" destId="{EC654405-687F-4602-A916-C89527BB24B3}" srcOrd="0" destOrd="0" presId="urn:microsoft.com/office/officeart/2005/8/layout/process1"/>
    <dgm:cxn modelId="{6651CE89-C0D7-4DB9-9CE2-AF359DBE4A94}" type="presParOf" srcId="{DAF28CD2-7CEC-427D-BD05-92D5FD923AA9}" destId="{F5249DAF-E72D-47BC-A63D-0A670B164577}" srcOrd="2" destOrd="0" presId="urn:microsoft.com/office/officeart/2005/8/layout/process1"/>
    <dgm:cxn modelId="{1BD72C3C-E299-47C2-B67A-E2668F4B0064}" type="presParOf" srcId="{DAF28CD2-7CEC-427D-BD05-92D5FD923AA9}" destId="{A8A9A388-9BBB-493B-B65E-25B46DA92341}" srcOrd="3" destOrd="0" presId="urn:microsoft.com/office/officeart/2005/8/layout/process1"/>
    <dgm:cxn modelId="{AEA9C451-A225-4259-AA0F-E928A0664087}" type="presParOf" srcId="{A8A9A388-9BBB-493B-B65E-25B46DA92341}" destId="{E4503006-F49B-4E59-B9C1-7A0ACD16DCF3}" srcOrd="0" destOrd="0" presId="urn:microsoft.com/office/officeart/2005/8/layout/process1"/>
    <dgm:cxn modelId="{540B20D9-9D35-468E-AFD9-51DB64336036}" type="presParOf" srcId="{DAF28CD2-7CEC-427D-BD05-92D5FD923AA9}" destId="{8011B264-6EB5-4366-84DE-AC0CCC7C5088}" srcOrd="4" destOrd="0" presId="urn:microsoft.com/office/officeart/2005/8/layout/process1"/>
    <dgm:cxn modelId="{92561320-621A-45D0-8DC5-C440E9D312A4}" type="presParOf" srcId="{DAF28CD2-7CEC-427D-BD05-92D5FD923AA9}" destId="{9543B2D0-1EB4-4C08-91CA-8FD2EDE80D73}" srcOrd="5" destOrd="0" presId="urn:microsoft.com/office/officeart/2005/8/layout/process1"/>
    <dgm:cxn modelId="{273E7B95-93CE-4EA5-A3CA-6DA61D0F012C}" type="presParOf" srcId="{9543B2D0-1EB4-4C08-91CA-8FD2EDE80D73}" destId="{64BE438F-F6A2-48B2-A099-7565BF9EB0A2}" srcOrd="0" destOrd="0" presId="urn:microsoft.com/office/officeart/2005/8/layout/process1"/>
    <dgm:cxn modelId="{085E17F3-D5D1-4B38-9CAA-D32FF395A4AF}" type="presParOf" srcId="{DAF28CD2-7CEC-427D-BD05-92D5FD923AA9}" destId="{8542369C-67AD-4DA8-B19F-9B264DEEC1C8}" srcOrd="6" destOrd="0" presId="urn:microsoft.com/office/officeart/2005/8/layout/process1"/>
    <dgm:cxn modelId="{1F1CFFFE-6992-4036-8636-21782E0400E3}" type="presParOf" srcId="{DAF28CD2-7CEC-427D-BD05-92D5FD923AA9}" destId="{8D43A5C0-628B-43CE-837E-6B595025ABD3}" srcOrd="7" destOrd="0" presId="urn:microsoft.com/office/officeart/2005/8/layout/process1"/>
    <dgm:cxn modelId="{6D79AA63-5BAF-405E-BAC6-DCFD4A3695BB}" type="presParOf" srcId="{8D43A5C0-628B-43CE-837E-6B595025ABD3}" destId="{40DDCD93-2A59-4BED-AACD-0937D15157CF}" srcOrd="0" destOrd="0" presId="urn:microsoft.com/office/officeart/2005/8/layout/process1"/>
    <dgm:cxn modelId="{B08BD154-92F2-4782-8010-417D03F4C918}" type="presParOf" srcId="{DAF28CD2-7CEC-427D-BD05-92D5FD923AA9}" destId="{5665AB3E-6C4B-48B4-AB53-791C6DCA613D}" srcOrd="8"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FDFB4A5B-81C6-4331-95B4-877491025EE8}" type="doc">
      <dgm:prSet loTypeId="urn:microsoft.com/office/officeart/2005/8/layout/process1" loCatId="process" qsTypeId="urn:microsoft.com/office/officeart/2005/8/quickstyle/simple1" qsCatId="simple" csTypeId="urn:microsoft.com/office/officeart/2005/8/colors/accent2_2" csCatId="accent2" phldr="1"/>
      <dgm:spPr/>
    </dgm:pt>
    <dgm:pt modelId="{75F02810-1CA7-42DF-AE47-2675B36CBC8A}">
      <dgm:prSet phldrT="[Text]" custT="1"/>
      <dgm:spPr>
        <a:solidFill>
          <a:srgbClr val="00B050"/>
        </a:solidFill>
      </dgm:spPr>
      <dgm:t>
        <a:bodyPr/>
        <a:lstStyle/>
        <a:p>
          <a:pPr algn="ctr"/>
          <a:r>
            <a:rPr lang="en-US" sz="1050" dirty="0" smtClean="0"/>
            <a:t>40 ns:</a:t>
          </a:r>
          <a:br>
            <a:rPr lang="en-US" sz="1050" dirty="0" smtClean="0"/>
          </a:br>
          <a:r>
            <a:rPr lang="en-US" sz="1050" dirty="0" smtClean="0"/>
            <a:t>Pix 3/8  TS 0</a:t>
          </a:r>
        </a:p>
        <a:p>
          <a:pPr algn="ctr"/>
          <a:r>
            <a:rPr lang="en-US" sz="1050" dirty="0" smtClean="0"/>
            <a:t>130 ns:</a:t>
          </a:r>
          <a:br>
            <a:rPr lang="en-US" sz="1050" dirty="0" smtClean="0"/>
          </a:br>
          <a:r>
            <a:rPr lang="en-US" sz="1050" dirty="0" smtClean="0"/>
            <a:t> Pix 7/12 TS 0</a:t>
          </a:r>
        </a:p>
      </dgm:t>
    </dgm:pt>
    <dgm:pt modelId="{EE7E2809-8EBB-48B9-AB8C-4F5EDAA29CED}" type="parTrans" cxnId="{E065FCD7-4362-4BF3-87F1-BB9F716231D0}">
      <dgm:prSet/>
      <dgm:spPr/>
      <dgm:t>
        <a:bodyPr/>
        <a:lstStyle/>
        <a:p>
          <a:endParaRPr lang="en-US"/>
        </a:p>
      </dgm:t>
    </dgm:pt>
    <dgm:pt modelId="{CF1A1446-AF6D-4A72-92C9-BC20836FD6A0}" type="sibTrans" cxnId="{E065FCD7-4362-4BF3-87F1-BB9F716231D0}">
      <dgm:prSet/>
      <dgm:spPr/>
      <dgm:t>
        <a:bodyPr/>
        <a:lstStyle/>
        <a:p>
          <a:endParaRPr lang="en-US"/>
        </a:p>
      </dgm:t>
    </dgm:pt>
    <dgm:pt modelId="{47B147FB-9DD0-47C6-BC91-ED3D27189C01}">
      <dgm:prSet phldrT="[Text]"/>
      <dgm:spPr>
        <a:solidFill>
          <a:srgbClr val="00B050"/>
        </a:solidFill>
      </dgm:spPr>
      <dgm:t>
        <a:bodyPr/>
        <a:lstStyle/>
        <a:p>
          <a:pPr algn="ctr"/>
          <a:r>
            <a:rPr lang="en-US" dirty="0" smtClean="0"/>
            <a:t>40 ns:</a:t>
          </a:r>
          <a:br>
            <a:rPr lang="en-US" dirty="0" smtClean="0"/>
          </a:br>
          <a:r>
            <a:rPr lang="en-US" dirty="0" smtClean="0"/>
            <a:t>Pixel 3/8 TS 0</a:t>
          </a:r>
        </a:p>
        <a:p>
          <a:pPr algn="ctr"/>
          <a:r>
            <a:rPr lang="en-US" b="1" dirty="0" smtClean="0"/>
            <a:t>60 ns:</a:t>
          </a:r>
          <a:br>
            <a:rPr lang="en-US" b="1" dirty="0" smtClean="0"/>
          </a:br>
          <a:r>
            <a:rPr lang="en-US" b="1" dirty="0" smtClean="0"/>
            <a:t>Pixel 9/20 </a:t>
          </a:r>
          <a:r>
            <a:rPr lang="en-US" b="1" dirty="0" smtClean="0">
              <a:solidFill>
                <a:srgbClr val="FFFF00"/>
              </a:solidFill>
            </a:rPr>
            <a:t>TS 1</a:t>
          </a:r>
        </a:p>
        <a:p>
          <a:pPr algn="ctr"/>
          <a:r>
            <a:rPr lang="en-US" dirty="0" smtClean="0"/>
            <a:t>130 ns:</a:t>
          </a:r>
          <a:br>
            <a:rPr lang="en-US" dirty="0" smtClean="0"/>
          </a:br>
          <a:r>
            <a:rPr lang="en-US" dirty="0" smtClean="0"/>
            <a:t>Pixel 7/12 TS 0</a:t>
          </a:r>
        </a:p>
      </dgm:t>
    </dgm:pt>
    <dgm:pt modelId="{9D8EC851-3214-4C19-B18E-B16F679156EF}" type="parTrans" cxnId="{ED6AE963-CB21-41A6-A9C7-C1FC70795A44}">
      <dgm:prSet/>
      <dgm:spPr/>
      <dgm:t>
        <a:bodyPr/>
        <a:lstStyle/>
        <a:p>
          <a:endParaRPr lang="en-US"/>
        </a:p>
      </dgm:t>
    </dgm:pt>
    <dgm:pt modelId="{B295F2EA-1333-4405-A380-B7729E9911DF}" type="sibTrans" cxnId="{ED6AE963-CB21-41A6-A9C7-C1FC70795A44}">
      <dgm:prSet/>
      <dgm:spPr/>
      <dgm:t>
        <a:bodyPr/>
        <a:lstStyle/>
        <a:p>
          <a:endParaRPr lang="en-US"/>
        </a:p>
      </dgm:t>
    </dgm:pt>
    <dgm:pt modelId="{4AF4A45F-AF55-4019-A969-48280846CB39}">
      <dgm:prSet phldrT="[Text]"/>
      <dgm:spPr>
        <a:solidFill>
          <a:srgbClr val="00B050"/>
        </a:solidFill>
      </dgm:spPr>
      <dgm:t>
        <a:bodyPr/>
        <a:lstStyle/>
        <a:p>
          <a:r>
            <a:rPr lang="en-US" dirty="0" smtClean="0"/>
            <a:t>130 ns:</a:t>
          </a:r>
          <a:br>
            <a:rPr lang="en-US" dirty="0" smtClean="0"/>
          </a:br>
          <a:r>
            <a:rPr lang="en-US" dirty="0" smtClean="0"/>
            <a:t>Pixel 7/12 TS 0</a:t>
          </a:r>
        </a:p>
        <a:p>
          <a:r>
            <a:rPr lang="en-US" dirty="0" smtClean="0"/>
            <a:t>138 ns:</a:t>
          </a:r>
          <a:br>
            <a:rPr lang="en-US" dirty="0" smtClean="0"/>
          </a:br>
          <a:r>
            <a:rPr lang="en-US" dirty="0" smtClean="0"/>
            <a:t>Pixel 9/2 TS 2</a:t>
          </a:r>
        </a:p>
        <a:p>
          <a:r>
            <a:rPr lang="en-US" dirty="0" smtClean="0"/>
            <a:t>145 ns:</a:t>
          </a:r>
          <a:br>
            <a:rPr lang="en-US" dirty="0" smtClean="0"/>
          </a:br>
          <a:r>
            <a:rPr lang="en-US" dirty="0" smtClean="0"/>
            <a:t>Pixel 8/15 TS 2</a:t>
          </a:r>
        </a:p>
      </dgm:t>
    </dgm:pt>
    <dgm:pt modelId="{74F5FD3C-EDAB-47A0-8D0D-7D065D833554}" type="parTrans" cxnId="{89942868-AE11-4223-9640-030640F2DD10}">
      <dgm:prSet/>
      <dgm:spPr/>
      <dgm:t>
        <a:bodyPr/>
        <a:lstStyle/>
        <a:p>
          <a:endParaRPr lang="en-US"/>
        </a:p>
      </dgm:t>
    </dgm:pt>
    <dgm:pt modelId="{E01D3019-0157-42FA-BAAE-B0D53F38F778}" type="sibTrans" cxnId="{89942868-AE11-4223-9640-030640F2DD10}">
      <dgm:prSet/>
      <dgm:spPr/>
      <dgm:t>
        <a:bodyPr/>
        <a:lstStyle/>
        <a:p>
          <a:endParaRPr lang="en-US"/>
        </a:p>
      </dgm:t>
    </dgm:pt>
    <dgm:pt modelId="{DDDCA6F6-31F8-478D-936A-1CBFF226F4D4}">
      <dgm:prSet phldrT="[Text]"/>
      <dgm:spPr>
        <a:solidFill>
          <a:srgbClr val="00B050"/>
        </a:solidFill>
      </dgm:spPr>
      <dgm:t>
        <a:bodyPr/>
        <a:lstStyle/>
        <a:p>
          <a:r>
            <a:rPr lang="en-US" dirty="0" smtClean="0"/>
            <a:t>138 ns:</a:t>
          </a:r>
          <a:br>
            <a:rPr lang="en-US" dirty="0" smtClean="0"/>
          </a:br>
          <a:r>
            <a:rPr lang="en-US" dirty="0" smtClean="0"/>
            <a:t>Pixel 9/2 TS 2</a:t>
          </a:r>
        </a:p>
        <a:p>
          <a:r>
            <a:rPr lang="en-US" dirty="0" smtClean="0"/>
            <a:t>145 ns:</a:t>
          </a:r>
          <a:br>
            <a:rPr lang="en-US" dirty="0" smtClean="0"/>
          </a:br>
          <a:r>
            <a:rPr lang="en-US" dirty="0" smtClean="0"/>
            <a:t>Pixel 8/15 TS 2</a:t>
          </a:r>
          <a:br>
            <a:rPr lang="en-US" dirty="0" smtClean="0"/>
          </a:br>
          <a:endParaRPr lang="en-US" dirty="0"/>
        </a:p>
      </dgm:t>
    </dgm:pt>
    <dgm:pt modelId="{E8E9D025-2265-43FF-81F2-7BD30AE1408A}" type="parTrans" cxnId="{E782C048-1DC0-4361-B401-2CED7A01A7A6}">
      <dgm:prSet/>
      <dgm:spPr/>
      <dgm:t>
        <a:bodyPr/>
        <a:lstStyle/>
        <a:p>
          <a:endParaRPr lang="en-US"/>
        </a:p>
      </dgm:t>
    </dgm:pt>
    <dgm:pt modelId="{236E29A5-85BF-4CD5-BAAB-9F3945CB16B7}" type="sibTrans" cxnId="{E782C048-1DC0-4361-B401-2CED7A01A7A6}">
      <dgm:prSet/>
      <dgm:spPr/>
      <dgm:t>
        <a:bodyPr/>
        <a:lstStyle/>
        <a:p>
          <a:endParaRPr lang="en-US"/>
        </a:p>
      </dgm:t>
    </dgm:pt>
    <dgm:pt modelId="{1A3B6677-2840-43B2-A5E8-35200E2C78D2}">
      <dgm:prSet phldrT="[Text]"/>
      <dgm:spPr>
        <a:solidFill>
          <a:srgbClr val="00B050"/>
        </a:solidFill>
      </dgm:spPr>
      <dgm:t>
        <a:bodyPr/>
        <a:lstStyle/>
        <a:p>
          <a:r>
            <a:rPr lang="en-US" dirty="0" smtClean="0"/>
            <a:t>145 ns:</a:t>
          </a:r>
          <a:br>
            <a:rPr lang="en-US" dirty="0" smtClean="0"/>
          </a:br>
          <a:r>
            <a:rPr lang="en-US" dirty="0" smtClean="0"/>
            <a:t>Pixel 8/15 TS 2</a:t>
          </a:r>
        </a:p>
        <a:p>
          <a:r>
            <a:rPr lang="en-US" dirty="0" smtClean="0"/>
            <a:t>220 ns:</a:t>
          </a:r>
          <a:br>
            <a:rPr lang="en-US" dirty="0" smtClean="0"/>
          </a:br>
          <a:r>
            <a:rPr lang="en-US" dirty="0" smtClean="0"/>
            <a:t>Pixel 7/13 TS 4</a:t>
          </a:r>
          <a:br>
            <a:rPr lang="en-US" dirty="0" smtClean="0"/>
          </a:br>
          <a:endParaRPr lang="en-US" dirty="0"/>
        </a:p>
      </dgm:t>
    </dgm:pt>
    <dgm:pt modelId="{B887A63B-FBCF-4F40-B6A7-776AA77B4010}" type="parTrans" cxnId="{34797A95-D518-4E7A-8761-7ADC6197A438}">
      <dgm:prSet/>
      <dgm:spPr/>
      <dgm:t>
        <a:bodyPr/>
        <a:lstStyle/>
        <a:p>
          <a:endParaRPr lang="en-US"/>
        </a:p>
      </dgm:t>
    </dgm:pt>
    <dgm:pt modelId="{6DA4782C-E719-4D1C-B85B-1A45B153B159}" type="sibTrans" cxnId="{34797A95-D518-4E7A-8761-7ADC6197A438}">
      <dgm:prSet/>
      <dgm:spPr/>
      <dgm:t>
        <a:bodyPr/>
        <a:lstStyle/>
        <a:p>
          <a:endParaRPr lang="en-US"/>
        </a:p>
      </dgm:t>
    </dgm:pt>
    <dgm:pt modelId="{78F964A3-8DEE-4CF9-AF04-4FCF8C6EB53E}" type="pres">
      <dgm:prSet presAssocID="{FDFB4A5B-81C6-4331-95B4-877491025EE8}" presName="Name0" presStyleCnt="0">
        <dgm:presLayoutVars>
          <dgm:dir/>
          <dgm:resizeHandles val="exact"/>
        </dgm:presLayoutVars>
      </dgm:prSet>
      <dgm:spPr/>
    </dgm:pt>
    <dgm:pt modelId="{FB830FB5-2EA6-4454-9400-112CF1E804D4}" type="pres">
      <dgm:prSet presAssocID="{75F02810-1CA7-42DF-AE47-2675B36CBC8A}" presName="node" presStyleLbl="node1" presStyleIdx="0" presStyleCnt="5">
        <dgm:presLayoutVars>
          <dgm:bulletEnabled val="1"/>
        </dgm:presLayoutVars>
      </dgm:prSet>
      <dgm:spPr/>
      <dgm:t>
        <a:bodyPr/>
        <a:lstStyle/>
        <a:p>
          <a:endParaRPr lang="en-US"/>
        </a:p>
      </dgm:t>
    </dgm:pt>
    <dgm:pt modelId="{63D8C236-823C-40FC-8BE4-254962B1A227}" type="pres">
      <dgm:prSet presAssocID="{CF1A1446-AF6D-4A72-92C9-BC20836FD6A0}" presName="sibTrans" presStyleLbl="sibTrans2D1" presStyleIdx="0" presStyleCnt="4"/>
      <dgm:spPr/>
      <dgm:t>
        <a:bodyPr/>
        <a:lstStyle/>
        <a:p>
          <a:endParaRPr lang="en-US"/>
        </a:p>
      </dgm:t>
    </dgm:pt>
    <dgm:pt modelId="{C19D1A9E-74E5-4136-A156-2F496F4CCBFB}" type="pres">
      <dgm:prSet presAssocID="{CF1A1446-AF6D-4A72-92C9-BC20836FD6A0}" presName="connectorText" presStyleLbl="sibTrans2D1" presStyleIdx="0" presStyleCnt="4"/>
      <dgm:spPr/>
      <dgm:t>
        <a:bodyPr/>
        <a:lstStyle/>
        <a:p>
          <a:endParaRPr lang="en-US"/>
        </a:p>
      </dgm:t>
    </dgm:pt>
    <dgm:pt modelId="{77A3213C-6D74-4A85-9309-3B0F108768FB}" type="pres">
      <dgm:prSet presAssocID="{47B147FB-9DD0-47C6-BC91-ED3D27189C01}" presName="node" presStyleLbl="node1" presStyleIdx="1" presStyleCnt="5">
        <dgm:presLayoutVars>
          <dgm:bulletEnabled val="1"/>
        </dgm:presLayoutVars>
      </dgm:prSet>
      <dgm:spPr/>
      <dgm:t>
        <a:bodyPr/>
        <a:lstStyle/>
        <a:p>
          <a:endParaRPr lang="en-US"/>
        </a:p>
      </dgm:t>
    </dgm:pt>
    <dgm:pt modelId="{38A9D3D8-A705-4957-B5C8-4A45A35C707F}" type="pres">
      <dgm:prSet presAssocID="{B295F2EA-1333-4405-A380-B7729E9911DF}" presName="sibTrans" presStyleLbl="sibTrans2D1" presStyleIdx="1" presStyleCnt="4"/>
      <dgm:spPr/>
      <dgm:t>
        <a:bodyPr/>
        <a:lstStyle/>
        <a:p>
          <a:endParaRPr lang="en-US"/>
        </a:p>
      </dgm:t>
    </dgm:pt>
    <dgm:pt modelId="{589906FB-D488-4281-BC7C-450894F2F16E}" type="pres">
      <dgm:prSet presAssocID="{B295F2EA-1333-4405-A380-B7729E9911DF}" presName="connectorText" presStyleLbl="sibTrans2D1" presStyleIdx="1" presStyleCnt="4"/>
      <dgm:spPr/>
      <dgm:t>
        <a:bodyPr/>
        <a:lstStyle/>
        <a:p>
          <a:endParaRPr lang="en-US"/>
        </a:p>
      </dgm:t>
    </dgm:pt>
    <dgm:pt modelId="{6FCB9412-5A17-413B-8FB6-13C44B33C254}" type="pres">
      <dgm:prSet presAssocID="{4AF4A45F-AF55-4019-A969-48280846CB39}" presName="node" presStyleLbl="node1" presStyleIdx="2" presStyleCnt="5">
        <dgm:presLayoutVars>
          <dgm:bulletEnabled val="1"/>
        </dgm:presLayoutVars>
      </dgm:prSet>
      <dgm:spPr/>
      <dgm:t>
        <a:bodyPr/>
        <a:lstStyle/>
        <a:p>
          <a:endParaRPr lang="en-US"/>
        </a:p>
      </dgm:t>
    </dgm:pt>
    <dgm:pt modelId="{8BDBD652-F094-444D-8EB2-B73F2089EA16}" type="pres">
      <dgm:prSet presAssocID="{E01D3019-0157-42FA-BAAE-B0D53F38F778}" presName="sibTrans" presStyleLbl="sibTrans2D1" presStyleIdx="2" presStyleCnt="4"/>
      <dgm:spPr/>
      <dgm:t>
        <a:bodyPr/>
        <a:lstStyle/>
        <a:p>
          <a:endParaRPr lang="en-US"/>
        </a:p>
      </dgm:t>
    </dgm:pt>
    <dgm:pt modelId="{1BD17595-3F71-41C8-A8D9-283CF19DA910}" type="pres">
      <dgm:prSet presAssocID="{E01D3019-0157-42FA-BAAE-B0D53F38F778}" presName="connectorText" presStyleLbl="sibTrans2D1" presStyleIdx="2" presStyleCnt="4"/>
      <dgm:spPr/>
      <dgm:t>
        <a:bodyPr/>
        <a:lstStyle/>
        <a:p>
          <a:endParaRPr lang="en-US"/>
        </a:p>
      </dgm:t>
    </dgm:pt>
    <dgm:pt modelId="{AE0105F3-F059-43A8-8D80-C611AE7540AE}" type="pres">
      <dgm:prSet presAssocID="{DDDCA6F6-31F8-478D-936A-1CBFF226F4D4}" presName="node" presStyleLbl="node1" presStyleIdx="3" presStyleCnt="5">
        <dgm:presLayoutVars>
          <dgm:bulletEnabled val="1"/>
        </dgm:presLayoutVars>
      </dgm:prSet>
      <dgm:spPr/>
      <dgm:t>
        <a:bodyPr/>
        <a:lstStyle/>
        <a:p>
          <a:endParaRPr lang="en-US"/>
        </a:p>
      </dgm:t>
    </dgm:pt>
    <dgm:pt modelId="{94D59345-6006-4A24-8FAC-271941FA325A}" type="pres">
      <dgm:prSet presAssocID="{236E29A5-85BF-4CD5-BAAB-9F3945CB16B7}" presName="sibTrans" presStyleLbl="sibTrans2D1" presStyleIdx="3" presStyleCnt="4"/>
      <dgm:spPr/>
      <dgm:t>
        <a:bodyPr/>
        <a:lstStyle/>
        <a:p>
          <a:endParaRPr lang="en-US"/>
        </a:p>
      </dgm:t>
    </dgm:pt>
    <dgm:pt modelId="{170CD2D7-1E27-48BD-A85A-3A939060A256}" type="pres">
      <dgm:prSet presAssocID="{236E29A5-85BF-4CD5-BAAB-9F3945CB16B7}" presName="connectorText" presStyleLbl="sibTrans2D1" presStyleIdx="3" presStyleCnt="4"/>
      <dgm:spPr/>
      <dgm:t>
        <a:bodyPr/>
        <a:lstStyle/>
        <a:p>
          <a:endParaRPr lang="en-US"/>
        </a:p>
      </dgm:t>
    </dgm:pt>
    <dgm:pt modelId="{FA4DB8A2-72EC-4202-8C11-F38B2DD54E41}" type="pres">
      <dgm:prSet presAssocID="{1A3B6677-2840-43B2-A5E8-35200E2C78D2}" presName="node" presStyleLbl="node1" presStyleIdx="4" presStyleCnt="5">
        <dgm:presLayoutVars>
          <dgm:bulletEnabled val="1"/>
        </dgm:presLayoutVars>
      </dgm:prSet>
      <dgm:spPr/>
      <dgm:t>
        <a:bodyPr/>
        <a:lstStyle/>
        <a:p>
          <a:endParaRPr lang="en-US"/>
        </a:p>
      </dgm:t>
    </dgm:pt>
  </dgm:ptLst>
  <dgm:cxnLst>
    <dgm:cxn modelId="{E065FCD7-4362-4BF3-87F1-BB9F716231D0}" srcId="{FDFB4A5B-81C6-4331-95B4-877491025EE8}" destId="{75F02810-1CA7-42DF-AE47-2675B36CBC8A}" srcOrd="0" destOrd="0" parTransId="{EE7E2809-8EBB-48B9-AB8C-4F5EDAA29CED}" sibTransId="{CF1A1446-AF6D-4A72-92C9-BC20836FD6A0}"/>
    <dgm:cxn modelId="{62EB53E2-9BEF-4FB0-A326-1B4F8AA65A12}" type="presOf" srcId="{236E29A5-85BF-4CD5-BAAB-9F3945CB16B7}" destId="{94D59345-6006-4A24-8FAC-271941FA325A}" srcOrd="0" destOrd="0" presId="urn:microsoft.com/office/officeart/2005/8/layout/process1"/>
    <dgm:cxn modelId="{DAAF3728-2A67-4BC0-948A-3DAD6EBFE582}" type="presOf" srcId="{B295F2EA-1333-4405-A380-B7729E9911DF}" destId="{38A9D3D8-A705-4957-B5C8-4A45A35C707F}" srcOrd="0" destOrd="0" presId="urn:microsoft.com/office/officeart/2005/8/layout/process1"/>
    <dgm:cxn modelId="{ED6AE963-CB21-41A6-A9C7-C1FC70795A44}" srcId="{FDFB4A5B-81C6-4331-95B4-877491025EE8}" destId="{47B147FB-9DD0-47C6-BC91-ED3D27189C01}" srcOrd="1" destOrd="0" parTransId="{9D8EC851-3214-4C19-B18E-B16F679156EF}" sibTransId="{B295F2EA-1333-4405-A380-B7729E9911DF}"/>
    <dgm:cxn modelId="{F1CC7C26-5872-4C4A-947E-8AEDAC40D8FF}" type="presOf" srcId="{E01D3019-0157-42FA-BAAE-B0D53F38F778}" destId="{1BD17595-3F71-41C8-A8D9-283CF19DA910}" srcOrd="1" destOrd="0" presId="urn:microsoft.com/office/officeart/2005/8/layout/process1"/>
    <dgm:cxn modelId="{363867FF-7AB4-4F5A-AC4A-31881A0BC0C1}" type="presOf" srcId="{4AF4A45F-AF55-4019-A969-48280846CB39}" destId="{6FCB9412-5A17-413B-8FB6-13C44B33C254}" srcOrd="0" destOrd="0" presId="urn:microsoft.com/office/officeart/2005/8/layout/process1"/>
    <dgm:cxn modelId="{34797A95-D518-4E7A-8761-7ADC6197A438}" srcId="{FDFB4A5B-81C6-4331-95B4-877491025EE8}" destId="{1A3B6677-2840-43B2-A5E8-35200E2C78D2}" srcOrd="4" destOrd="0" parTransId="{B887A63B-FBCF-4F40-B6A7-776AA77B4010}" sibTransId="{6DA4782C-E719-4D1C-B85B-1A45B153B159}"/>
    <dgm:cxn modelId="{9316B180-0D1F-41F1-BE8F-F6E3AAC9E781}" type="presOf" srcId="{CF1A1446-AF6D-4A72-92C9-BC20836FD6A0}" destId="{C19D1A9E-74E5-4136-A156-2F496F4CCBFB}" srcOrd="1" destOrd="0" presId="urn:microsoft.com/office/officeart/2005/8/layout/process1"/>
    <dgm:cxn modelId="{FB4EE215-B661-4518-AAAB-08925E5360C4}" type="presOf" srcId="{B295F2EA-1333-4405-A380-B7729E9911DF}" destId="{589906FB-D488-4281-BC7C-450894F2F16E}" srcOrd="1" destOrd="0" presId="urn:microsoft.com/office/officeart/2005/8/layout/process1"/>
    <dgm:cxn modelId="{EDAF2B3A-E922-4845-A53B-925950AD2969}" type="presOf" srcId="{FDFB4A5B-81C6-4331-95B4-877491025EE8}" destId="{78F964A3-8DEE-4CF9-AF04-4FCF8C6EB53E}" srcOrd="0" destOrd="0" presId="urn:microsoft.com/office/officeart/2005/8/layout/process1"/>
    <dgm:cxn modelId="{17AF0CDE-7596-44E3-B3D9-21BF91DA5AB8}" type="presOf" srcId="{E01D3019-0157-42FA-BAAE-B0D53F38F778}" destId="{8BDBD652-F094-444D-8EB2-B73F2089EA16}" srcOrd="0" destOrd="0" presId="urn:microsoft.com/office/officeart/2005/8/layout/process1"/>
    <dgm:cxn modelId="{BAF818E2-4BC3-4BC4-A736-8CAC0B245F95}" type="presOf" srcId="{236E29A5-85BF-4CD5-BAAB-9F3945CB16B7}" destId="{170CD2D7-1E27-48BD-A85A-3A939060A256}" srcOrd="1" destOrd="0" presId="urn:microsoft.com/office/officeart/2005/8/layout/process1"/>
    <dgm:cxn modelId="{07A95ABC-9E2D-4BFE-8EC4-007D01F1F708}" type="presOf" srcId="{47B147FB-9DD0-47C6-BC91-ED3D27189C01}" destId="{77A3213C-6D74-4A85-9309-3B0F108768FB}" srcOrd="0" destOrd="0" presId="urn:microsoft.com/office/officeart/2005/8/layout/process1"/>
    <dgm:cxn modelId="{5E6635B6-E3A9-45A6-A733-BD1FC309F8F4}" type="presOf" srcId="{DDDCA6F6-31F8-478D-936A-1CBFF226F4D4}" destId="{AE0105F3-F059-43A8-8D80-C611AE7540AE}" srcOrd="0" destOrd="0" presId="urn:microsoft.com/office/officeart/2005/8/layout/process1"/>
    <dgm:cxn modelId="{A682EECA-539A-4FA2-8130-C6A29A243185}" type="presOf" srcId="{1A3B6677-2840-43B2-A5E8-35200E2C78D2}" destId="{FA4DB8A2-72EC-4202-8C11-F38B2DD54E41}" srcOrd="0" destOrd="0" presId="urn:microsoft.com/office/officeart/2005/8/layout/process1"/>
    <dgm:cxn modelId="{89942868-AE11-4223-9640-030640F2DD10}" srcId="{FDFB4A5B-81C6-4331-95B4-877491025EE8}" destId="{4AF4A45F-AF55-4019-A969-48280846CB39}" srcOrd="2" destOrd="0" parTransId="{74F5FD3C-EDAB-47A0-8D0D-7D065D833554}" sibTransId="{E01D3019-0157-42FA-BAAE-B0D53F38F778}"/>
    <dgm:cxn modelId="{E782C048-1DC0-4361-B401-2CED7A01A7A6}" srcId="{FDFB4A5B-81C6-4331-95B4-877491025EE8}" destId="{DDDCA6F6-31F8-478D-936A-1CBFF226F4D4}" srcOrd="3" destOrd="0" parTransId="{E8E9D025-2265-43FF-81F2-7BD30AE1408A}" sibTransId="{236E29A5-85BF-4CD5-BAAB-9F3945CB16B7}"/>
    <dgm:cxn modelId="{900A4B0A-EE0C-4FED-AEE5-8453853F1C66}" type="presOf" srcId="{CF1A1446-AF6D-4A72-92C9-BC20836FD6A0}" destId="{63D8C236-823C-40FC-8BE4-254962B1A227}" srcOrd="0" destOrd="0" presId="urn:microsoft.com/office/officeart/2005/8/layout/process1"/>
    <dgm:cxn modelId="{7D8062FB-A58E-4343-A4DA-DCC94CC26B83}" type="presOf" srcId="{75F02810-1CA7-42DF-AE47-2675B36CBC8A}" destId="{FB830FB5-2EA6-4454-9400-112CF1E804D4}" srcOrd="0" destOrd="0" presId="urn:microsoft.com/office/officeart/2005/8/layout/process1"/>
    <dgm:cxn modelId="{FDD3A33A-6AC3-4879-99C3-7925581EE3AC}" type="presParOf" srcId="{78F964A3-8DEE-4CF9-AF04-4FCF8C6EB53E}" destId="{FB830FB5-2EA6-4454-9400-112CF1E804D4}" srcOrd="0" destOrd="0" presId="urn:microsoft.com/office/officeart/2005/8/layout/process1"/>
    <dgm:cxn modelId="{2F665EB8-BD5E-4324-B23A-71D4BD39466B}" type="presParOf" srcId="{78F964A3-8DEE-4CF9-AF04-4FCF8C6EB53E}" destId="{63D8C236-823C-40FC-8BE4-254962B1A227}" srcOrd="1" destOrd="0" presId="urn:microsoft.com/office/officeart/2005/8/layout/process1"/>
    <dgm:cxn modelId="{496472FD-70DD-4FB2-914B-33E8D9D9C20F}" type="presParOf" srcId="{63D8C236-823C-40FC-8BE4-254962B1A227}" destId="{C19D1A9E-74E5-4136-A156-2F496F4CCBFB}" srcOrd="0" destOrd="0" presId="urn:microsoft.com/office/officeart/2005/8/layout/process1"/>
    <dgm:cxn modelId="{219E48AA-F9E3-443C-8C87-313D15843C23}" type="presParOf" srcId="{78F964A3-8DEE-4CF9-AF04-4FCF8C6EB53E}" destId="{77A3213C-6D74-4A85-9309-3B0F108768FB}" srcOrd="2" destOrd="0" presId="urn:microsoft.com/office/officeart/2005/8/layout/process1"/>
    <dgm:cxn modelId="{84EDD060-B7ED-4800-A14D-A0214EF3A16F}" type="presParOf" srcId="{78F964A3-8DEE-4CF9-AF04-4FCF8C6EB53E}" destId="{38A9D3D8-A705-4957-B5C8-4A45A35C707F}" srcOrd="3" destOrd="0" presId="urn:microsoft.com/office/officeart/2005/8/layout/process1"/>
    <dgm:cxn modelId="{072CE5AF-943C-4C52-AF00-1C3A0030579A}" type="presParOf" srcId="{38A9D3D8-A705-4957-B5C8-4A45A35C707F}" destId="{589906FB-D488-4281-BC7C-450894F2F16E}" srcOrd="0" destOrd="0" presId="urn:microsoft.com/office/officeart/2005/8/layout/process1"/>
    <dgm:cxn modelId="{39E07B34-47F7-4526-8941-9CCBE96F2644}" type="presParOf" srcId="{78F964A3-8DEE-4CF9-AF04-4FCF8C6EB53E}" destId="{6FCB9412-5A17-413B-8FB6-13C44B33C254}" srcOrd="4" destOrd="0" presId="urn:microsoft.com/office/officeart/2005/8/layout/process1"/>
    <dgm:cxn modelId="{D8A17E7F-BDA1-40D5-A868-BFB73518004D}" type="presParOf" srcId="{78F964A3-8DEE-4CF9-AF04-4FCF8C6EB53E}" destId="{8BDBD652-F094-444D-8EB2-B73F2089EA16}" srcOrd="5" destOrd="0" presId="urn:microsoft.com/office/officeart/2005/8/layout/process1"/>
    <dgm:cxn modelId="{4C054DDB-5C95-4173-BB06-4AE0BCBFD4E4}" type="presParOf" srcId="{8BDBD652-F094-444D-8EB2-B73F2089EA16}" destId="{1BD17595-3F71-41C8-A8D9-283CF19DA910}" srcOrd="0" destOrd="0" presId="urn:microsoft.com/office/officeart/2005/8/layout/process1"/>
    <dgm:cxn modelId="{CEA62405-775E-4515-A1DA-13F1EB3F5275}" type="presParOf" srcId="{78F964A3-8DEE-4CF9-AF04-4FCF8C6EB53E}" destId="{AE0105F3-F059-43A8-8D80-C611AE7540AE}" srcOrd="6" destOrd="0" presId="urn:microsoft.com/office/officeart/2005/8/layout/process1"/>
    <dgm:cxn modelId="{17B862F8-A5C1-4921-8AF8-5339508142DE}" type="presParOf" srcId="{78F964A3-8DEE-4CF9-AF04-4FCF8C6EB53E}" destId="{94D59345-6006-4A24-8FAC-271941FA325A}" srcOrd="7" destOrd="0" presId="urn:microsoft.com/office/officeart/2005/8/layout/process1"/>
    <dgm:cxn modelId="{AC97DB24-807E-4BAF-95F1-152B0490EA57}" type="presParOf" srcId="{94D59345-6006-4A24-8FAC-271941FA325A}" destId="{170CD2D7-1E27-48BD-A85A-3A939060A256}" srcOrd="0" destOrd="0" presId="urn:microsoft.com/office/officeart/2005/8/layout/process1"/>
    <dgm:cxn modelId="{A4ED6DB4-7D62-4945-932A-19788C6A4982}" type="presParOf" srcId="{78F964A3-8DEE-4CF9-AF04-4FCF8C6EB53E}" destId="{FA4DB8A2-72EC-4202-8C11-F38B2DD54E41}" srcOrd="8" destOrd="0" presId="urn:microsoft.com/office/officeart/2005/8/layout/process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1D215E-E758-42E8-8986-2A8E576876B6}">
      <dsp:nvSpPr>
        <dsp:cNvPr id="0" name=""/>
        <dsp:cNvSpPr/>
      </dsp:nvSpPr>
      <dsp:spPr>
        <a:xfrm>
          <a:off x="2263695" y="621398"/>
          <a:ext cx="480033" cy="91440"/>
        </a:xfrm>
        <a:custGeom>
          <a:avLst/>
          <a:gdLst/>
          <a:ahLst/>
          <a:cxnLst/>
          <a:rect l="0" t="0" r="0" b="0"/>
          <a:pathLst>
            <a:path>
              <a:moveTo>
                <a:pt x="0" y="45720"/>
              </a:moveTo>
              <a:lnTo>
                <a:pt x="480033" y="45720"/>
              </a:lnTo>
            </a:path>
          </a:pathLst>
        </a:custGeom>
        <a:noFill/>
        <a:ln w="9525" cap="flat" cmpd="sng" algn="ctr">
          <a:solidFill>
            <a:schemeClr val="accent2">
              <a:shade val="90000"/>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de-DE" sz="500" kern="1200"/>
        </a:p>
      </dsp:txBody>
      <dsp:txXfrm>
        <a:off x="2490945" y="664565"/>
        <a:ext cx="25531" cy="5106"/>
      </dsp:txXfrm>
    </dsp:sp>
    <dsp:sp modelId="{F0BA79ED-FEBF-4DA5-BF4F-20D10E2A7F6D}">
      <dsp:nvSpPr>
        <dsp:cNvPr id="0" name=""/>
        <dsp:cNvSpPr/>
      </dsp:nvSpPr>
      <dsp:spPr>
        <a:xfrm>
          <a:off x="45351" y="1075"/>
          <a:ext cx="2220143" cy="1332086"/>
        </a:xfrm>
        <a:prstGeom prst="rect">
          <a:avLst/>
        </a:prstGeom>
        <a:gradFill rotWithShape="0">
          <a:gsLst>
            <a:gs pos="0">
              <a:schemeClr val="accent2">
                <a:alpha val="90000"/>
                <a:hueOff val="0"/>
                <a:satOff val="0"/>
                <a:lumOff val="0"/>
                <a:alphaOff val="0"/>
                <a:shade val="51000"/>
                <a:satMod val="130000"/>
              </a:schemeClr>
            </a:gs>
            <a:gs pos="80000">
              <a:schemeClr val="accent2">
                <a:alpha val="90000"/>
                <a:hueOff val="0"/>
                <a:satOff val="0"/>
                <a:lumOff val="0"/>
                <a:alphaOff val="0"/>
                <a:shade val="93000"/>
                <a:satMod val="130000"/>
              </a:schemeClr>
            </a:gs>
            <a:gs pos="100000">
              <a:schemeClr val="accent2">
                <a:alpha val="9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t" anchorCtr="0">
          <a:noAutofit/>
        </a:bodyPr>
        <a:lstStyle/>
        <a:p>
          <a:pPr lvl="0" algn="l" defTabSz="666750">
            <a:lnSpc>
              <a:spcPct val="90000"/>
            </a:lnSpc>
            <a:spcBef>
              <a:spcPct val="0"/>
            </a:spcBef>
            <a:spcAft>
              <a:spcPct val="35000"/>
            </a:spcAft>
          </a:pPr>
          <a:r>
            <a:rPr lang="de-DE" sz="1500" b="1" kern="1200" dirty="0" smtClean="0"/>
            <a:t>Event Generation</a:t>
          </a:r>
          <a:endParaRPr lang="de-DE" sz="1500" b="1" kern="1200" dirty="0"/>
        </a:p>
        <a:p>
          <a:pPr marL="114300" lvl="1" indent="-114300" algn="l" defTabSz="533400">
            <a:lnSpc>
              <a:spcPct val="90000"/>
            </a:lnSpc>
            <a:spcBef>
              <a:spcPct val="0"/>
            </a:spcBef>
            <a:spcAft>
              <a:spcPct val="15000"/>
            </a:spcAft>
            <a:buChar char="••"/>
          </a:pPr>
          <a:r>
            <a:rPr lang="de-DE" sz="1200" kern="1200" dirty="0" smtClean="0"/>
            <a:t>(Single) </a:t>
          </a:r>
          <a:r>
            <a:rPr lang="de-DE" sz="1200" kern="1200" dirty="0" err="1" smtClean="0"/>
            <a:t>Particle</a:t>
          </a:r>
          <a:r>
            <a:rPr lang="de-DE" sz="1200" kern="1200" dirty="0" smtClean="0"/>
            <a:t> Generators</a:t>
          </a:r>
          <a:endParaRPr lang="de-DE" sz="1200" kern="1200" dirty="0"/>
        </a:p>
        <a:p>
          <a:pPr marL="114300" lvl="1" indent="-114300" algn="l" defTabSz="533400">
            <a:lnSpc>
              <a:spcPct val="90000"/>
            </a:lnSpc>
            <a:spcBef>
              <a:spcPct val="0"/>
            </a:spcBef>
            <a:spcAft>
              <a:spcPct val="15000"/>
            </a:spcAft>
            <a:buChar char="••"/>
          </a:pPr>
          <a:r>
            <a:rPr lang="de-DE" sz="1200" kern="1200" dirty="0" err="1" smtClean="0"/>
            <a:t>EvtGen</a:t>
          </a:r>
          <a:endParaRPr lang="de-DE" sz="1200" kern="1200" dirty="0"/>
        </a:p>
        <a:p>
          <a:pPr marL="114300" lvl="1" indent="-114300" algn="l" defTabSz="533400">
            <a:lnSpc>
              <a:spcPct val="90000"/>
            </a:lnSpc>
            <a:spcBef>
              <a:spcPct val="0"/>
            </a:spcBef>
            <a:spcAft>
              <a:spcPct val="15000"/>
            </a:spcAft>
            <a:buChar char="••"/>
          </a:pPr>
          <a:r>
            <a:rPr lang="de-DE" sz="1200" kern="1200" dirty="0" smtClean="0"/>
            <a:t>DPM</a:t>
          </a:r>
          <a:endParaRPr lang="de-DE" sz="1200" kern="1200" dirty="0"/>
        </a:p>
        <a:p>
          <a:pPr marL="114300" lvl="1" indent="-114300" algn="l" defTabSz="533400">
            <a:lnSpc>
              <a:spcPct val="90000"/>
            </a:lnSpc>
            <a:spcBef>
              <a:spcPct val="0"/>
            </a:spcBef>
            <a:spcAft>
              <a:spcPct val="15000"/>
            </a:spcAft>
            <a:buChar char="••"/>
          </a:pPr>
          <a:r>
            <a:rPr lang="de-DE" sz="1200" kern="1200" dirty="0" err="1" smtClean="0"/>
            <a:t>UrQMD</a:t>
          </a:r>
          <a:endParaRPr lang="de-DE" sz="1200" kern="1200" dirty="0"/>
        </a:p>
      </dsp:txBody>
      <dsp:txXfrm>
        <a:off x="45351" y="1075"/>
        <a:ext cx="2220143" cy="1332086"/>
      </dsp:txXfrm>
    </dsp:sp>
    <dsp:sp modelId="{093B8B16-B18B-4E70-AA73-67BEF281AB15}">
      <dsp:nvSpPr>
        <dsp:cNvPr id="0" name=""/>
        <dsp:cNvSpPr/>
      </dsp:nvSpPr>
      <dsp:spPr>
        <a:xfrm>
          <a:off x="4994471" y="621398"/>
          <a:ext cx="480033" cy="91440"/>
        </a:xfrm>
        <a:custGeom>
          <a:avLst/>
          <a:gdLst/>
          <a:ahLst/>
          <a:cxnLst/>
          <a:rect l="0" t="0" r="0" b="0"/>
          <a:pathLst>
            <a:path>
              <a:moveTo>
                <a:pt x="0" y="45720"/>
              </a:moveTo>
              <a:lnTo>
                <a:pt x="480033" y="45720"/>
              </a:lnTo>
            </a:path>
          </a:pathLst>
        </a:custGeom>
        <a:noFill/>
        <a:ln w="9525" cap="flat" cmpd="sng" algn="ctr">
          <a:solidFill>
            <a:schemeClr val="accent2">
              <a:shade val="90000"/>
              <a:hueOff val="0"/>
              <a:satOff val="-6000"/>
              <a:lumOff val="8171"/>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de-DE" sz="500" kern="1200"/>
        </a:p>
      </dsp:txBody>
      <dsp:txXfrm>
        <a:off x="5221722" y="664565"/>
        <a:ext cx="25531" cy="5106"/>
      </dsp:txXfrm>
    </dsp:sp>
    <dsp:sp modelId="{098B9DD3-CD12-4F44-883E-49045A791780}">
      <dsp:nvSpPr>
        <dsp:cNvPr id="0" name=""/>
        <dsp:cNvSpPr/>
      </dsp:nvSpPr>
      <dsp:spPr>
        <a:xfrm>
          <a:off x="2776128" y="1075"/>
          <a:ext cx="2220143" cy="1332086"/>
        </a:xfrm>
        <a:prstGeom prst="rect">
          <a:avLst/>
        </a:prstGeom>
        <a:gradFill rotWithShape="0">
          <a:gsLst>
            <a:gs pos="0">
              <a:schemeClr val="accent2">
                <a:alpha val="90000"/>
                <a:hueOff val="0"/>
                <a:satOff val="0"/>
                <a:lumOff val="0"/>
                <a:alphaOff val="-6667"/>
                <a:shade val="51000"/>
                <a:satMod val="130000"/>
              </a:schemeClr>
            </a:gs>
            <a:gs pos="80000">
              <a:schemeClr val="accent2">
                <a:alpha val="90000"/>
                <a:hueOff val="0"/>
                <a:satOff val="0"/>
                <a:lumOff val="0"/>
                <a:alphaOff val="-6667"/>
                <a:shade val="93000"/>
                <a:satMod val="130000"/>
              </a:schemeClr>
            </a:gs>
            <a:gs pos="100000">
              <a:schemeClr val="accent2">
                <a:alpha val="90000"/>
                <a:hueOff val="0"/>
                <a:satOff val="0"/>
                <a:lumOff val="0"/>
                <a:alphaOff val="-6667"/>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t" anchorCtr="0">
          <a:noAutofit/>
        </a:bodyPr>
        <a:lstStyle/>
        <a:p>
          <a:pPr lvl="0" algn="l" defTabSz="666750">
            <a:lnSpc>
              <a:spcPct val="90000"/>
            </a:lnSpc>
            <a:spcBef>
              <a:spcPct val="0"/>
            </a:spcBef>
            <a:spcAft>
              <a:spcPct val="35000"/>
            </a:spcAft>
          </a:pPr>
          <a:r>
            <a:rPr lang="de-DE" sz="1500" b="1" kern="1200" dirty="0" smtClean="0"/>
            <a:t>Track Propagation / MC Information</a:t>
          </a:r>
          <a:endParaRPr lang="de-DE" sz="1500" b="1" kern="1200" dirty="0"/>
        </a:p>
        <a:p>
          <a:pPr marL="114300" lvl="1" indent="-114300" algn="l" defTabSz="533400">
            <a:lnSpc>
              <a:spcPct val="90000"/>
            </a:lnSpc>
            <a:spcBef>
              <a:spcPct val="0"/>
            </a:spcBef>
            <a:spcAft>
              <a:spcPct val="15000"/>
            </a:spcAft>
            <a:buChar char="••"/>
          </a:pPr>
          <a:r>
            <a:rPr lang="de-DE" sz="1200" kern="1200" dirty="0" err="1" smtClean="0"/>
            <a:t>Geant</a:t>
          </a:r>
          <a:r>
            <a:rPr lang="de-DE" sz="1200" kern="1200" dirty="0" smtClean="0"/>
            <a:t> 3</a:t>
          </a:r>
          <a:endParaRPr lang="de-DE" sz="1200" kern="1200" dirty="0"/>
        </a:p>
        <a:p>
          <a:pPr marL="114300" lvl="1" indent="-114300" algn="l" defTabSz="533400">
            <a:lnSpc>
              <a:spcPct val="90000"/>
            </a:lnSpc>
            <a:spcBef>
              <a:spcPct val="0"/>
            </a:spcBef>
            <a:spcAft>
              <a:spcPct val="15000"/>
            </a:spcAft>
            <a:buChar char="••"/>
          </a:pPr>
          <a:r>
            <a:rPr lang="de-DE" sz="1200" kern="1200" dirty="0" err="1" smtClean="0"/>
            <a:t>Geant</a:t>
          </a:r>
          <a:r>
            <a:rPr lang="de-DE" sz="1200" kern="1200" dirty="0" smtClean="0"/>
            <a:t> 4</a:t>
          </a:r>
          <a:endParaRPr lang="de-DE" sz="1200" kern="1200" dirty="0"/>
        </a:p>
      </dsp:txBody>
      <dsp:txXfrm>
        <a:off x="2776128" y="1075"/>
        <a:ext cx="2220143" cy="1332086"/>
      </dsp:txXfrm>
    </dsp:sp>
    <dsp:sp modelId="{651BAFFF-9A7F-4FA1-9DBB-00E45725A372}">
      <dsp:nvSpPr>
        <dsp:cNvPr id="0" name=""/>
        <dsp:cNvSpPr/>
      </dsp:nvSpPr>
      <dsp:spPr>
        <a:xfrm>
          <a:off x="1155423" y="1331361"/>
          <a:ext cx="5461553" cy="480033"/>
        </a:xfrm>
        <a:custGeom>
          <a:avLst/>
          <a:gdLst/>
          <a:ahLst/>
          <a:cxnLst/>
          <a:rect l="0" t="0" r="0" b="0"/>
          <a:pathLst>
            <a:path>
              <a:moveTo>
                <a:pt x="5461553" y="0"/>
              </a:moveTo>
              <a:lnTo>
                <a:pt x="5461553" y="257116"/>
              </a:lnTo>
              <a:lnTo>
                <a:pt x="0" y="257116"/>
              </a:lnTo>
              <a:lnTo>
                <a:pt x="0" y="480033"/>
              </a:lnTo>
            </a:path>
          </a:pathLst>
        </a:custGeom>
        <a:noFill/>
        <a:ln w="9525" cap="flat" cmpd="sng" algn="ctr">
          <a:solidFill>
            <a:schemeClr val="accent2">
              <a:shade val="90000"/>
              <a:hueOff val="0"/>
              <a:satOff val="-12000"/>
              <a:lumOff val="16342"/>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de-DE" sz="500" kern="1200"/>
        </a:p>
      </dsp:txBody>
      <dsp:txXfrm>
        <a:off x="3749065" y="1568824"/>
        <a:ext cx="274268" cy="5106"/>
      </dsp:txXfrm>
    </dsp:sp>
    <dsp:sp modelId="{501C96CB-3A55-41AB-BFC1-F2FCDE97A974}">
      <dsp:nvSpPr>
        <dsp:cNvPr id="0" name=""/>
        <dsp:cNvSpPr/>
      </dsp:nvSpPr>
      <dsp:spPr>
        <a:xfrm>
          <a:off x="5506904" y="1075"/>
          <a:ext cx="2220143" cy="1332086"/>
        </a:xfrm>
        <a:prstGeom prst="rect">
          <a:avLst/>
        </a:prstGeom>
        <a:gradFill rotWithShape="0">
          <a:gsLst>
            <a:gs pos="0">
              <a:schemeClr val="accent2">
                <a:alpha val="90000"/>
                <a:hueOff val="0"/>
                <a:satOff val="0"/>
                <a:lumOff val="0"/>
                <a:alphaOff val="-13333"/>
                <a:shade val="51000"/>
                <a:satMod val="130000"/>
              </a:schemeClr>
            </a:gs>
            <a:gs pos="80000">
              <a:schemeClr val="accent2">
                <a:alpha val="90000"/>
                <a:hueOff val="0"/>
                <a:satOff val="0"/>
                <a:lumOff val="0"/>
                <a:alphaOff val="-13333"/>
                <a:shade val="93000"/>
                <a:satMod val="130000"/>
              </a:schemeClr>
            </a:gs>
            <a:gs pos="100000">
              <a:schemeClr val="accent2">
                <a:alpha val="90000"/>
                <a:hueOff val="0"/>
                <a:satOff val="0"/>
                <a:lumOff val="0"/>
                <a:alphaOff val="-13333"/>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t" anchorCtr="0">
          <a:noAutofit/>
        </a:bodyPr>
        <a:lstStyle/>
        <a:p>
          <a:pPr lvl="0" algn="l" defTabSz="666750">
            <a:lnSpc>
              <a:spcPct val="90000"/>
            </a:lnSpc>
            <a:spcBef>
              <a:spcPct val="0"/>
            </a:spcBef>
            <a:spcAft>
              <a:spcPct val="35000"/>
            </a:spcAft>
          </a:pPr>
          <a:r>
            <a:rPr lang="de-DE" sz="1500" b="1" kern="1200" dirty="0" err="1" smtClean="0"/>
            <a:t>Digitization</a:t>
          </a:r>
          <a:endParaRPr lang="de-DE" sz="1500" b="1" kern="1200" dirty="0"/>
        </a:p>
        <a:p>
          <a:pPr marL="114300" lvl="1" indent="-114300" algn="l" defTabSz="533400">
            <a:lnSpc>
              <a:spcPct val="90000"/>
            </a:lnSpc>
            <a:spcBef>
              <a:spcPct val="0"/>
            </a:spcBef>
            <a:spcAft>
              <a:spcPct val="15000"/>
            </a:spcAft>
            <a:buChar char="••"/>
          </a:pPr>
          <a:r>
            <a:rPr lang="de-DE" sz="1200" kern="1200" dirty="0" err="1" smtClean="0"/>
            <a:t>Detector</a:t>
          </a:r>
          <a:r>
            <a:rPr lang="de-DE" sz="1200" kern="1200" dirty="0" smtClean="0"/>
            <a:t> Response</a:t>
          </a:r>
          <a:endParaRPr lang="de-DE" sz="1200" kern="1200" dirty="0"/>
        </a:p>
      </dsp:txBody>
      <dsp:txXfrm>
        <a:off x="5506904" y="1075"/>
        <a:ext cx="2220143" cy="1332086"/>
      </dsp:txXfrm>
    </dsp:sp>
    <dsp:sp modelId="{CC600992-7460-4340-8697-226A5550342D}">
      <dsp:nvSpPr>
        <dsp:cNvPr id="0" name=""/>
        <dsp:cNvSpPr/>
      </dsp:nvSpPr>
      <dsp:spPr>
        <a:xfrm>
          <a:off x="2263695" y="2464117"/>
          <a:ext cx="480033" cy="91440"/>
        </a:xfrm>
        <a:custGeom>
          <a:avLst/>
          <a:gdLst/>
          <a:ahLst/>
          <a:cxnLst/>
          <a:rect l="0" t="0" r="0" b="0"/>
          <a:pathLst>
            <a:path>
              <a:moveTo>
                <a:pt x="0" y="45720"/>
              </a:moveTo>
              <a:lnTo>
                <a:pt x="480033" y="45720"/>
              </a:lnTo>
            </a:path>
          </a:pathLst>
        </a:custGeom>
        <a:noFill/>
        <a:ln w="9525" cap="flat" cmpd="sng" algn="ctr">
          <a:solidFill>
            <a:schemeClr val="accent2">
              <a:shade val="90000"/>
              <a:hueOff val="0"/>
              <a:satOff val="-17999"/>
              <a:lumOff val="24514"/>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de-DE" sz="500" kern="1200"/>
        </a:p>
      </dsp:txBody>
      <dsp:txXfrm>
        <a:off x="2490945" y="2507284"/>
        <a:ext cx="25531" cy="5106"/>
      </dsp:txXfrm>
    </dsp:sp>
    <dsp:sp modelId="{89C2158E-E9CA-421F-A32F-3ECCC48BCFCE}">
      <dsp:nvSpPr>
        <dsp:cNvPr id="0" name=""/>
        <dsp:cNvSpPr/>
      </dsp:nvSpPr>
      <dsp:spPr>
        <a:xfrm>
          <a:off x="45351" y="1843794"/>
          <a:ext cx="2220143" cy="1332086"/>
        </a:xfrm>
        <a:prstGeom prst="rect">
          <a:avLst/>
        </a:prstGeom>
        <a:gradFill rotWithShape="0">
          <a:gsLst>
            <a:gs pos="0">
              <a:schemeClr val="accent2">
                <a:alpha val="90000"/>
                <a:hueOff val="0"/>
                <a:satOff val="0"/>
                <a:lumOff val="0"/>
                <a:alphaOff val="-20000"/>
                <a:shade val="51000"/>
                <a:satMod val="130000"/>
              </a:schemeClr>
            </a:gs>
            <a:gs pos="80000">
              <a:schemeClr val="accent2">
                <a:alpha val="90000"/>
                <a:hueOff val="0"/>
                <a:satOff val="0"/>
                <a:lumOff val="0"/>
                <a:alphaOff val="-20000"/>
                <a:shade val="93000"/>
                <a:satMod val="130000"/>
              </a:schemeClr>
            </a:gs>
            <a:gs pos="100000">
              <a:schemeClr val="accent2">
                <a:alpha val="90000"/>
                <a:hueOff val="0"/>
                <a:satOff val="0"/>
                <a:lumOff val="0"/>
                <a:alphaOff val="-2000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t" anchorCtr="0">
          <a:noAutofit/>
        </a:bodyPr>
        <a:lstStyle/>
        <a:p>
          <a:pPr lvl="0" algn="l" defTabSz="666750">
            <a:lnSpc>
              <a:spcPct val="90000"/>
            </a:lnSpc>
            <a:spcBef>
              <a:spcPct val="0"/>
            </a:spcBef>
            <a:spcAft>
              <a:spcPct val="35000"/>
            </a:spcAft>
          </a:pPr>
          <a:r>
            <a:rPr lang="de-DE" sz="1500" b="1" kern="1200" dirty="0" smtClean="0"/>
            <a:t>Hit </a:t>
          </a:r>
          <a:r>
            <a:rPr lang="de-DE" sz="1500" b="1" kern="1200" dirty="0" err="1" smtClean="0"/>
            <a:t>Reconstruction</a:t>
          </a:r>
          <a:endParaRPr lang="de-DE" sz="1500" b="1" kern="1200" dirty="0"/>
        </a:p>
        <a:p>
          <a:pPr marL="114300" lvl="1" indent="-114300" algn="l" defTabSz="533400">
            <a:lnSpc>
              <a:spcPct val="90000"/>
            </a:lnSpc>
            <a:spcBef>
              <a:spcPct val="0"/>
            </a:spcBef>
            <a:spcAft>
              <a:spcPct val="15000"/>
            </a:spcAft>
            <a:buChar char="••"/>
          </a:pPr>
          <a:r>
            <a:rPr lang="de-DE" sz="1200" kern="1200" dirty="0" err="1" smtClean="0"/>
            <a:t>Clusterization</a:t>
          </a:r>
          <a:endParaRPr lang="de-DE" sz="1200" kern="1200" dirty="0"/>
        </a:p>
        <a:p>
          <a:pPr marL="114300" lvl="1" indent="-114300" algn="l" defTabSz="533400">
            <a:lnSpc>
              <a:spcPct val="90000"/>
            </a:lnSpc>
            <a:spcBef>
              <a:spcPct val="0"/>
            </a:spcBef>
            <a:spcAft>
              <a:spcPct val="15000"/>
            </a:spcAft>
            <a:buChar char="••"/>
          </a:pPr>
          <a:r>
            <a:rPr lang="de-DE" sz="1200" kern="1200" dirty="0" err="1" smtClean="0"/>
            <a:t>Reconstruction</a:t>
          </a:r>
          <a:endParaRPr lang="de-DE" sz="1200" kern="1200" dirty="0"/>
        </a:p>
      </dsp:txBody>
      <dsp:txXfrm>
        <a:off x="45351" y="1843794"/>
        <a:ext cx="2220143" cy="1332086"/>
      </dsp:txXfrm>
    </dsp:sp>
    <dsp:sp modelId="{C2EFA815-CFBE-4CB6-A69A-352BEF2353F1}">
      <dsp:nvSpPr>
        <dsp:cNvPr id="0" name=""/>
        <dsp:cNvSpPr/>
      </dsp:nvSpPr>
      <dsp:spPr>
        <a:xfrm>
          <a:off x="4994471" y="2464117"/>
          <a:ext cx="480033" cy="91440"/>
        </a:xfrm>
        <a:custGeom>
          <a:avLst/>
          <a:gdLst/>
          <a:ahLst/>
          <a:cxnLst/>
          <a:rect l="0" t="0" r="0" b="0"/>
          <a:pathLst>
            <a:path>
              <a:moveTo>
                <a:pt x="0" y="45720"/>
              </a:moveTo>
              <a:lnTo>
                <a:pt x="480033" y="45720"/>
              </a:lnTo>
            </a:path>
          </a:pathLst>
        </a:custGeom>
        <a:noFill/>
        <a:ln w="9525" cap="flat" cmpd="sng" algn="ctr">
          <a:solidFill>
            <a:schemeClr val="accent2">
              <a:shade val="90000"/>
              <a:hueOff val="0"/>
              <a:satOff val="-23999"/>
              <a:lumOff val="32685"/>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de-DE" sz="500" kern="1200"/>
        </a:p>
      </dsp:txBody>
      <dsp:txXfrm>
        <a:off x="5221722" y="2507284"/>
        <a:ext cx="25531" cy="5106"/>
      </dsp:txXfrm>
    </dsp:sp>
    <dsp:sp modelId="{AC6524D6-A4B8-45D0-99EF-11DFEEC50657}">
      <dsp:nvSpPr>
        <dsp:cNvPr id="0" name=""/>
        <dsp:cNvSpPr/>
      </dsp:nvSpPr>
      <dsp:spPr>
        <a:xfrm>
          <a:off x="2776128" y="1843794"/>
          <a:ext cx="2220143" cy="1332086"/>
        </a:xfrm>
        <a:prstGeom prst="rect">
          <a:avLst/>
        </a:prstGeom>
        <a:gradFill rotWithShape="0">
          <a:gsLst>
            <a:gs pos="0">
              <a:schemeClr val="accent2">
                <a:alpha val="90000"/>
                <a:hueOff val="0"/>
                <a:satOff val="0"/>
                <a:lumOff val="0"/>
                <a:alphaOff val="-26667"/>
                <a:shade val="51000"/>
                <a:satMod val="130000"/>
              </a:schemeClr>
            </a:gs>
            <a:gs pos="80000">
              <a:schemeClr val="accent2">
                <a:alpha val="90000"/>
                <a:hueOff val="0"/>
                <a:satOff val="0"/>
                <a:lumOff val="0"/>
                <a:alphaOff val="-26667"/>
                <a:shade val="93000"/>
                <a:satMod val="130000"/>
              </a:schemeClr>
            </a:gs>
            <a:gs pos="100000">
              <a:schemeClr val="accent2">
                <a:alpha val="90000"/>
                <a:hueOff val="0"/>
                <a:satOff val="0"/>
                <a:lumOff val="0"/>
                <a:alphaOff val="-26667"/>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t" anchorCtr="0">
          <a:noAutofit/>
        </a:bodyPr>
        <a:lstStyle/>
        <a:p>
          <a:pPr lvl="0" algn="l" defTabSz="666750">
            <a:lnSpc>
              <a:spcPct val="90000"/>
            </a:lnSpc>
            <a:spcBef>
              <a:spcPct val="0"/>
            </a:spcBef>
            <a:spcAft>
              <a:spcPct val="35000"/>
            </a:spcAft>
          </a:pPr>
          <a:r>
            <a:rPr lang="de-DE" sz="1500" b="1" kern="1200" dirty="0" smtClean="0"/>
            <a:t>Track </a:t>
          </a:r>
          <a:r>
            <a:rPr lang="de-DE" sz="1500" b="1" kern="1200" dirty="0" err="1" smtClean="0"/>
            <a:t>Reconstruction</a:t>
          </a:r>
          <a:endParaRPr lang="de-DE" sz="1500" b="1" kern="1200" dirty="0"/>
        </a:p>
        <a:p>
          <a:pPr marL="114300" lvl="1" indent="-114300" algn="l" defTabSz="533400">
            <a:lnSpc>
              <a:spcPct val="90000"/>
            </a:lnSpc>
            <a:spcBef>
              <a:spcPct val="0"/>
            </a:spcBef>
            <a:spcAft>
              <a:spcPct val="15000"/>
            </a:spcAft>
            <a:buChar char="••"/>
          </a:pPr>
          <a:r>
            <a:rPr lang="de-DE" sz="1200" kern="1200" dirty="0" smtClean="0"/>
            <a:t>Track </a:t>
          </a:r>
          <a:r>
            <a:rPr lang="de-DE" sz="1200" kern="1200" dirty="0" err="1" smtClean="0"/>
            <a:t>Finding</a:t>
          </a:r>
          <a:endParaRPr lang="de-DE" sz="1200" kern="1200" dirty="0"/>
        </a:p>
        <a:p>
          <a:pPr marL="114300" lvl="1" indent="-114300" algn="l" defTabSz="533400">
            <a:lnSpc>
              <a:spcPct val="90000"/>
            </a:lnSpc>
            <a:spcBef>
              <a:spcPct val="0"/>
            </a:spcBef>
            <a:spcAft>
              <a:spcPct val="15000"/>
            </a:spcAft>
            <a:buChar char="••"/>
          </a:pPr>
          <a:r>
            <a:rPr lang="de-DE" sz="1200" kern="1200" dirty="0" smtClean="0"/>
            <a:t>Track </a:t>
          </a:r>
          <a:r>
            <a:rPr lang="de-DE" sz="1200" kern="1200" dirty="0" err="1" smtClean="0"/>
            <a:t>Prefitting</a:t>
          </a:r>
          <a:endParaRPr lang="de-DE" sz="1200" kern="1200" dirty="0"/>
        </a:p>
        <a:p>
          <a:pPr marL="114300" lvl="1" indent="-114300" algn="l" defTabSz="533400">
            <a:lnSpc>
              <a:spcPct val="90000"/>
            </a:lnSpc>
            <a:spcBef>
              <a:spcPct val="0"/>
            </a:spcBef>
            <a:spcAft>
              <a:spcPct val="15000"/>
            </a:spcAft>
            <a:buChar char="••"/>
          </a:pPr>
          <a:r>
            <a:rPr lang="de-DE" sz="1200" kern="1200" dirty="0" smtClean="0"/>
            <a:t>Track Fitting</a:t>
          </a:r>
          <a:endParaRPr lang="de-DE" sz="1200" kern="1200" dirty="0"/>
        </a:p>
        <a:p>
          <a:pPr marL="114300" lvl="1" indent="-114300" algn="l" defTabSz="533400">
            <a:lnSpc>
              <a:spcPct val="90000"/>
            </a:lnSpc>
            <a:spcBef>
              <a:spcPct val="0"/>
            </a:spcBef>
            <a:spcAft>
              <a:spcPct val="15000"/>
            </a:spcAft>
            <a:buChar char="••"/>
          </a:pPr>
          <a:r>
            <a:rPr lang="de-DE" sz="1200" kern="1200" dirty="0" smtClean="0"/>
            <a:t>PID</a:t>
          </a:r>
          <a:endParaRPr lang="de-DE" sz="1200" kern="1200" dirty="0"/>
        </a:p>
      </dsp:txBody>
      <dsp:txXfrm>
        <a:off x="2776128" y="1843794"/>
        <a:ext cx="2220143" cy="1332086"/>
      </dsp:txXfrm>
    </dsp:sp>
    <dsp:sp modelId="{CC87D65E-0D7F-4783-841E-C835685F1887}">
      <dsp:nvSpPr>
        <dsp:cNvPr id="0" name=""/>
        <dsp:cNvSpPr/>
      </dsp:nvSpPr>
      <dsp:spPr>
        <a:xfrm>
          <a:off x="1155423" y="3174080"/>
          <a:ext cx="5461553" cy="480033"/>
        </a:xfrm>
        <a:custGeom>
          <a:avLst/>
          <a:gdLst/>
          <a:ahLst/>
          <a:cxnLst/>
          <a:rect l="0" t="0" r="0" b="0"/>
          <a:pathLst>
            <a:path>
              <a:moveTo>
                <a:pt x="5461553" y="0"/>
              </a:moveTo>
              <a:lnTo>
                <a:pt x="5461553" y="257116"/>
              </a:lnTo>
              <a:lnTo>
                <a:pt x="0" y="257116"/>
              </a:lnTo>
              <a:lnTo>
                <a:pt x="0" y="480033"/>
              </a:lnTo>
            </a:path>
          </a:pathLst>
        </a:custGeom>
        <a:noFill/>
        <a:ln w="9525" cap="flat" cmpd="sng" algn="ctr">
          <a:solidFill>
            <a:schemeClr val="accent2">
              <a:shade val="90000"/>
              <a:hueOff val="0"/>
              <a:satOff val="-29999"/>
              <a:lumOff val="40856"/>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de-DE" sz="500" kern="1200"/>
        </a:p>
      </dsp:txBody>
      <dsp:txXfrm>
        <a:off x="3749065" y="3411543"/>
        <a:ext cx="274268" cy="5106"/>
      </dsp:txXfrm>
    </dsp:sp>
    <dsp:sp modelId="{79A00118-E8C1-4732-BD80-D2EBB452A93D}">
      <dsp:nvSpPr>
        <dsp:cNvPr id="0" name=""/>
        <dsp:cNvSpPr/>
      </dsp:nvSpPr>
      <dsp:spPr>
        <a:xfrm>
          <a:off x="5506904" y="1843794"/>
          <a:ext cx="2220143" cy="1332086"/>
        </a:xfrm>
        <a:prstGeom prst="rect">
          <a:avLst/>
        </a:prstGeom>
        <a:gradFill rotWithShape="0">
          <a:gsLst>
            <a:gs pos="0">
              <a:schemeClr val="accent2">
                <a:alpha val="90000"/>
                <a:hueOff val="0"/>
                <a:satOff val="0"/>
                <a:lumOff val="0"/>
                <a:alphaOff val="-33333"/>
                <a:shade val="51000"/>
                <a:satMod val="130000"/>
              </a:schemeClr>
            </a:gs>
            <a:gs pos="80000">
              <a:schemeClr val="accent2">
                <a:alpha val="90000"/>
                <a:hueOff val="0"/>
                <a:satOff val="0"/>
                <a:lumOff val="0"/>
                <a:alphaOff val="-33333"/>
                <a:shade val="93000"/>
                <a:satMod val="130000"/>
              </a:schemeClr>
            </a:gs>
            <a:gs pos="100000">
              <a:schemeClr val="accent2">
                <a:alpha val="90000"/>
                <a:hueOff val="0"/>
                <a:satOff val="0"/>
                <a:lumOff val="0"/>
                <a:alphaOff val="-33333"/>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t" anchorCtr="0">
          <a:noAutofit/>
        </a:bodyPr>
        <a:lstStyle/>
        <a:p>
          <a:pPr lvl="0" algn="l" defTabSz="666750">
            <a:lnSpc>
              <a:spcPct val="90000"/>
            </a:lnSpc>
            <a:spcBef>
              <a:spcPct val="0"/>
            </a:spcBef>
            <a:spcAft>
              <a:spcPct val="35000"/>
            </a:spcAft>
          </a:pPr>
          <a:r>
            <a:rPr lang="de-DE" sz="1500" b="1" kern="1200" dirty="0" smtClean="0"/>
            <a:t>Event </a:t>
          </a:r>
          <a:r>
            <a:rPr lang="de-DE" sz="1500" b="1" kern="1200" dirty="0" err="1" smtClean="0"/>
            <a:t>Building</a:t>
          </a:r>
          <a:endParaRPr lang="de-DE" sz="1500" b="1" kern="1200" dirty="0"/>
        </a:p>
        <a:p>
          <a:pPr marL="114300" lvl="1" indent="-114300" algn="l" defTabSz="533400">
            <a:lnSpc>
              <a:spcPct val="90000"/>
            </a:lnSpc>
            <a:spcBef>
              <a:spcPct val="0"/>
            </a:spcBef>
            <a:spcAft>
              <a:spcPct val="15000"/>
            </a:spcAft>
            <a:buChar char="••"/>
          </a:pPr>
          <a:r>
            <a:rPr lang="de-DE" sz="1200" kern="1200" dirty="0" smtClean="0"/>
            <a:t>Vertex </a:t>
          </a:r>
          <a:r>
            <a:rPr lang="de-DE" sz="1200" kern="1200" dirty="0" err="1" smtClean="0"/>
            <a:t>Finding</a:t>
          </a:r>
          <a:r>
            <a:rPr lang="de-DE" sz="1200" kern="1200" dirty="0" smtClean="0"/>
            <a:t> / Fitting</a:t>
          </a:r>
          <a:endParaRPr lang="de-DE" sz="1200" kern="1200" dirty="0"/>
        </a:p>
        <a:p>
          <a:pPr marL="114300" lvl="1" indent="-114300" algn="l" defTabSz="533400">
            <a:lnSpc>
              <a:spcPct val="90000"/>
            </a:lnSpc>
            <a:spcBef>
              <a:spcPct val="0"/>
            </a:spcBef>
            <a:spcAft>
              <a:spcPct val="15000"/>
            </a:spcAft>
            <a:buChar char="••"/>
          </a:pPr>
          <a:r>
            <a:rPr lang="de-DE" sz="1200" kern="1200" dirty="0" err="1" smtClean="0"/>
            <a:t>Kinematic</a:t>
          </a:r>
          <a:r>
            <a:rPr lang="de-DE" sz="1200" kern="1200" dirty="0" smtClean="0"/>
            <a:t> Fitting</a:t>
          </a:r>
          <a:endParaRPr lang="de-DE" sz="1200" kern="1200" dirty="0"/>
        </a:p>
      </dsp:txBody>
      <dsp:txXfrm>
        <a:off x="5506904" y="1843794"/>
        <a:ext cx="2220143" cy="1332086"/>
      </dsp:txXfrm>
    </dsp:sp>
    <dsp:sp modelId="{057A97B3-713B-404F-AF3A-0258DF0DAEB4}">
      <dsp:nvSpPr>
        <dsp:cNvPr id="0" name=""/>
        <dsp:cNvSpPr/>
      </dsp:nvSpPr>
      <dsp:spPr>
        <a:xfrm>
          <a:off x="45351" y="3686513"/>
          <a:ext cx="2220143" cy="1332086"/>
        </a:xfrm>
        <a:prstGeom prst="rect">
          <a:avLst/>
        </a:prstGeom>
        <a:gradFill rotWithShape="0">
          <a:gsLst>
            <a:gs pos="0">
              <a:schemeClr val="accent2">
                <a:alpha val="90000"/>
                <a:hueOff val="0"/>
                <a:satOff val="0"/>
                <a:lumOff val="0"/>
                <a:alphaOff val="-40000"/>
                <a:shade val="51000"/>
                <a:satMod val="130000"/>
              </a:schemeClr>
            </a:gs>
            <a:gs pos="80000">
              <a:schemeClr val="accent2">
                <a:alpha val="90000"/>
                <a:hueOff val="0"/>
                <a:satOff val="0"/>
                <a:lumOff val="0"/>
                <a:alphaOff val="-40000"/>
                <a:shade val="93000"/>
                <a:satMod val="130000"/>
              </a:schemeClr>
            </a:gs>
            <a:gs pos="100000">
              <a:schemeClr val="accent2">
                <a:alpha val="90000"/>
                <a:hueOff val="0"/>
                <a:satOff val="0"/>
                <a:lumOff val="0"/>
                <a:alphaOff val="-4000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666750">
            <a:lnSpc>
              <a:spcPct val="90000"/>
            </a:lnSpc>
            <a:spcBef>
              <a:spcPct val="0"/>
            </a:spcBef>
            <a:spcAft>
              <a:spcPct val="35000"/>
            </a:spcAft>
          </a:pPr>
          <a:r>
            <a:rPr lang="de-DE" sz="1500" b="1" kern="1200" dirty="0" smtClean="0"/>
            <a:t>Analysis</a:t>
          </a:r>
          <a:endParaRPr lang="de-DE" sz="1500" b="1" kern="1200" dirty="0"/>
        </a:p>
      </dsp:txBody>
      <dsp:txXfrm>
        <a:off x="45351" y="3686513"/>
        <a:ext cx="2220143" cy="1332086"/>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830FB5-2EA6-4454-9400-112CF1E804D4}">
      <dsp:nvSpPr>
        <dsp:cNvPr id="0" name=""/>
        <dsp:cNvSpPr/>
      </dsp:nvSpPr>
      <dsp:spPr>
        <a:xfrm>
          <a:off x="3762" y="262189"/>
          <a:ext cx="1166262" cy="699757"/>
        </a:xfrm>
        <a:prstGeom prst="roundRect">
          <a:avLst>
            <a:gd name="adj" fmla="val 10000"/>
          </a:avLst>
        </a:prstGeom>
        <a:solidFill>
          <a:schemeClr val="accent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endParaRPr lang="en-US" sz="900" kern="1200" dirty="0" smtClean="0"/>
        </a:p>
      </dsp:txBody>
      <dsp:txXfrm>
        <a:off x="24257" y="282684"/>
        <a:ext cx="1125272" cy="658767"/>
      </dsp:txXfrm>
    </dsp:sp>
    <dsp:sp modelId="{63D8C236-823C-40FC-8BE4-254962B1A227}">
      <dsp:nvSpPr>
        <dsp:cNvPr id="0" name=""/>
        <dsp:cNvSpPr/>
      </dsp:nvSpPr>
      <dsp:spPr>
        <a:xfrm>
          <a:off x="1286650" y="467451"/>
          <a:ext cx="247247" cy="28923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1286650" y="525298"/>
        <a:ext cx="173073" cy="173539"/>
      </dsp:txXfrm>
    </dsp:sp>
    <dsp:sp modelId="{77A3213C-6D74-4A85-9309-3B0F108768FB}">
      <dsp:nvSpPr>
        <dsp:cNvPr id="0" name=""/>
        <dsp:cNvSpPr/>
      </dsp:nvSpPr>
      <dsp:spPr>
        <a:xfrm>
          <a:off x="1636529" y="262189"/>
          <a:ext cx="1166262" cy="699757"/>
        </a:xfrm>
        <a:prstGeom prst="roundRect">
          <a:avLst>
            <a:gd name="adj" fmla="val 10000"/>
          </a:avLst>
        </a:prstGeom>
        <a:solidFill>
          <a:schemeClr val="accent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l" defTabSz="1377950">
            <a:lnSpc>
              <a:spcPct val="90000"/>
            </a:lnSpc>
            <a:spcBef>
              <a:spcPct val="0"/>
            </a:spcBef>
            <a:spcAft>
              <a:spcPct val="35000"/>
            </a:spcAft>
          </a:pPr>
          <a:endParaRPr lang="en-US" sz="3100" kern="1200" dirty="0" smtClean="0"/>
        </a:p>
      </dsp:txBody>
      <dsp:txXfrm>
        <a:off x="1657024" y="282684"/>
        <a:ext cx="1125272" cy="658767"/>
      </dsp:txXfrm>
    </dsp:sp>
    <dsp:sp modelId="{38A9D3D8-A705-4957-B5C8-4A45A35C707F}">
      <dsp:nvSpPr>
        <dsp:cNvPr id="0" name=""/>
        <dsp:cNvSpPr/>
      </dsp:nvSpPr>
      <dsp:spPr>
        <a:xfrm>
          <a:off x="2919418" y="467451"/>
          <a:ext cx="247247" cy="28923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2919418" y="525298"/>
        <a:ext cx="173073" cy="173539"/>
      </dsp:txXfrm>
    </dsp:sp>
    <dsp:sp modelId="{6FCB9412-5A17-413B-8FB6-13C44B33C254}">
      <dsp:nvSpPr>
        <dsp:cNvPr id="0" name=""/>
        <dsp:cNvSpPr/>
      </dsp:nvSpPr>
      <dsp:spPr>
        <a:xfrm>
          <a:off x="3269296" y="262189"/>
          <a:ext cx="1166262" cy="699757"/>
        </a:xfrm>
        <a:prstGeom prst="roundRect">
          <a:avLst>
            <a:gd name="adj" fmla="val 10000"/>
          </a:avLst>
        </a:prstGeom>
        <a:solidFill>
          <a:schemeClr val="accent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Pixel 3/8 TS 0</a:t>
          </a:r>
        </a:p>
        <a:p>
          <a:pPr lvl="0" algn="ctr" defTabSz="488950">
            <a:lnSpc>
              <a:spcPct val="90000"/>
            </a:lnSpc>
            <a:spcBef>
              <a:spcPct val="0"/>
            </a:spcBef>
            <a:spcAft>
              <a:spcPct val="35000"/>
            </a:spcAft>
          </a:pPr>
          <a:r>
            <a:rPr lang="en-US" sz="1100" kern="1200" dirty="0" smtClean="0"/>
            <a:t>Pixel 9/20 TS 1</a:t>
          </a:r>
          <a:endParaRPr lang="en-US" sz="1100" kern="1200" dirty="0"/>
        </a:p>
      </dsp:txBody>
      <dsp:txXfrm>
        <a:off x="3289791" y="282684"/>
        <a:ext cx="1125272" cy="658767"/>
      </dsp:txXfrm>
    </dsp:sp>
    <dsp:sp modelId="{8BDBD652-F094-444D-8EB2-B73F2089EA16}">
      <dsp:nvSpPr>
        <dsp:cNvPr id="0" name=""/>
        <dsp:cNvSpPr/>
      </dsp:nvSpPr>
      <dsp:spPr>
        <a:xfrm>
          <a:off x="4552185" y="467451"/>
          <a:ext cx="247247" cy="28923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4552185" y="525298"/>
        <a:ext cx="173073" cy="173539"/>
      </dsp:txXfrm>
    </dsp:sp>
    <dsp:sp modelId="{AE0105F3-F059-43A8-8D80-C611AE7540AE}">
      <dsp:nvSpPr>
        <dsp:cNvPr id="0" name=""/>
        <dsp:cNvSpPr/>
      </dsp:nvSpPr>
      <dsp:spPr>
        <a:xfrm>
          <a:off x="4902064" y="262189"/>
          <a:ext cx="1166262" cy="699757"/>
        </a:xfrm>
        <a:prstGeom prst="roundRect">
          <a:avLst>
            <a:gd name="adj" fmla="val 10000"/>
          </a:avLst>
        </a:prstGeom>
        <a:solidFill>
          <a:schemeClr val="accent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Pixel 7/12 TS 0</a:t>
          </a:r>
        </a:p>
      </dsp:txBody>
      <dsp:txXfrm>
        <a:off x="4922559" y="282684"/>
        <a:ext cx="1125272" cy="658767"/>
      </dsp:txXfrm>
    </dsp:sp>
    <dsp:sp modelId="{94D59345-6006-4A24-8FAC-271941FA325A}">
      <dsp:nvSpPr>
        <dsp:cNvPr id="0" name=""/>
        <dsp:cNvSpPr/>
      </dsp:nvSpPr>
      <dsp:spPr>
        <a:xfrm>
          <a:off x="6184952" y="467451"/>
          <a:ext cx="247247" cy="28923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6184952" y="525298"/>
        <a:ext cx="173073" cy="173539"/>
      </dsp:txXfrm>
    </dsp:sp>
    <dsp:sp modelId="{FA4DB8A2-72EC-4202-8C11-F38B2DD54E41}">
      <dsp:nvSpPr>
        <dsp:cNvPr id="0" name=""/>
        <dsp:cNvSpPr/>
      </dsp:nvSpPr>
      <dsp:spPr>
        <a:xfrm>
          <a:off x="6534831" y="262189"/>
          <a:ext cx="1166262" cy="699757"/>
        </a:xfrm>
        <a:prstGeom prst="roundRect">
          <a:avLst>
            <a:gd name="adj" fmla="val 10000"/>
          </a:avLst>
        </a:prstGeom>
        <a:solidFill>
          <a:schemeClr val="accent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Pixel 9/2 TS 2</a:t>
          </a:r>
        </a:p>
      </dsp:txBody>
      <dsp:txXfrm>
        <a:off x="6555326" y="282684"/>
        <a:ext cx="1125272" cy="658767"/>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E60ACF-0965-46F2-A0DB-ECD4542875D4}">
      <dsp:nvSpPr>
        <dsp:cNvPr id="0" name=""/>
        <dsp:cNvSpPr/>
      </dsp:nvSpPr>
      <dsp:spPr>
        <a:xfrm>
          <a:off x="3795" y="208536"/>
          <a:ext cx="1176486" cy="1003689"/>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Event 0</a:t>
          </a:r>
        </a:p>
        <a:p>
          <a:pPr lvl="0" algn="ctr" defTabSz="800100">
            <a:lnSpc>
              <a:spcPct val="90000"/>
            </a:lnSpc>
            <a:spcBef>
              <a:spcPct val="0"/>
            </a:spcBef>
            <a:spcAft>
              <a:spcPct val="35000"/>
            </a:spcAft>
          </a:pPr>
          <a:r>
            <a:rPr lang="en-US" sz="1800" kern="1200" dirty="0" smtClean="0"/>
            <a:t>Time:</a:t>
          </a:r>
          <a:br>
            <a:rPr lang="en-US" sz="1800" kern="1200" dirty="0" smtClean="0"/>
          </a:br>
          <a:r>
            <a:rPr lang="en-US" sz="1800" kern="1200" dirty="0" smtClean="0"/>
            <a:t>0 ns</a:t>
          </a:r>
          <a:endParaRPr lang="en-US" sz="1800" kern="1200" dirty="0"/>
        </a:p>
      </dsp:txBody>
      <dsp:txXfrm>
        <a:off x="33192" y="237933"/>
        <a:ext cx="1117692" cy="944895"/>
      </dsp:txXfrm>
    </dsp:sp>
    <dsp:sp modelId="{3AC831DF-DD74-49D2-A4F7-B28B28402E6B}">
      <dsp:nvSpPr>
        <dsp:cNvPr id="0" name=""/>
        <dsp:cNvSpPr/>
      </dsp:nvSpPr>
      <dsp:spPr>
        <a:xfrm>
          <a:off x="1297930" y="564497"/>
          <a:ext cx="249415" cy="291768"/>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1297930" y="622851"/>
        <a:ext cx="174591" cy="175060"/>
      </dsp:txXfrm>
    </dsp:sp>
    <dsp:sp modelId="{F5249DAF-E72D-47BC-A63D-0A670B164577}">
      <dsp:nvSpPr>
        <dsp:cNvPr id="0" name=""/>
        <dsp:cNvSpPr/>
      </dsp:nvSpPr>
      <dsp:spPr>
        <a:xfrm>
          <a:off x="1650875" y="208536"/>
          <a:ext cx="1176486" cy="1003689"/>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solidFill>
                <a:srgbClr val="FFFF00"/>
              </a:solidFill>
            </a:rPr>
            <a:t>Event 1</a:t>
          </a:r>
        </a:p>
        <a:p>
          <a:pPr lvl="0" algn="ctr" defTabSz="800100">
            <a:lnSpc>
              <a:spcPct val="90000"/>
            </a:lnSpc>
            <a:spcBef>
              <a:spcPct val="0"/>
            </a:spcBef>
            <a:spcAft>
              <a:spcPct val="35000"/>
            </a:spcAft>
          </a:pPr>
          <a:r>
            <a:rPr lang="en-US" sz="1800" kern="1200" dirty="0" smtClean="0"/>
            <a:t>Time:</a:t>
          </a:r>
          <a:br>
            <a:rPr lang="en-US" sz="1800" kern="1200" dirty="0" smtClean="0"/>
          </a:br>
          <a:r>
            <a:rPr lang="en-US" sz="1800" kern="1200" dirty="0" smtClean="0"/>
            <a:t>23 ns</a:t>
          </a:r>
          <a:endParaRPr lang="en-US" sz="1800" kern="1200" dirty="0"/>
        </a:p>
      </dsp:txBody>
      <dsp:txXfrm>
        <a:off x="1680272" y="237933"/>
        <a:ext cx="1117692" cy="944895"/>
      </dsp:txXfrm>
    </dsp:sp>
    <dsp:sp modelId="{A8A9A388-9BBB-493B-B65E-25B46DA92341}">
      <dsp:nvSpPr>
        <dsp:cNvPr id="0" name=""/>
        <dsp:cNvSpPr/>
      </dsp:nvSpPr>
      <dsp:spPr>
        <a:xfrm>
          <a:off x="2945010" y="564497"/>
          <a:ext cx="249415" cy="291768"/>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2945010" y="622851"/>
        <a:ext cx="174591" cy="175060"/>
      </dsp:txXfrm>
    </dsp:sp>
    <dsp:sp modelId="{8011B264-6EB5-4366-84DE-AC0CCC7C5088}">
      <dsp:nvSpPr>
        <dsp:cNvPr id="0" name=""/>
        <dsp:cNvSpPr/>
      </dsp:nvSpPr>
      <dsp:spPr>
        <a:xfrm>
          <a:off x="3297956" y="208536"/>
          <a:ext cx="1176486" cy="1003689"/>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solidFill>
                <a:srgbClr val="FF99CC"/>
              </a:solidFill>
            </a:rPr>
            <a:t>Event 2</a:t>
          </a:r>
        </a:p>
        <a:p>
          <a:pPr lvl="0" algn="ctr" defTabSz="800100">
            <a:lnSpc>
              <a:spcPct val="90000"/>
            </a:lnSpc>
            <a:spcBef>
              <a:spcPct val="0"/>
            </a:spcBef>
            <a:spcAft>
              <a:spcPct val="35000"/>
            </a:spcAft>
          </a:pPr>
          <a:r>
            <a:rPr lang="en-US" sz="1800" kern="1200" dirty="0" smtClean="0"/>
            <a:t>Time: 120 ns</a:t>
          </a:r>
          <a:endParaRPr lang="en-US" sz="1800" kern="1200" dirty="0"/>
        </a:p>
      </dsp:txBody>
      <dsp:txXfrm>
        <a:off x="3327353" y="237933"/>
        <a:ext cx="1117692" cy="944895"/>
      </dsp:txXfrm>
    </dsp:sp>
    <dsp:sp modelId="{9543B2D0-1EB4-4C08-91CA-8FD2EDE80D73}">
      <dsp:nvSpPr>
        <dsp:cNvPr id="0" name=""/>
        <dsp:cNvSpPr/>
      </dsp:nvSpPr>
      <dsp:spPr>
        <a:xfrm>
          <a:off x="4592091" y="564497"/>
          <a:ext cx="249415" cy="291768"/>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4592091" y="622851"/>
        <a:ext cx="174591" cy="175060"/>
      </dsp:txXfrm>
    </dsp:sp>
    <dsp:sp modelId="{8542369C-67AD-4DA8-B19F-9B264DEEC1C8}">
      <dsp:nvSpPr>
        <dsp:cNvPr id="0" name=""/>
        <dsp:cNvSpPr/>
      </dsp:nvSpPr>
      <dsp:spPr>
        <a:xfrm>
          <a:off x="4945037" y="208536"/>
          <a:ext cx="1176486" cy="1003689"/>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Event 3</a:t>
          </a:r>
        </a:p>
        <a:p>
          <a:pPr lvl="0" algn="ctr" defTabSz="800100">
            <a:lnSpc>
              <a:spcPct val="90000"/>
            </a:lnSpc>
            <a:spcBef>
              <a:spcPct val="0"/>
            </a:spcBef>
            <a:spcAft>
              <a:spcPct val="35000"/>
            </a:spcAft>
          </a:pPr>
          <a:r>
            <a:rPr lang="en-US" sz="1800" kern="1200" dirty="0" smtClean="0"/>
            <a:t>Time: 136 ns</a:t>
          </a:r>
          <a:endParaRPr lang="en-US" sz="1800" kern="1200" dirty="0"/>
        </a:p>
      </dsp:txBody>
      <dsp:txXfrm>
        <a:off x="4974434" y="237933"/>
        <a:ext cx="1117692" cy="944895"/>
      </dsp:txXfrm>
    </dsp:sp>
    <dsp:sp modelId="{8D43A5C0-628B-43CE-837E-6B595025ABD3}">
      <dsp:nvSpPr>
        <dsp:cNvPr id="0" name=""/>
        <dsp:cNvSpPr/>
      </dsp:nvSpPr>
      <dsp:spPr>
        <a:xfrm>
          <a:off x="6239172" y="564497"/>
          <a:ext cx="249415" cy="291768"/>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6239172" y="622851"/>
        <a:ext cx="174591" cy="175060"/>
      </dsp:txXfrm>
    </dsp:sp>
    <dsp:sp modelId="{5665AB3E-6C4B-48B4-AB53-791C6DCA613D}">
      <dsp:nvSpPr>
        <dsp:cNvPr id="0" name=""/>
        <dsp:cNvSpPr/>
      </dsp:nvSpPr>
      <dsp:spPr>
        <a:xfrm>
          <a:off x="6592118" y="208536"/>
          <a:ext cx="1176486" cy="1003689"/>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Event 4</a:t>
          </a:r>
        </a:p>
        <a:p>
          <a:pPr lvl="0" algn="ctr" defTabSz="800100">
            <a:lnSpc>
              <a:spcPct val="90000"/>
            </a:lnSpc>
            <a:spcBef>
              <a:spcPct val="0"/>
            </a:spcBef>
            <a:spcAft>
              <a:spcPct val="35000"/>
            </a:spcAft>
          </a:pPr>
          <a:r>
            <a:rPr lang="en-US" sz="1800" kern="1200" dirty="0" smtClean="0"/>
            <a:t>Time: 140 ns</a:t>
          </a:r>
          <a:endParaRPr lang="en-US" sz="1800" kern="1200" dirty="0"/>
        </a:p>
      </dsp:txBody>
      <dsp:txXfrm>
        <a:off x="6621515" y="237933"/>
        <a:ext cx="1117692" cy="944895"/>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830FB5-2EA6-4454-9400-112CF1E804D4}">
      <dsp:nvSpPr>
        <dsp:cNvPr id="0" name=""/>
        <dsp:cNvSpPr/>
      </dsp:nvSpPr>
      <dsp:spPr>
        <a:xfrm>
          <a:off x="3762" y="44881"/>
          <a:ext cx="1166262" cy="1134372"/>
        </a:xfrm>
        <a:prstGeom prst="roundRect">
          <a:avLst>
            <a:gd name="adj" fmla="val 10000"/>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pPr>
          <a:r>
            <a:rPr lang="en-US" sz="1050" kern="1200" dirty="0" smtClean="0"/>
            <a:t>40 ns:</a:t>
          </a:r>
          <a:br>
            <a:rPr lang="en-US" sz="1050" kern="1200" dirty="0" smtClean="0"/>
          </a:br>
          <a:r>
            <a:rPr lang="en-US" sz="1050" kern="1200" dirty="0" smtClean="0"/>
            <a:t>Pix 3/8  TS 0</a:t>
          </a:r>
        </a:p>
        <a:p>
          <a:pPr lvl="0" algn="ctr" defTabSz="466725">
            <a:lnSpc>
              <a:spcPct val="90000"/>
            </a:lnSpc>
            <a:spcBef>
              <a:spcPct val="0"/>
            </a:spcBef>
            <a:spcAft>
              <a:spcPct val="35000"/>
            </a:spcAft>
          </a:pPr>
          <a:r>
            <a:rPr lang="en-US" sz="1050" kern="1200" dirty="0" smtClean="0"/>
            <a:t>130 ns:</a:t>
          </a:r>
          <a:br>
            <a:rPr lang="en-US" sz="1050" kern="1200" dirty="0" smtClean="0"/>
          </a:br>
          <a:r>
            <a:rPr lang="en-US" sz="1050" kern="1200" dirty="0" smtClean="0"/>
            <a:t> Pix 7/12 TS 0</a:t>
          </a:r>
        </a:p>
      </dsp:txBody>
      <dsp:txXfrm>
        <a:off x="36987" y="78106"/>
        <a:ext cx="1099812" cy="1067922"/>
      </dsp:txXfrm>
    </dsp:sp>
    <dsp:sp modelId="{63D8C236-823C-40FC-8BE4-254962B1A227}">
      <dsp:nvSpPr>
        <dsp:cNvPr id="0" name=""/>
        <dsp:cNvSpPr/>
      </dsp:nvSpPr>
      <dsp:spPr>
        <a:xfrm>
          <a:off x="1286650" y="467451"/>
          <a:ext cx="247247" cy="28923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a:off x="1286650" y="525298"/>
        <a:ext cx="173073" cy="173539"/>
      </dsp:txXfrm>
    </dsp:sp>
    <dsp:sp modelId="{77A3213C-6D74-4A85-9309-3B0F108768FB}">
      <dsp:nvSpPr>
        <dsp:cNvPr id="0" name=""/>
        <dsp:cNvSpPr/>
      </dsp:nvSpPr>
      <dsp:spPr>
        <a:xfrm>
          <a:off x="1636529" y="44881"/>
          <a:ext cx="1166262" cy="1134372"/>
        </a:xfrm>
        <a:prstGeom prst="roundRect">
          <a:avLst>
            <a:gd name="adj" fmla="val 10000"/>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40 ns:</a:t>
          </a:r>
          <a:br>
            <a:rPr lang="en-US" sz="1100" kern="1200" dirty="0" smtClean="0"/>
          </a:br>
          <a:r>
            <a:rPr lang="en-US" sz="1100" kern="1200" dirty="0" smtClean="0"/>
            <a:t>Pixel 3/8 TS 0</a:t>
          </a:r>
        </a:p>
        <a:p>
          <a:pPr lvl="0" algn="ctr" defTabSz="488950">
            <a:lnSpc>
              <a:spcPct val="90000"/>
            </a:lnSpc>
            <a:spcBef>
              <a:spcPct val="0"/>
            </a:spcBef>
            <a:spcAft>
              <a:spcPct val="35000"/>
            </a:spcAft>
          </a:pPr>
          <a:r>
            <a:rPr lang="en-US" sz="1100" kern="1200" dirty="0" smtClean="0"/>
            <a:t>60 ns:</a:t>
          </a:r>
          <a:br>
            <a:rPr lang="en-US" sz="1100" kern="1200" dirty="0" smtClean="0"/>
          </a:br>
          <a:r>
            <a:rPr lang="en-US" sz="1100" kern="1200" dirty="0" smtClean="0"/>
            <a:t>Pixel 9/20 </a:t>
          </a:r>
          <a:r>
            <a:rPr lang="en-US" sz="1100" kern="1200" dirty="0" smtClean="0">
              <a:solidFill>
                <a:srgbClr val="FFFF00"/>
              </a:solidFill>
            </a:rPr>
            <a:t>TS 1</a:t>
          </a:r>
        </a:p>
        <a:p>
          <a:pPr lvl="0" algn="ctr" defTabSz="488950">
            <a:lnSpc>
              <a:spcPct val="90000"/>
            </a:lnSpc>
            <a:spcBef>
              <a:spcPct val="0"/>
            </a:spcBef>
            <a:spcAft>
              <a:spcPct val="35000"/>
            </a:spcAft>
          </a:pPr>
          <a:r>
            <a:rPr lang="en-US" sz="1100" kern="1200" dirty="0" smtClean="0"/>
            <a:t>130 ns:</a:t>
          </a:r>
          <a:br>
            <a:rPr lang="en-US" sz="1100" kern="1200" dirty="0" smtClean="0"/>
          </a:br>
          <a:r>
            <a:rPr lang="en-US" sz="1100" kern="1200" dirty="0" smtClean="0"/>
            <a:t>Pixel 7/12 TS 0</a:t>
          </a:r>
        </a:p>
      </dsp:txBody>
      <dsp:txXfrm>
        <a:off x="1669754" y="78106"/>
        <a:ext cx="1099812" cy="1067922"/>
      </dsp:txXfrm>
    </dsp:sp>
    <dsp:sp modelId="{38A9D3D8-A705-4957-B5C8-4A45A35C707F}">
      <dsp:nvSpPr>
        <dsp:cNvPr id="0" name=""/>
        <dsp:cNvSpPr/>
      </dsp:nvSpPr>
      <dsp:spPr>
        <a:xfrm>
          <a:off x="2919418" y="467451"/>
          <a:ext cx="247247" cy="28923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a:off x="2919418" y="525298"/>
        <a:ext cx="173073" cy="173539"/>
      </dsp:txXfrm>
    </dsp:sp>
    <dsp:sp modelId="{6FCB9412-5A17-413B-8FB6-13C44B33C254}">
      <dsp:nvSpPr>
        <dsp:cNvPr id="0" name=""/>
        <dsp:cNvSpPr/>
      </dsp:nvSpPr>
      <dsp:spPr>
        <a:xfrm>
          <a:off x="3269296" y="44881"/>
          <a:ext cx="1166262" cy="1134372"/>
        </a:xfrm>
        <a:prstGeom prst="roundRect">
          <a:avLst>
            <a:gd name="adj" fmla="val 10000"/>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b="1" kern="1200" dirty="0" smtClean="0"/>
            <a:t>40 ns:</a:t>
          </a:r>
          <a:br>
            <a:rPr lang="en-US" sz="1100" b="1" kern="1200" dirty="0" smtClean="0"/>
          </a:br>
          <a:r>
            <a:rPr lang="en-US" sz="1100" b="1" kern="1200" dirty="0" smtClean="0"/>
            <a:t>Pixel 3/8 TS 0</a:t>
          </a:r>
        </a:p>
        <a:p>
          <a:pPr lvl="0" algn="ctr" defTabSz="488950">
            <a:lnSpc>
              <a:spcPct val="90000"/>
            </a:lnSpc>
            <a:spcBef>
              <a:spcPct val="0"/>
            </a:spcBef>
            <a:spcAft>
              <a:spcPct val="35000"/>
            </a:spcAft>
          </a:pPr>
          <a:r>
            <a:rPr lang="en-US" sz="1100" b="1" kern="1200" dirty="0" smtClean="0"/>
            <a:t>60 ns:</a:t>
          </a:r>
          <a:br>
            <a:rPr lang="en-US" sz="1100" b="1" kern="1200" dirty="0" smtClean="0"/>
          </a:br>
          <a:r>
            <a:rPr lang="en-US" sz="1100" b="1" kern="1200" dirty="0" smtClean="0"/>
            <a:t>Pixel 9/20 </a:t>
          </a:r>
          <a:r>
            <a:rPr lang="en-US" sz="1100" b="1" kern="1200" dirty="0" smtClean="0">
              <a:solidFill>
                <a:srgbClr val="FFFF00"/>
              </a:solidFill>
            </a:rPr>
            <a:t>TS 1</a:t>
          </a:r>
        </a:p>
        <a:p>
          <a:pPr lvl="0" algn="ctr" defTabSz="488950">
            <a:lnSpc>
              <a:spcPct val="90000"/>
            </a:lnSpc>
            <a:spcBef>
              <a:spcPct val="0"/>
            </a:spcBef>
            <a:spcAft>
              <a:spcPct val="35000"/>
            </a:spcAft>
          </a:pPr>
          <a:r>
            <a:rPr lang="en-US" sz="1100" kern="1200" dirty="0" smtClean="0"/>
            <a:t>130 ns:</a:t>
          </a:r>
          <a:br>
            <a:rPr lang="en-US" sz="1100" kern="1200" dirty="0" smtClean="0"/>
          </a:br>
          <a:r>
            <a:rPr lang="en-US" sz="1100" kern="1200" dirty="0" smtClean="0"/>
            <a:t>Pixel 7/12 TS 0</a:t>
          </a:r>
        </a:p>
      </dsp:txBody>
      <dsp:txXfrm>
        <a:off x="3302521" y="78106"/>
        <a:ext cx="1099812" cy="1067922"/>
      </dsp:txXfrm>
    </dsp:sp>
    <dsp:sp modelId="{8BDBD652-F094-444D-8EB2-B73F2089EA16}">
      <dsp:nvSpPr>
        <dsp:cNvPr id="0" name=""/>
        <dsp:cNvSpPr/>
      </dsp:nvSpPr>
      <dsp:spPr>
        <a:xfrm>
          <a:off x="4552185" y="467451"/>
          <a:ext cx="247247" cy="28923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a:off x="4552185" y="525298"/>
        <a:ext cx="173073" cy="173539"/>
      </dsp:txXfrm>
    </dsp:sp>
    <dsp:sp modelId="{3CAFFB1F-D84F-4273-8F57-8D4108BAD7B2}">
      <dsp:nvSpPr>
        <dsp:cNvPr id="0" name=""/>
        <dsp:cNvSpPr/>
      </dsp:nvSpPr>
      <dsp:spPr>
        <a:xfrm>
          <a:off x="4902064" y="44881"/>
          <a:ext cx="1166262" cy="1134372"/>
        </a:xfrm>
        <a:prstGeom prst="roundRect">
          <a:avLst>
            <a:gd name="adj" fmla="val 10000"/>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smtClean="0"/>
            <a:t>138 ns:</a:t>
          </a:r>
          <a:br>
            <a:rPr lang="en-US" sz="1100" kern="1200" smtClean="0"/>
          </a:br>
          <a:r>
            <a:rPr lang="en-US" sz="1100" kern="1200" smtClean="0"/>
            <a:t>Pixel 9/2 TS 2</a:t>
          </a:r>
        </a:p>
        <a:p>
          <a:pPr lvl="0" algn="ctr" defTabSz="488950">
            <a:lnSpc>
              <a:spcPct val="90000"/>
            </a:lnSpc>
            <a:spcBef>
              <a:spcPct val="0"/>
            </a:spcBef>
            <a:spcAft>
              <a:spcPct val="35000"/>
            </a:spcAft>
          </a:pPr>
          <a:r>
            <a:rPr lang="en-US" sz="1100" kern="1200" smtClean="0"/>
            <a:t>145 ns:</a:t>
          </a:r>
          <a:br>
            <a:rPr lang="en-US" sz="1100" kern="1200" smtClean="0"/>
          </a:br>
          <a:r>
            <a:rPr lang="en-US" sz="1100" kern="1200" smtClean="0"/>
            <a:t>Pixel 8/15 TS 2</a:t>
          </a:r>
          <a:br>
            <a:rPr lang="en-US" sz="1100" kern="1200" smtClean="0"/>
          </a:br>
          <a:endParaRPr lang="en-US" sz="1100" kern="1200" dirty="0" smtClean="0"/>
        </a:p>
      </dsp:txBody>
      <dsp:txXfrm>
        <a:off x="4935289" y="78106"/>
        <a:ext cx="1099812" cy="1067922"/>
      </dsp:txXfrm>
    </dsp:sp>
    <dsp:sp modelId="{A881C31B-77BC-44B5-A8F2-72F3DF651A6F}">
      <dsp:nvSpPr>
        <dsp:cNvPr id="0" name=""/>
        <dsp:cNvSpPr/>
      </dsp:nvSpPr>
      <dsp:spPr>
        <a:xfrm>
          <a:off x="6184952" y="467451"/>
          <a:ext cx="247247" cy="28923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a:off x="6184952" y="525298"/>
        <a:ext cx="173073" cy="173539"/>
      </dsp:txXfrm>
    </dsp:sp>
    <dsp:sp modelId="{FA4DB8A2-72EC-4202-8C11-F38B2DD54E41}">
      <dsp:nvSpPr>
        <dsp:cNvPr id="0" name=""/>
        <dsp:cNvSpPr/>
      </dsp:nvSpPr>
      <dsp:spPr>
        <a:xfrm>
          <a:off x="6534831" y="44881"/>
          <a:ext cx="1166262" cy="1134372"/>
        </a:xfrm>
        <a:prstGeom prst="roundRect">
          <a:avLst>
            <a:gd name="adj" fmla="val 10000"/>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145 ns:</a:t>
          </a:r>
          <a:br>
            <a:rPr lang="en-US" sz="1100" kern="1200" dirty="0" smtClean="0"/>
          </a:br>
          <a:r>
            <a:rPr lang="en-US" sz="1100" kern="1200" dirty="0" smtClean="0"/>
            <a:t>Pixel 8/15 TS 2</a:t>
          </a:r>
        </a:p>
        <a:p>
          <a:pPr lvl="0" algn="ctr" defTabSz="488950">
            <a:lnSpc>
              <a:spcPct val="90000"/>
            </a:lnSpc>
            <a:spcBef>
              <a:spcPct val="0"/>
            </a:spcBef>
            <a:spcAft>
              <a:spcPct val="35000"/>
            </a:spcAft>
          </a:pPr>
          <a:r>
            <a:rPr lang="en-US" sz="1100" kern="1200" dirty="0" smtClean="0"/>
            <a:t>220 ns:</a:t>
          </a:r>
          <a:br>
            <a:rPr lang="en-US" sz="1100" kern="1200" dirty="0" smtClean="0"/>
          </a:br>
          <a:r>
            <a:rPr lang="en-US" sz="1100" kern="1200" dirty="0" smtClean="0"/>
            <a:t>Pixel 7/13 TS 4</a:t>
          </a:r>
          <a:br>
            <a:rPr lang="en-US" sz="1100" kern="1200" dirty="0" smtClean="0"/>
          </a:br>
          <a:endParaRPr lang="en-US" sz="1100" kern="1200" dirty="0"/>
        </a:p>
      </dsp:txBody>
      <dsp:txXfrm>
        <a:off x="6568056" y="78106"/>
        <a:ext cx="1099812" cy="1067922"/>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830FB5-2EA6-4454-9400-112CF1E804D4}">
      <dsp:nvSpPr>
        <dsp:cNvPr id="0" name=""/>
        <dsp:cNvSpPr/>
      </dsp:nvSpPr>
      <dsp:spPr>
        <a:xfrm>
          <a:off x="3762" y="262189"/>
          <a:ext cx="1166262" cy="699757"/>
        </a:xfrm>
        <a:prstGeom prst="roundRect">
          <a:avLst>
            <a:gd name="adj" fmla="val 10000"/>
          </a:avLst>
        </a:prstGeom>
        <a:solidFill>
          <a:schemeClr val="accent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endParaRPr lang="en-US" sz="900" kern="1200" dirty="0" smtClean="0"/>
        </a:p>
      </dsp:txBody>
      <dsp:txXfrm>
        <a:off x="24257" y="282684"/>
        <a:ext cx="1125272" cy="658767"/>
      </dsp:txXfrm>
    </dsp:sp>
    <dsp:sp modelId="{63D8C236-823C-40FC-8BE4-254962B1A227}">
      <dsp:nvSpPr>
        <dsp:cNvPr id="0" name=""/>
        <dsp:cNvSpPr/>
      </dsp:nvSpPr>
      <dsp:spPr>
        <a:xfrm>
          <a:off x="1286650" y="467451"/>
          <a:ext cx="247247" cy="28923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1286650" y="525298"/>
        <a:ext cx="173073" cy="173539"/>
      </dsp:txXfrm>
    </dsp:sp>
    <dsp:sp modelId="{77A3213C-6D74-4A85-9309-3B0F108768FB}">
      <dsp:nvSpPr>
        <dsp:cNvPr id="0" name=""/>
        <dsp:cNvSpPr/>
      </dsp:nvSpPr>
      <dsp:spPr>
        <a:xfrm>
          <a:off x="1636529" y="262189"/>
          <a:ext cx="1166262" cy="699757"/>
        </a:xfrm>
        <a:prstGeom prst="roundRect">
          <a:avLst>
            <a:gd name="adj" fmla="val 10000"/>
          </a:avLst>
        </a:prstGeom>
        <a:solidFill>
          <a:schemeClr val="accent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l" defTabSz="1377950">
            <a:lnSpc>
              <a:spcPct val="90000"/>
            </a:lnSpc>
            <a:spcBef>
              <a:spcPct val="0"/>
            </a:spcBef>
            <a:spcAft>
              <a:spcPct val="35000"/>
            </a:spcAft>
          </a:pPr>
          <a:endParaRPr lang="en-US" sz="3100" kern="1200" dirty="0" smtClean="0"/>
        </a:p>
      </dsp:txBody>
      <dsp:txXfrm>
        <a:off x="1657024" y="282684"/>
        <a:ext cx="1125272" cy="658767"/>
      </dsp:txXfrm>
    </dsp:sp>
    <dsp:sp modelId="{38A9D3D8-A705-4957-B5C8-4A45A35C707F}">
      <dsp:nvSpPr>
        <dsp:cNvPr id="0" name=""/>
        <dsp:cNvSpPr/>
      </dsp:nvSpPr>
      <dsp:spPr>
        <a:xfrm>
          <a:off x="2919418" y="467451"/>
          <a:ext cx="247247" cy="28923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2919418" y="525298"/>
        <a:ext cx="173073" cy="173539"/>
      </dsp:txXfrm>
    </dsp:sp>
    <dsp:sp modelId="{BCD78099-5AB0-4671-A829-F2F931CBC6B6}">
      <dsp:nvSpPr>
        <dsp:cNvPr id="0" name=""/>
        <dsp:cNvSpPr/>
      </dsp:nvSpPr>
      <dsp:spPr>
        <a:xfrm>
          <a:off x="3269296" y="262189"/>
          <a:ext cx="1166262" cy="699757"/>
        </a:xfrm>
        <a:prstGeom prst="roundRect">
          <a:avLst>
            <a:gd name="adj" fmla="val 10000"/>
          </a:avLst>
        </a:prstGeom>
        <a:solidFill>
          <a:schemeClr val="accent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endParaRPr lang="en-US" sz="1100" kern="1200" dirty="0" smtClean="0"/>
        </a:p>
      </dsp:txBody>
      <dsp:txXfrm>
        <a:off x="3289791" y="282684"/>
        <a:ext cx="1125272" cy="658767"/>
      </dsp:txXfrm>
    </dsp:sp>
    <dsp:sp modelId="{D1D82F61-41C2-47C7-AE5B-51460AC90EE3}">
      <dsp:nvSpPr>
        <dsp:cNvPr id="0" name=""/>
        <dsp:cNvSpPr/>
      </dsp:nvSpPr>
      <dsp:spPr>
        <a:xfrm>
          <a:off x="4552185" y="467451"/>
          <a:ext cx="247247" cy="28923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4552185" y="525298"/>
        <a:ext cx="173073" cy="173539"/>
      </dsp:txXfrm>
    </dsp:sp>
    <dsp:sp modelId="{AE0105F3-F059-43A8-8D80-C611AE7540AE}">
      <dsp:nvSpPr>
        <dsp:cNvPr id="0" name=""/>
        <dsp:cNvSpPr/>
      </dsp:nvSpPr>
      <dsp:spPr>
        <a:xfrm>
          <a:off x="4902064" y="262189"/>
          <a:ext cx="1166262" cy="699757"/>
        </a:xfrm>
        <a:prstGeom prst="roundRect">
          <a:avLst>
            <a:gd name="adj" fmla="val 10000"/>
          </a:avLst>
        </a:prstGeom>
        <a:solidFill>
          <a:schemeClr val="accent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Pixel 7/12 TS 0</a:t>
          </a:r>
        </a:p>
      </dsp:txBody>
      <dsp:txXfrm>
        <a:off x="4922559" y="282684"/>
        <a:ext cx="1125272" cy="658767"/>
      </dsp:txXfrm>
    </dsp:sp>
    <dsp:sp modelId="{94D59345-6006-4A24-8FAC-271941FA325A}">
      <dsp:nvSpPr>
        <dsp:cNvPr id="0" name=""/>
        <dsp:cNvSpPr/>
      </dsp:nvSpPr>
      <dsp:spPr>
        <a:xfrm>
          <a:off x="6184952" y="467451"/>
          <a:ext cx="247247" cy="28923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6184952" y="525298"/>
        <a:ext cx="173073" cy="173539"/>
      </dsp:txXfrm>
    </dsp:sp>
    <dsp:sp modelId="{FA4DB8A2-72EC-4202-8C11-F38B2DD54E41}">
      <dsp:nvSpPr>
        <dsp:cNvPr id="0" name=""/>
        <dsp:cNvSpPr/>
      </dsp:nvSpPr>
      <dsp:spPr>
        <a:xfrm>
          <a:off x="6534831" y="262189"/>
          <a:ext cx="1166262" cy="699757"/>
        </a:xfrm>
        <a:prstGeom prst="roundRect">
          <a:avLst>
            <a:gd name="adj" fmla="val 10000"/>
          </a:avLst>
        </a:prstGeom>
        <a:solidFill>
          <a:schemeClr val="accent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Pixel 9/2 TS 2</a:t>
          </a:r>
        </a:p>
      </dsp:txBody>
      <dsp:txXfrm>
        <a:off x="6555326" y="282684"/>
        <a:ext cx="1125272" cy="658767"/>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E60ACF-0965-46F2-A0DB-ECD4542875D4}">
      <dsp:nvSpPr>
        <dsp:cNvPr id="0" name=""/>
        <dsp:cNvSpPr/>
      </dsp:nvSpPr>
      <dsp:spPr>
        <a:xfrm>
          <a:off x="3795" y="208536"/>
          <a:ext cx="1176486" cy="1003689"/>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Event 0</a:t>
          </a:r>
        </a:p>
        <a:p>
          <a:pPr lvl="0" algn="ctr" defTabSz="800100">
            <a:lnSpc>
              <a:spcPct val="90000"/>
            </a:lnSpc>
            <a:spcBef>
              <a:spcPct val="0"/>
            </a:spcBef>
            <a:spcAft>
              <a:spcPct val="35000"/>
            </a:spcAft>
          </a:pPr>
          <a:r>
            <a:rPr lang="en-US" sz="1800" kern="1200" dirty="0" smtClean="0"/>
            <a:t>Time:</a:t>
          </a:r>
          <a:br>
            <a:rPr lang="en-US" sz="1800" kern="1200" dirty="0" smtClean="0"/>
          </a:br>
          <a:r>
            <a:rPr lang="en-US" sz="1800" kern="1200" dirty="0" smtClean="0"/>
            <a:t>0 ns</a:t>
          </a:r>
          <a:endParaRPr lang="en-US" sz="1800" kern="1200" dirty="0"/>
        </a:p>
      </dsp:txBody>
      <dsp:txXfrm>
        <a:off x="33192" y="237933"/>
        <a:ext cx="1117692" cy="944895"/>
      </dsp:txXfrm>
    </dsp:sp>
    <dsp:sp modelId="{3AC831DF-DD74-49D2-A4F7-B28B28402E6B}">
      <dsp:nvSpPr>
        <dsp:cNvPr id="0" name=""/>
        <dsp:cNvSpPr/>
      </dsp:nvSpPr>
      <dsp:spPr>
        <a:xfrm>
          <a:off x="1297930" y="564497"/>
          <a:ext cx="249415" cy="291768"/>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1297930" y="622851"/>
        <a:ext cx="174591" cy="175060"/>
      </dsp:txXfrm>
    </dsp:sp>
    <dsp:sp modelId="{F5249DAF-E72D-47BC-A63D-0A670B164577}">
      <dsp:nvSpPr>
        <dsp:cNvPr id="0" name=""/>
        <dsp:cNvSpPr/>
      </dsp:nvSpPr>
      <dsp:spPr>
        <a:xfrm>
          <a:off x="1650875" y="208536"/>
          <a:ext cx="1176486" cy="1003689"/>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solidFill>
                <a:srgbClr val="FFFF00"/>
              </a:solidFill>
            </a:rPr>
            <a:t>Event 1</a:t>
          </a:r>
        </a:p>
        <a:p>
          <a:pPr lvl="0" algn="ctr" defTabSz="800100">
            <a:lnSpc>
              <a:spcPct val="90000"/>
            </a:lnSpc>
            <a:spcBef>
              <a:spcPct val="0"/>
            </a:spcBef>
            <a:spcAft>
              <a:spcPct val="35000"/>
            </a:spcAft>
          </a:pPr>
          <a:r>
            <a:rPr lang="en-US" sz="1800" kern="1200" dirty="0" smtClean="0"/>
            <a:t>Time:</a:t>
          </a:r>
          <a:br>
            <a:rPr lang="en-US" sz="1800" kern="1200" dirty="0" smtClean="0"/>
          </a:br>
          <a:r>
            <a:rPr lang="en-US" sz="1800" kern="1200" dirty="0" smtClean="0"/>
            <a:t>23 ns</a:t>
          </a:r>
          <a:endParaRPr lang="en-US" sz="1800" kern="1200" dirty="0"/>
        </a:p>
      </dsp:txBody>
      <dsp:txXfrm>
        <a:off x="1680272" y="237933"/>
        <a:ext cx="1117692" cy="944895"/>
      </dsp:txXfrm>
    </dsp:sp>
    <dsp:sp modelId="{A8A9A388-9BBB-493B-B65E-25B46DA92341}">
      <dsp:nvSpPr>
        <dsp:cNvPr id="0" name=""/>
        <dsp:cNvSpPr/>
      </dsp:nvSpPr>
      <dsp:spPr>
        <a:xfrm>
          <a:off x="2945010" y="564497"/>
          <a:ext cx="249415" cy="291768"/>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2945010" y="622851"/>
        <a:ext cx="174591" cy="175060"/>
      </dsp:txXfrm>
    </dsp:sp>
    <dsp:sp modelId="{8011B264-6EB5-4366-84DE-AC0CCC7C5088}">
      <dsp:nvSpPr>
        <dsp:cNvPr id="0" name=""/>
        <dsp:cNvSpPr/>
      </dsp:nvSpPr>
      <dsp:spPr>
        <a:xfrm>
          <a:off x="3297956" y="208536"/>
          <a:ext cx="1176486" cy="1003689"/>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solidFill>
                <a:srgbClr val="FF99CC"/>
              </a:solidFill>
            </a:rPr>
            <a:t>Event 2</a:t>
          </a:r>
        </a:p>
        <a:p>
          <a:pPr lvl="0" algn="ctr" defTabSz="800100">
            <a:lnSpc>
              <a:spcPct val="90000"/>
            </a:lnSpc>
            <a:spcBef>
              <a:spcPct val="0"/>
            </a:spcBef>
            <a:spcAft>
              <a:spcPct val="35000"/>
            </a:spcAft>
          </a:pPr>
          <a:r>
            <a:rPr lang="en-US" sz="1800" kern="1200" dirty="0" smtClean="0"/>
            <a:t>Time: 120 ns</a:t>
          </a:r>
          <a:endParaRPr lang="en-US" sz="1800" kern="1200" dirty="0"/>
        </a:p>
      </dsp:txBody>
      <dsp:txXfrm>
        <a:off x="3327353" y="237933"/>
        <a:ext cx="1117692" cy="944895"/>
      </dsp:txXfrm>
    </dsp:sp>
    <dsp:sp modelId="{9543B2D0-1EB4-4C08-91CA-8FD2EDE80D73}">
      <dsp:nvSpPr>
        <dsp:cNvPr id="0" name=""/>
        <dsp:cNvSpPr/>
      </dsp:nvSpPr>
      <dsp:spPr>
        <a:xfrm>
          <a:off x="4592091" y="564497"/>
          <a:ext cx="249415" cy="291768"/>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4592091" y="622851"/>
        <a:ext cx="174591" cy="175060"/>
      </dsp:txXfrm>
    </dsp:sp>
    <dsp:sp modelId="{8542369C-67AD-4DA8-B19F-9B264DEEC1C8}">
      <dsp:nvSpPr>
        <dsp:cNvPr id="0" name=""/>
        <dsp:cNvSpPr/>
      </dsp:nvSpPr>
      <dsp:spPr>
        <a:xfrm>
          <a:off x="4945037" y="208536"/>
          <a:ext cx="1176486" cy="1003689"/>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Event 3</a:t>
          </a:r>
        </a:p>
        <a:p>
          <a:pPr lvl="0" algn="ctr" defTabSz="800100">
            <a:lnSpc>
              <a:spcPct val="90000"/>
            </a:lnSpc>
            <a:spcBef>
              <a:spcPct val="0"/>
            </a:spcBef>
            <a:spcAft>
              <a:spcPct val="35000"/>
            </a:spcAft>
          </a:pPr>
          <a:r>
            <a:rPr lang="en-US" sz="1800" kern="1200" dirty="0" smtClean="0"/>
            <a:t>Time: 136 ns</a:t>
          </a:r>
          <a:endParaRPr lang="en-US" sz="1800" kern="1200" dirty="0"/>
        </a:p>
      </dsp:txBody>
      <dsp:txXfrm>
        <a:off x="4974434" y="237933"/>
        <a:ext cx="1117692" cy="944895"/>
      </dsp:txXfrm>
    </dsp:sp>
    <dsp:sp modelId="{8D43A5C0-628B-43CE-837E-6B595025ABD3}">
      <dsp:nvSpPr>
        <dsp:cNvPr id="0" name=""/>
        <dsp:cNvSpPr/>
      </dsp:nvSpPr>
      <dsp:spPr>
        <a:xfrm>
          <a:off x="6239172" y="564497"/>
          <a:ext cx="249415" cy="291768"/>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6239172" y="622851"/>
        <a:ext cx="174591" cy="175060"/>
      </dsp:txXfrm>
    </dsp:sp>
    <dsp:sp modelId="{5665AB3E-6C4B-48B4-AB53-791C6DCA613D}">
      <dsp:nvSpPr>
        <dsp:cNvPr id="0" name=""/>
        <dsp:cNvSpPr/>
      </dsp:nvSpPr>
      <dsp:spPr>
        <a:xfrm>
          <a:off x="6592118" y="208536"/>
          <a:ext cx="1176486" cy="1003689"/>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Event 4</a:t>
          </a:r>
        </a:p>
        <a:p>
          <a:pPr lvl="0" algn="ctr" defTabSz="800100">
            <a:lnSpc>
              <a:spcPct val="90000"/>
            </a:lnSpc>
            <a:spcBef>
              <a:spcPct val="0"/>
            </a:spcBef>
            <a:spcAft>
              <a:spcPct val="35000"/>
            </a:spcAft>
          </a:pPr>
          <a:r>
            <a:rPr lang="en-US" sz="1800" kern="1200" dirty="0" smtClean="0"/>
            <a:t>Time: 140 ns</a:t>
          </a:r>
          <a:endParaRPr lang="en-US" sz="1800" kern="1200" dirty="0"/>
        </a:p>
      </dsp:txBody>
      <dsp:txXfrm>
        <a:off x="6621515" y="237933"/>
        <a:ext cx="1117692" cy="944895"/>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830FB5-2EA6-4454-9400-112CF1E804D4}">
      <dsp:nvSpPr>
        <dsp:cNvPr id="0" name=""/>
        <dsp:cNvSpPr/>
      </dsp:nvSpPr>
      <dsp:spPr>
        <a:xfrm>
          <a:off x="3762" y="44881"/>
          <a:ext cx="1166262" cy="1134372"/>
        </a:xfrm>
        <a:prstGeom prst="roundRect">
          <a:avLst>
            <a:gd name="adj" fmla="val 10000"/>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pPr>
          <a:r>
            <a:rPr lang="en-US" sz="1050" kern="1200" dirty="0" smtClean="0"/>
            <a:t>40 ns:</a:t>
          </a:r>
          <a:br>
            <a:rPr lang="en-US" sz="1050" kern="1200" dirty="0" smtClean="0"/>
          </a:br>
          <a:r>
            <a:rPr lang="en-US" sz="1050" kern="1200" dirty="0" smtClean="0"/>
            <a:t>Pix 3/8  TS 0</a:t>
          </a:r>
        </a:p>
        <a:p>
          <a:pPr lvl="0" algn="ctr" defTabSz="466725">
            <a:lnSpc>
              <a:spcPct val="90000"/>
            </a:lnSpc>
            <a:spcBef>
              <a:spcPct val="0"/>
            </a:spcBef>
            <a:spcAft>
              <a:spcPct val="35000"/>
            </a:spcAft>
          </a:pPr>
          <a:r>
            <a:rPr lang="en-US" sz="1050" kern="1200" dirty="0" smtClean="0"/>
            <a:t>130 ns:</a:t>
          </a:r>
          <a:br>
            <a:rPr lang="en-US" sz="1050" kern="1200" dirty="0" smtClean="0"/>
          </a:br>
          <a:r>
            <a:rPr lang="en-US" sz="1050" kern="1200" dirty="0" smtClean="0"/>
            <a:t> Pix 7/12 TS 0</a:t>
          </a:r>
        </a:p>
      </dsp:txBody>
      <dsp:txXfrm>
        <a:off x="36987" y="78106"/>
        <a:ext cx="1099812" cy="1067922"/>
      </dsp:txXfrm>
    </dsp:sp>
    <dsp:sp modelId="{63D8C236-823C-40FC-8BE4-254962B1A227}">
      <dsp:nvSpPr>
        <dsp:cNvPr id="0" name=""/>
        <dsp:cNvSpPr/>
      </dsp:nvSpPr>
      <dsp:spPr>
        <a:xfrm>
          <a:off x="1286650" y="467451"/>
          <a:ext cx="247247" cy="28923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a:off x="1286650" y="525298"/>
        <a:ext cx="173073" cy="173539"/>
      </dsp:txXfrm>
    </dsp:sp>
    <dsp:sp modelId="{77A3213C-6D74-4A85-9309-3B0F108768FB}">
      <dsp:nvSpPr>
        <dsp:cNvPr id="0" name=""/>
        <dsp:cNvSpPr/>
      </dsp:nvSpPr>
      <dsp:spPr>
        <a:xfrm>
          <a:off x="1636529" y="44881"/>
          <a:ext cx="1166262" cy="1134372"/>
        </a:xfrm>
        <a:prstGeom prst="roundRect">
          <a:avLst>
            <a:gd name="adj" fmla="val 10000"/>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40 ns:</a:t>
          </a:r>
          <a:br>
            <a:rPr lang="en-US" sz="1100" kern="1200" dirty="0" smtClean="0"/>
          </a:br>
          <a:r>
            <a:rPr lang="en-US" sz="1100" kern="1200" dirty="0" smtClean="0"/>
            <a:t>Pixel 3/8 TS 0</a:t>
          </a:r>
        </a:p>
        <a:p>
          <a:pPr lvl="0" algn="ctr" defTabSz="488950">
            <a:lnSpc>
              <a:spcPct val="90000"/>
            </a:lnSpc>
            <a:spcBef>
              <a:spcPct val="0"/>
            </a:spcBef>
            <a:spcAft>
              <a:spcPct val="35000"/>
            </a:spcAft>
          </a:pPr>
          <a:r>
            <a:rPr lang="en-US" sz="1100" kern="1200" dirty="0" smtClean="0"/>
            <a:t>60 ns:</a:t>
          </a:r>
          <a:br>
            <a:rPr lang="en-US" sz="1100" kern="1200" dirty="0" smtClean="0"/>
          </a:br>
          <a:r>
            <a:rPr lang="en-US" sz="1100" kern="1200" dirty="0" smtClean="0"/>
            <a:t>Pixel 9/20 </a:t>
          </a:r>
          <a:r>
            <a:rPr lang="en-US" sz="1100" kern="1200" dirty="0" smtClean="0">
              <a:solidFill>
                <a:srgbClr val="FFFF00"/>
              </a:solidFill>
            </a:rPr>
            <a:t>TS 1</a:t>
          </a:r>
        </a:p>
        <a:p>
          <a:pPr lvl="0" algn="ctr" defTabSz="488950">
            <a:lnSpc>
              <a:spcPct val="90000"/>
            </a:lnSpc>
            <a:spcBef>
              <a:spcPct val="0"/>
            </a:spcBef>
            <a:spcAft>
              <a:spcPct val="35000"/>
            </a:spcAft>
          </a:pPr>
          <a:r>
            <a:rPr lang="en-US" sz="1100" kern="1200" dirty="0" smtClean="0"/>
            <a:t>130 ns:</a:t>
          </a:r>
          <a:br>
            <a:rPr lang="en-US" sz="1100" kern="1200" dirty="0" smtClean="0"/>
          </a:br>
          <a:r>
            <a:rPr lang="en-US" sz="1100" kern="1200" dirty="0" smtClean="0"/>
            <a:t>Pixel 7/12 TS 0</a:t>
          </a:r>
        </a:p>
      </dsp:txBody>
      <dsp:txXfrm>
        <a:off x="1669754" y="78106"/>
        <a:ext cx="1099812" cy="1067922"/>
      </dsp:txXfrm>
    </dsp:sp>
    <dsp:sp modelId="{38A9D3D8-A705-4957-B5C8-4A45A35C707F}">
      <dsp:nvSpPr>
        <dsp:cNvPr id="0" name=""/>
        <dsp:cNvSpPr/>
      </dsp:nvSpPr>
      <dsp:spPr>
        <a:xfrm>
          <a:off x="2919418" y="467451"/>
          <a:ext cx="247247" cy="28923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a:off x="2919418" y="525298"/>
        <a:ext cx="173073" cy="173539"/>
      </dsp:txXfrm>
    </dsp:sp>
    <dsp:sp modelId="{6FCB9412-5A17-413B-8FB6-13C44B33C254}">
      <dsp:nvSpPr>
        <dsp:cNvPr id="0" name=""/>
        <dsp:cNvSpPr/>
      </dsp:nvSpPr>
      <dsp:spPr>
        <a:xfrm>
          <a:off x="3269296" y="44881"/>
          <a:ext cx="1166262" cy="1134372"/>
        </a:xfrm>
        <a:prstGeom prst="roundRect">
          <a:avLst>
            <a:gd name="adj" fmla="val 10000"/>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130 ns:</a:t>
          </a:r>
          <a:br>
            <a:rPr lang="en-US" sz="1100" kern="1200" dirty="0" smtClean="0"/>
          </a:br>
          <a:r>
            <a:rPr lang="en-US" sz="1100" kern="1200" dirty="0" smtClean="0"/>
            <a:t>Pixel 7/12 TS 0</a:t>
          </a:r>
        </a:p>
      </dsp:txBody>
      <dsp:txXfrm>
        <a:off x="3302521" y="78106"/>
        <a:ext cx="1099812" cy="1067922"/>
      </dsp:txXfrm>
    </dsp:sp>
    <dsp:sp modelId="{8BDBD652-F094-444D-8EB2-B73F2089EA16}">
      <dsp:nvSpPr>
        <dsp:cNvPr id="0" name=""/>
        <dsp:cNvSpPr/>
      </dsp:nvSpPr>
      <dsp:spPr>
        <a:xfrm>
          <a:off x="4552185" y="467451"/>
          <a:ext cx="247247" cy="28923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a:off x="4552185" y="525298"/>
        <a:ext cx="173073" cy="173539"/>
      </dsp:txXfrm>
    </dsp:sp>
    <dsp:sp modelId="{3CAFFB1F-D84F-4273-8F57-8D4108BAD7B2}">
      <dsp:nvSpPr>
        <dsp:cNvPr id="0" name=""/>
        <dsp:cNvSpPr/>
      </dsp:nvSpPr>
      <dsp:spPr>
        <a:xfrm>
          <a:off x="4902064" y="44881"/>
          <a:ext cx="1166262" cy="1134372"/>
        </a:xfrm>
        <a:prstGeom prst="roundRect">
          <a:avLst>
            <a:gd name="adj" fmla="val 10000"/>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138 ns:</a:t>
          </a:r>
          <a:br>
            <a:rPr lang="en-US" sz="1100" kern="1200" dirty="0" smtClean="0"/>
          </a:br>
          <a:r>
            <a:rPr lang="en-US" sz="1100" kern="1200" dirty="0" smtClean="0"/>
            <a:t>Pixel 9/2 TS 2</a:t>
          </a:r>
        </a:p>
        <a:p>
          <a:pPr lvl="0" algn="ctr" defTabSz="488950">
            <a:lnSpc>
              <a:spcPct val="90000"/>
            </a:lnSpc>
            <a:spcBef>
              <a:spcPct val="0"/>
            </a:spcBef>
            <a:spcAft>
              <a:spcPct val="35000"/>
            </a:spcAft>
          </a:pPr>
          <a:r>
            <a:rPr lang="en-US" sz="1100" kern="1200" dirty="0" smtClean="0"/>
            <a:t>145 ns:</a:t>
          </a:r>
          <a:br>
            <a:rPr lang="en-US" sz="1100" kern="1200" dirty="0" smtClean="0"/>
          </a:br>
          <a:r>
            <a:rPr lang="en-US" sz="1100" kern="1200" dirty="0" smtClean="0"/>
            <a:t>Pixel 8/15 TS 2</a:t>
          </a:r>
          <a:br>
            <a:rPr lang="en-US" sz="1100" kern="1200" dirty="0" smtClean="0"/>
          </a:br>
          <a:endParaRPr lang="en-US" sz="1100" kern="1200" dirty="0" smtClean="0"/>
        </a:p>
      </dsp:txBody>
      <dsp:txXfrm>
        <a:off x="4935289" y="78106"/>
        <a:ext cx="1099812" cy="1067922"/>
      </dsp:txXfrm>
    </dsp:sp>
    <dsp:sp modelId="{A881C31B-77BC-44B5-A8F2-72F3DF651A6F}">
      <dsp:nvSpPr>
        <dsp:cNvPr id="0" name=""/>
        <dsp:cNvSpPr/>
      </dsp:nvSpPr>
      <dsp:spPr>
        <a:xfrm>
          <a:off x="6184952" y="467451"/>
          <a:ext cx="247247" cy="28923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a:off x="6184952" y="525298"/>
        <a:ext cx="173073" cy="173539"/>
      </dsp:txXfrm>
    </dsp:sp>
    <dsp:sp modelId="{FA4DB8A2-72EC-4202-8C11-F38B2DD54E41}">
      <dsp:nvSpPr>
        <dsp:cNvPr id="0" name=""/>
        <dsp:cNvSpPr/>
      </dsp:nvSpPr>
      <dsp:spPr>
        <a:xfrm>
          <a:off x="6534831" y="44881"/>
          <a:ext cx="1166262" cy="1134372"/>
        </a:xfrm>
        <a:prstGeom prst="roundRect">
          <a:avLst>
            <a:gd name="adj" fmla="val 10000"/>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145 ns:</a:t>
          </a:r>
          <a:br>
            <a:rPr lang="en-US" sz="1100" kern="1200" dirty="0" smtClean="0"/>
          </a:br>
          <a:r>
            <a:rPr lang="en-US" sz="1100" kern="1200" dirty="0" smtClean="0"/>
            <a:t>Pixel 8/15 TS 2</a:t>
          </a:r>
        </a:p>
        <a:p>
          <a:pPr lvl="0" algn="ctr" defTabSz="488950">
            <a:lnSpc>
              <a:spcPct val="90000"/>
            </a:lnSpc>
            <a:spcBef>
              <a:spcPct val="0"/>
            </a:spcBef>
            <a:spcAft>
              <a:spcPct val="35000"/>
            </a:spcAft>
          </a:pPr>
          <a:r>
            <a:rPr lang="en-US" sz="1100" kern="1200" dirty="0" smtClean="0"/>
            <a:t>220 ns:</a:t>
          </a:r>
          <a:br>
            <a:rPr lang="en-US" sz="1100" kern="1200" dirty="0" smtClean="0"/>
          </a:br>
          <a:r>
            <a:rPr lang="en-US" sz="1100" kern="1200" dirty="0" smtClean="0"/>
            <a:t>Pixel 7/13 TS 4</a:t>
          </a:r>
          <a:br>
            <a:rPr lang="en-US" sz="1100" kern="1200" dirty="0" smtClean="0"/>
          </a:br>
          <a:endParaRPr lang="en-US" sz="1100" kern="1200" dirty="0"/>
        </a:p>
      </dsp:txBody>
      <dsp:txXfrm>
        <a:off x="6568056" y="78106"/>
        <a:ext cx="1099812" cy="1067922"/>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830FB5-2EA6-4454-9400-112CF1E804D4}">
      <dsp:nvSpPr>
        <dsp:cNvPr id="0" name=""/>
        <dsp:cNvSpPr/>
      </dsp:nvSpPr>
      <dsp:spPr>
        <a:xfrm>
          <a:off x="3762" y="262189"/>
          <a:ext cx="1166262" cy="699757"/>
        </a:xfrm>
        <a:prstGeom prst="roundRect">
          <a:avLst>
            <a:gd name="adj" fmla="val 10000"/>
          </a:avLst>
        </a:prstGeom>
        <a:solidFill>
          <a:schemeClr val="accent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endParaRPr lang="en-US" sz="900" kern="1200" dirty="0" smtClean="0"/>
        </a:p>
      </dsp:txBody>
      <dsp:txXfrm>
        <a:off x="24257" y="282684"/>
        <a:ext cx="1125272" cy="658767"/>
      </dsp:txXfrm>
    </dsp:sp>
    <dsp:sp modelId="{63D8C236-823C-40FC-8BE4-254962B1A227}">
      <dsp:nvSpPr>
        <dsp:cNvPr id="0" name=""/>
        <dsp:cNvSpPr/>
      </dsp:nvSpPr>
      <dsp:spPr>
        <a:xfrm>
          <a:off x="1286650" y="467451"/>
          <a:ext cx="247247" cy="28923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1286650" y="525298"/>
        <a:ext cx="173073" cy="173539"/>
      </dsp:txXfrm>
    </dsp:sp>
    <dsp:sp modelId="{77A3213C-6D74-4A85-9309-3B0F108768FB}">
      <dsp:nvSpPr>
        <dsp:cNvPr id="0" name=""/>
        <dsp:cNvSpPr/>
      </dsp:nvSpPr>
      <dsp:spPr>
        <a:xfrm>
          <a:off x="1636529" y="262189"/>
          <a:ext cx="1166262" cy="699757"/>
        </a:xfrm>
        <a:prstGeom prst="roundRect">
          <a:avLst>
            <a:gd name="adj" fmla="val 10000"/>
          </a:avLst>
        </a:prstGeom>
        <a:solidFill>
          <a:schemeClr val="accent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l" defTabSz="1377950">
            <a:lnSpc>
              <a:spcPct val="90000"/>
            </a:lnSpc>
            <a:spcBef>
              <a:spcPct val="0"/>
            </a:spcBef>
            <a:spcAft>
              <a:spcPct val="35000"/>
            </a:spcAft>
          </a:pPr>
          <a:endParaRPr lang="en-US" sz="3100" kern="1200" dirty="0" smtClean="0"/>
        </a:p>
      </dsp:txBody>
      <dsp:txXfrm>
        <a:off x="1657024" y="282684"/>
        <a:ext cx="1125272" cy="658767"/>
      </dsp:txXfrm>
    </dsp:sp>
    <dsp:sp modelId="{38A9D3D8-A705-4957-B5C8-4A45A35C707F}">
      <dsp:nvSpPr>
        <dsp:cNvPr id="0" name=""/>
        <dsp:cNvSpPr/>
      </dsp:nvSpPr>
      <dsp:spPr>
        <a:xfrm>
          <a:off x="2919418" y="467451"/>
          <a:ext cx="247247" cy="28923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2919418" y="525298"/>
        <a:ext cx="173073" cy="173539"/>
      </dsp:txXfrm>
    </dsp:sp>
    <dsp:sp modelId="{BCD78099-5AB0-4671-A829-F2F931CBC6B6}">
      <dsp:nvSpPr>
        <dsp:cNvPr id="0" name=""/>
        <dsp:cNvSpPr/>
      </dsp:nvSpPr>
      <dsp:spPr>
        <a:xfrm>
          <a:off x="3269296" y="262189"/>
          <a:ext cx="1166262" cy="699757"/>
        </a:xfrm>
        <a:prstGeom prst="roundRect">
          <a:avLst>
            <a:gd name="adj" fmla="val 10000"/>
          </a:avLst>
        </a:prstGeom>
        <a:solidFill>
          <a:schemeClr val="accent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b="1" kern="1200" dirty="0" smtClean="0"/>
            <a:t>Pixel 3/8 TS 0</a:t>
          </a:r>
        </a:p>
        <a:p>
          <a:pPr lvl="0" algn="ctr" defTabSz="488950">
            <a:lnSpc>
              <a:spcPct val="90000"/>
            </a:lnSpc>
            <a:spcBef>
              <a:spcPct val="0"/>
            </a:spcBef>
            <a:spcAft>
              <a:spcPct val="35000"/>
            </a:spcAft>
          </a:pPr>
          <a:r>
            <a:rPr lang="en-US" sz="1100" b="1" kern="1200" dirty="0" smtClean="0"/>
            <a:t>Pixel 9/20 </a:t>
          </a:r>
          <a:r>
            <a:rPr lang="en-US" sz="1100" b="1" kern="1200" dirty="0" smtClean="0">
              <a:solidFill>
                <a:srgbClr val="FFFF00"/>
              </a:solidFill>
            </a:rPr>
            <a:t>TS 1</a:t>
          </a:r>
        </a:p>
      </dsp:txBody>
      <dsp:txXfrm>
        <a:off x="3289791" y="282684"/>
        <a:ext cx="1125272" cy="658767"/>
      </dsp:txXfrm>
    </dsp:sp>
    <dsp:sp modelId="{D1D82F61-41C2-47C7-AE5B-51460AC90EE3}">
      <dsp:nvSpPr>
        <dsp:cNvPr id="0" name=""/>
        <dsp:cNvSpPr/>
      </dsp:nvSpPr>
      <dsp:spPr>
        <a:xfrm>
          <a:off x="4552185" y="467451"/>
          <a:ext cx="247247" cy="28923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4552185" y="525298"/>
        <a:ext cx="173073" cy="173539"/>
      </dsp:txXfrm>
    </dsp:sp>
    <dsp:sp modelId="{AE0105F3-F059-43A8-8D80-C611AE7540AE}">
      <dsp:nvSpPr>
        <dsp:cNvPr id="0" name=""/>
        <dsp:cNvSpPr/>
      </dsp:nvSpPr>
      <dsp:spPr>
        <a:xfrm>
          <a:off x="4902064" y="262189"/>
          <a:ext cx="1166262" cy="699757"/>
        </a:xfrm>
        <a:prstGeom prst="roundRect">
          <a:avLst>
            <a:gd name="adj" fmla="val 10000"/>
          </a:avLst>
        </a:prstGeom>
        <a:solidFill>
          <a:schemeClr val="accent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Pixel 7/12 TS 0</a:t>
          </a:r>
        </a:p>
      </dsp:txBody>
      <dsp:txXfrm>
        <a:off x="4922559" y="282684"/>
        <a:ext cx="1125272" cy="658767"/>
      </dsp:txXfrm>
    </dsp:sp>
    <dsp:sp modelId="{94D59345-6006-4A24-8FAC-271941FA325A}">
      <dsp:nvSpPr>
        <dsp:cNvPr id="0" name=""/>
        <dsp:cNvSpPr/>
      </dsp:nvSpPr>
      <dsp:spPr>
        <a:xfrm>
          <a:off x="6184952" y="467451"/>
          <a:ext cx="247247" cy="28923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6184952" y="525298"/>
        <a:ext cx="173073" cy="173539"/>
      </dsp:txXfrm>
    </dsp:sp>
    <dsp:sp modelId="{FA4DB8A2-72EC-4202-8C11-F38B2DD54E41}">
      <dsp:nvSpPr>
        <dsp:cNvPr id="0" name=""/>
        <dsp:cNvSpPr/>
      </dsp:nvSpPr>
      <dsp:spPr>
        <a:xfrm>
          <a:off x="6534831" y="262189"/>
          <a:ext cx="1166262" cy="699757"/>
        </a:xfrm>
        <a:prstGeom prst="roundRect">
          <a:avLst>
            <a:gd name="adj" fmla="val 10000"/>
          </a:avLst>
        </a:prstGeom>
        <a:solidFill>
          <a:schemeClr val="accent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Pixel 9/2 TS 2</a:t>
          </a:r>
        </a:p>
      </dsp:txBody>
      <dsp:txXfrm>
        <a:off x="6555326" y="282684"/>
        <a:ext cx="1125272" cy="658767"/>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E60ACF-0965-46F2-A0DB-ECD4542875D4}">
      <dsp:nvSpPr>
        <dsp:cNvPr id="0" name=""/>
        <dsp:cNvSpPr/>
      </dsp:nvSpPr>
      <dsp:spPr>
        <a:xfrm>
          <a:off x="3795" y="208536"/>
          <a:ext cx="1176486" cy="1003689"/>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Event 0</a:t>
          </a:r>
        </a:p>
        <a:p>
          <a:pPr lvl="0" algn="ctr" defTabSz="800100">
            <a:lnSpc>
              <a:spcPct val="90000"/>
            </a:lnSpc>
            <a:spcBef>
              <a:spcPct val="0"/>
            </a:spcBef>
            <a:spcAft>
              <a:spcPct val="35000"/>
            </a:spcAft>
          </a:pPr>
          <a:r>
            <a:rPr lang="en-US" sz="1800" kern="1200" dirty="0" smtClean="0"/>
            <a:t>Time:</a:t>
          </a:r>
          <a:br>
            <a:rPr lang="en-US" sz="1800" kern="1200" dirty="0" smtClean="0"/>
          </a:br>
          <a:r>
            <a:rPr lang="en-US" sz="1800" kern="1200" dirty="0" smtClean="0"/>
            <a:t>0 ns</a:t>
          </a:r>
          <a:endParaRPr lang="en-US" sz="1800" kern="1200" dirty="0"/>
        </a:p>
      </dsp:txBody>
      <dsp:txXfrm>
        <a:off x="33192" y="237933"/>
        <a:ext cx="1117692" cy="944895"/>
      </dsp:txXfrm>
    </dsp:sp>
    <dsp:sp modelId="{3AC831DF-DD74-49D2-A4F7-B28B28402E6B}">
      <dsp:nvSpPr>
        <dsp:cNvPr id="0" name=""/>
        <dsp:cNvSpPr/>
      </dsp:nvSpPr>
      <dsp:spPr>
        <a:xfrm>
          <a:off x="1297930" y="564497"/>
          <a:ext cx="249415" cy="291768"/>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1297930" y="622851"/>
        <a:ext cx="174591" cy="175060"/>
      </dsp:txXfrm>
    </dsp:sp>
    <dsp:sp modelId="{F5249DAF-E72D-47BC-A63D-0A670B164577}">
      <dsp:nvSpPr>
        <dsp:cNvPr id="0" name=""/>
        <dsp:cNvSpPr/>
      </dsp:nvSpPr>
      <dsp:spPr>
        <a:xfrm>
          <a:off x="1650875" y="208536"/>
          <a:ext cx="1176486" cy="1003689"/>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solidFill>
                <a:srgbClr val="FFFF00"/>
              </a:solidFill>
            </a:rPr>
            <a:t>Event 1</a:t>
          </a:r>
        </a:p>
        <a:p>
          <a:pPr lvl="0" algn="ctr" defTabSz="800100">
            <a:lnSpc>
              <a:spcPct val="90000"/>
            </a:lnSpc>
            <a:spcBef>
              <a:spcPct val="0"/>
            </a:spcBef>
            <a:spcAft>
              <a:spcPct val="35000"/>
            </a:spcAft>
          </a:pPr>
          <a:r>
            <a:rPr lang="en-US" sz="1800" kern="1200" dirty="0" smtClean="0"/>
            <a:t>Time:</a:t>
          </a:r>
          <a:br>
            <a:rPr lang="en-US" sz="1800" kern="1200" dirty="0" smtClean="0"/>
          </a:br>
          <a:r>
            <a:rPr lang="en-US" sz="1800" kern="1200" dirty="0" smtClean="0"/>
            <a:t>23 ns</a:t>
          </a:r>
          <a:endParaRPr lang="en-US" sz="1800" kern="1200" dirty="0"/>
        </a:p>
      </dsp:txBody>
      <dsp:txXfrm>
        <a:off x="1680272" y="237933"/>
        <a:ext cx="1117692" cy="944895"/>
      </dsp:txXfrm>
    </dsp:sp>
    <dsp:sp modelId="{A8A9A388-9BBB-493B-B65E-25B46DA92341}">
      <dsp:nvSpPr>
        <dsp:cNvPr id="0" name=""/>
        <dsp:cNvSpPr/>
      </dsp:nvSpPr>
      <dsp:spPr>
        <a:xfrm>
          <a:off x="2945010" y="564497"/>
          <a:ext cx="249415" cy="291768"/>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2945010" y="622851"/>
        <a:ext cx="174591" cy="175060"/>
      </dsp:txXfrm>
    </dsp:sp>
    <dsp:sp modelId="{8011B264-6EB5-4366-84DE-AC0CCC7C5088}">
      <dsp:nvSpPr>
        <dsp:cNvPr id="0" name=""/>
        <dsp:cNvSpPr/>
      </dsp:nvSpPr>
      <dsp:spPr>
        <a:xfrm>
          <a:off x="3297956" y="208536"/>
          <a:ext cx="1176486" cy="1003689"/>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solidFill>
                <a:srgbClr val="FF99CC"/>
              </a:solidFill>
            </a:rPr>
            <a:t>Event 2</a:t>
          </a:r>
        </a:p>
        <a:p>
          <a:pPr lvl="0" algn="ctr" defTabSz="800100">
            <a:lnSpc>
              <a:spcPct val="90000"/>
            </a:lnSpc>
            <a:spcBef>
              <a:spcPct val="0"/>
            </a:spcBef>
            <a:spcAft>
              <a:spcPct val="35000"/>
            </a:spcAft>
          </a:pPr>
          <a:r>
            <a:rPr lang="en-US" sz="1800" kern="1200" dirty="0" smtClean="0"/>
            <a:t>Time: 120 ns</a:t>
          </a:r>
          <a:endParaRPr lang="en-US" sz="1800" kern="1200" dirty="0"/>
        </a:p>
      </dsp:txBody>
      <dsp:txXfrm>
        <a:off x="3327353" y="237933"/>
        <a:ext cx="1117692" cy="944895"/>
      </dsp:txXfrm>
    </dsp:sp>
    <dsp:sp modelId="{9543B2D0-1EB4-4C08-91CA-8FD2EDE80D73}">
      <dsp:nvSpPr>
        <dsp:cNvPr id="0" name=""/>
        <dsp:cNvSpPr/>
      </dsp:nvSpPr>
      <dsp:spPr>
        <a:xfrm>
          <a:off x="4592091" y="564497"/>
          <a:ext cx="249415" cy="291768"/>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4592091" y="622851"/>
        <a:ext cx="174591" cy="175060"/>
      </dsp:txXfrm>
    </dsp:sp>
    <dsp:sp modelId="{8542369C-67AD-4DA8-B19F-9B264DEEC1C8}">
      <dsp:nvSpPr>
        <dsp:cNvPr id="0" name=""/>
        <dsp:cNvSpPr/>
      </dsp:nvSpPr>
      <dsp:spPr>
        <a:xfrm>
          <a:off x="4945037" y="208536"/>
          <a:ext cx="1176486" cy="1003689"/>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Event 3</a:t>
          </a:r>
        </a:p>
        <a:p>
          <a:pPr lvl="0" algn="ctr" defTabSz="800100">
            <a:lnSpc>
              <a:spcPct val="90000"/>
            </a:lnSpc>
            <a:spcBef>
              <a:spcPct val="0"/>
            </a:spcBef>
            <a:spcAft>
              <a:spcPct val="35000"/>
            </a:spcAft>
          </a:pPr>
          <a:r>
            <a:rPr lang="en-US" sz="1800" kern="1200" dirty="0" smtClean="0"/>
            <a:t>Time: 136 ns</a:t>
          </a:r>
          <a:endParaRPr lang="en-US" sz="1800" kern="1200" dirty="0"/>
        </a:p>
      </dsp:txBody>
      <dsp:txXfrm>
        <a:off x="4974434" y="237933"/>
        <a:ext cx="1117692" cy="944895"/>
      </dsp:txXfrm>
    </dsp:sp>
    <dsp:sp modelId="{8D43A5C0-628B-43CE-837E-6B595025ABD3}">
      <dsp:nvSpPr>
        <dsp:cNvPr id="0" name=""/>
        <dsp:cNvSpPr/>
      </dsp:nvSpPr>
      <dsp:spPr>
        <a:xfrm>
          <a:off x="6239172" y="564497"/>
          <a:ext cx="249415" cy="291768"/>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6239172" y="622851"/>
        <a:ext cx="174591" cy="175060"/>
      </dsp:txXfrm>
    </dsp:sp>
    <dsp:sp modelId="{5665AB3E-6C4B-48B4-AB53-791C6DCA613D}">
      <dsp:nvSpPr>
        <dsp:cNvPr id="0" name=""/>
        <dsp:cNvSpPr/>
      </dsp:nvSpPr>
      <dsp:spPr>
        <a:xfrm>
          <a:off x="6592118" y="208536"/>
          <a:ext cx="1176486" cy="1003689"/>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Event 4</a:t>
          </a:r>
        </a:p>
        <a:p>
          <a:pPr lvl="0" algn="ctr" defTabSz="800100">
            <a:lnSpc>
              <a:spcPct val="90000"/>
            </a:lnSpc>
            <a:spcBef>
              <a:spcPct val="0"/>
            </a:spcBef>
            <a:spcAft>
              <a:spcPct val="35000"/>
            </a:spcAft>
          </a:pPr>
          <a:r>
            <a:rPr lang="en-US" sz="1800" kern="1200" dirty="0" smtClean="0"/>
            <a:t>Time: 140 ns</a:t>
          </a:r>
          <a:endParaRPr lang="en-US" sz="1800" kern="1200" dirty="0"/>
        </a:p>
      </dsp:txBody>
      <dsp:txXfrm>
        <a:off x="6621515" y="237933"/>
        <a:ext cx="1117692" cy="944895"/>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830FB5-2EA6-4454-9400-112CF1E804D4}">
      <dsp:nvSpPr>
        <dsp:cNvPr id="0" name=""/>
        <dsp:cNvSpPr/>
      </dsp:nvSpPr>
      <dsp:spPr>
        <a:xfrm>
          <a:off x="3762" y="44881"/>
          <a:ext cx="1166262" cy="1134372"/>
        </a:xfrm>
        <a:prstGeom prst="roundRect">
          <a:avLst>
            <a:gd name="adj" fmla="val 10000"/>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pPr>
          <a:r>
            <a:rPr lang="en-US" sz="1050" kern="1200" dirty="0" smtClean="0"/>
            <a:t>40 ns:</a:t>
          </a:r>
          <a:br>
            <a:rPr lang="en-US" sz="1050" kern="1200" dirty="0" smtClean="0"/>
          </a:br>
          <a:r>
            <a:rPr lang="en-US" sz="1050" kern="1200" dirty="0" smtClean="0"/>
            <a:t>Pix 3/8  TS 0</a:t>
          </a:r>
        </a:p>
        <a:p>
          <a:pPr lvl="0" algn="ctr" defTabSz="466725">
            <a:lnSpc>
              <a:spcPct val="90000"/>
            </a:lnSpc>
            <a:spcBef>
              <a:spcPct val="0"/>
            </a:spcBef>
            <a:spcAft>
              <a:spcPct val="35000"/>
            </a:spcAft>
          </a:pPr>
          <a:r>
            <a:rPr lang="en-US" sz="1050" kern="1200" dirty="0" smtClean="0"/>
            <a:t>130 ns:</a:t>
          </a:r>
          <a:br>
            <a:rPr lang="en-US" sz="1050" kern="1200" dirty="0" smtClean="0"/>
          </a:br>
          <a:r>
            <a:rPr lang="en-US" sz="1050" kern="1200" dirty="0" smtClean="0"/>
            <a:t> Pix 7/12 TS 0</a:t>
          </a:r>
        </a:p>
      </dsp:txBody>
      <dsp:txXfrm>
        <a:off x="36987" y="78106"/>
        <a:ext cx="1099812" cy="1067922"/>
      </dsp:txXfrm>
    </dsp:sp>
    <dsp:sp modelId="{63D8C236-823C-40FC-8BE4-254962B1A227}">
      <dsp:nvSpPr>
        <dsp:cNvPr id="0" name=""/>
        <dsp:cNvSpPr/>
      </dsp:nvSpPr>
      <dsp:spPr>
        <a:xfrm>
          <a:off x="1286650" y="467451"/>
          <a:ext cx="247247" cy="28923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a:off x="1286650" y="525298"/>
        <a:ext cx="173073" cy="173539"/>
      </dsp:txXfrm>
    </dsp:sp>
    <dsp:sp modelId="{77A3213C-6D74-4A85-9309-3B0F108768FB}">
      <dsp:nvSpPr>
        <dsp:cNvPr id="0" name=""/>
        <dsp:cNvSpPr/>
      </dsp:nvSpPr>
      <dsp:spPr>
        <a:xfrm>
          <a:off x="1636529" y="44881"/>
          <a:ext cx="1166262" cy="1134372"/>
        </a:xfrm>
        <a:prstGeom prst="roundRect">
          <a:avLst>
            <a:gd name="adj" fmla="val 10000"/>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40 ns:</a:t>
          </a:r>
          <a:br>
            <a:rPr lang="en-US" sz="1100" kern="1200" dirty="0" smtClean="0"/>
          </a:br>
          <a:r>
            <a:rPr lang="en-US" sz="1100" kern="1200" dirty="0" smtClean="0"/>
            <a:t>Pixel 3/8 TS 0</a:t>
          </a:r>
        </a:p>
        <a:p>
          <a:pPr lvl="0" algn="ctr" defTabSz="488950">
            <a:lnSpc>
              <a:spcPct val="90000"/>
            </a:lnSpc>
            <a:spcBef>
              <a:spcPct val="0"/>
            </a:spcBef>
            <a:spcAft>
              <a:spcPct val="35000"/>
            </a:spcAft>
          </a:pPr>
          <a:r>
            <a:rPr lang="en-US" sz="1100" kern="1200" dirty="0" smtClean="0"/>
            <a:t>60 ns:</a:t>
          </a:r>
          <a:br>
            <a:rPr lang="en-US" sz="1100" kern="1200" dirty="0" smtClean="0"/>
          </a:br>
          <a:r>
            <a:rPr lang="en-US" sz="1100" kern="1200" dirty="0" smtClean="0"/>
            <a:t>Pixel 9/20 </a:t>
          </a:r>
          <a:r>
            <a:rPr lang="en-US" sz="1100" kern="1200" dirty="0" smtClean="0">
              <a:solidFill>
                <a:srgbClr val="FFFF00"/>
              </a:solidFill>
            </a:rPr>
            <a:t>TS 1</a:t>
          </a:r>
        </a:p>
        <a:p>
          <a:pPr lvl="0" algn="ctr" defTabSz="488950">
            <a:lnSpc>
              <a:spcPct val="90000"/>
            </a:lnSpc>
            <a:spcBef>
              <a:spcPct val="0"/>
            </a:spcBef>
            <a:spcAft>
              <a:spcPct val="35000"/>
            </a:spcAft>
          </a:pPr>
          <a:r>
            <a:rPr lang="en-US" sz="1100" kern="1200" dirty="0" smtClean="0"/>
            <a:t>130 ns:</a:t>
          </a:r>
          <a:br>
            <a:rPr lang="en-US" sz="1100" kern="1200" dirty="0" smtClean="0"/>
          </a:br>
          <a:r>
            <a:rPr lang="en-US" sz="1100" kern="1200" dirty="0" smtClean="0"/>
            <a:t>Pixel 7/12 TS 0</a:t>
          </a:r>
        </a:p>
      </dsp:txBody>
      <dsp:txXfrm>
        <a:off x="1669754" y="78106"/>
        <a:ext cx="1099812" cy="1067922"/>
      </dsp:txXfrm>
    </dsp:sp>
    <dsp:sp modelId="{38A9D3D8-A705-4957-B5C8-4A45A35C707F}">
      <dsp:nvSpPr>
        <dsp:cNvPr id="0" name=""/>
        <dsp:cNvSpPr/>
      </dsp:nvSpPr>
      <dsp:spPr>
        <a:xfrm>
          <a:off x="2919418" y="467451"/>
          <a:ext cx="247247" cy="28923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a:off x="2919418" y="525298"/>
        <a:ext cx="173073" cy="173539"/>
      </dsp:txXfrm>
    </dsp:sp>
    <dsp:sp modelId="{6FCB9412-5A17-413B-8FB6-13C44B33C254}">
      <dsp:nvSpPr>
        <dsp:cNvPr id="0" name=""/>
        <dsp:cNvSpPr/>
      </dsp:nvSpPr>
      <dsp:spPr>
        <a:xfrm>
          <a:off x="3269296" y="44881"/>
          <a:ext cx="1166262" cy="1134372"/>
        </a:xfrm>
        <a:prstGeom prst="roundRect">
          <a:avLst>
            <a:gd name="adj" fmla="val 10000"/>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130 ns:</a:t>
          </a:r>
          <a:br>
            <a:rPr lang="en-US" sz="1100" kern="1200" dirty="0" smtClean="0"/>
          </a:br>
          <a:r>
            <a:rPr lang="en-US" sz="1100" kern="1200" dirty="0" smtClean="0"/>
            <a:t>Pixel 7/12 TS 0</a:t>
          </a:r>
        </a:p>
        <a:p>
          <a:pPr lvl="0" algn="ctr" defTabSz="488950">
            <a:lnSpc>
              <a:spcPct val="90000"/>
            </a:lnSpc>
            <a:spcBef>
              <a:spcPct val="0"/>
            </a:spcBef>
            <a:spcAft>
              <a:spcPct val="35000"/>
            </a:spcAft>
          </a:pPr>
          <a:r>
            <a:rPr lang="en-US" sz="1100" b="1" kern="1200" dirty="0" smtClean="0"/>
            <a:t>138 ns:</a:t>
          </a:r>
          <a:br>
            <a:rPr lang="en-US" sz="1100" b="1" kern="1200" dirty="0" smtClean="0"/>
          </a:br>
          <a:r>
            <a:rPr lang="en-US" sz="1100" kern="1200" dirty="0" smtClean="0"/>
            <a:t>Pixel 9/2 </a:t>
          </a:r>
          <a:r>
            <a:rPr lang="en-US" sz="1100" b="1" kern="1200" dirty="0" smtClean="0">
              <a:solidFill>
                <a:srgbClr val="FF99CC"/>
              </a:solidFill>
            </a:rPr>
            <a:t>TS 2</a:t>
          </a:r>
        </a:p>
        <a:p>
          <a:pPr lvl="0" algn="ctr" defTabSz="488950">
            <a:lnSpc>
              <a:spcPct val="90000"/>
            </a:lnSpc>
            <a:spcBef>
              <a:spcPct val="0"/>
            </a:spcBef>
            <a:spcAft>
              <a:spcPct val="35000"/>
            </a:spcAft>
          </a:pPr>
          <a:r>
            <a:rPr lang="en-US" sz="1100" b="1" kern="1200" dirty="0" smtClean="0"/>
            <a:t>145 ns:</a:t>
          </a:r>
          <a:br>
            <a:rPr lang="en-US" sz="1100" b="1" kern="1200" dirty="0" smtClean="0"/>
          </a:br>
          <a:r>
            <a:rPr lang="en-US" sz="1100" kern="1200" dirty="0" smtClean="0"/>
            <a:t>Pixel 8/15 </a:t>
          </a:r>
          <a:r>
            <a:rPr lang="en-US" sz="1100" b="1" kern="1200" dirty="0" smtClean="0">
              <a:solidFill>
                <a:srgbClr val="FF99CC"/>
              </a:solidFill>
            </a:rPr>
            <a:t>TS 2</a:t>
          </a:r>
        </a:p>
      </dsp:txBody>
      <dsp:txXfrm>
        <a:off x="3302521" y="78106"/>
        <a:ext cx="1099812" cy="1067922"/>
      </dsp:txXfrm>
    </dsp:sp>
    <dsp:sp modelId="{8BDBD652-F094-444D-8EB2-B73F2089EA16}">
      <dsp:nvSpPr>
        <dsp:cNvPr id="0" name=""/>
        <dsp:cNvSpPr/>
      </dsp:nvSpPr>
      <dsp:spPr>
        <a:xfrm>
          <a:off x="4552185" y="467451"/>
          <a:ext cx="247247" cy="28923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a:off x="4552185" y="525298"/>
        <a:ext cx="173073" cy="173539"/>
      </dsp:txXfrm>
    </dsp:sp>
    <dsp:sp modelId="{AE0105F3-F059-43A8-8D80-C611AE7540AE}">
      <dsp:nvSpPr>
        <dsp:cNvPr id="0" name=""/>
        <dsp:cNvSpPr/>
      </dsp:nvSpPr>
      <dsp:spPr>
        <a:xfrm>
          <a:off x="4902064" y="44881"/>
          <a:ext cx="1166262" cy="1134372"/>
        </a:xfrm>
        <a:prstGeom prst="roundRect">
          <a:avLst>
            <a:gd name="adj" fmla="val 10000"/>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138 ns:</a:t>
          </a:r>
          <a:br>
            <a:rPr lang="en-US" sz="1100" kern="1200" dirty="0" smtClean="0"/>
          </a:br>
          <a:r>
            <a:rPr lang="en-US" sz="1100" kern="1200" dirty="0" smtClean="0"/>
            <a:t>Pixel 9/2 TS 2</a:t>
          </a:r>
        </a:p>
        <a:p>
          <a:pPr lvl="0" algn="ctr" defTabSz="488950">
            <a:lnSpc>
              <a:spcPct val="90000"/>
            </a:lnSpc>
            <a:spcBef>
              <a:spcPct val="0"/>
            </a:spcBef>
            <a:spcAft>
              <a:spcPct val="35000"/>
            </a:spcAft>
          </a:pPr>
          <a:r>
            <a:rPr lang="en-US" sz="1100" kern="1200" dirty="0" smtClean="0"/>
            <a:t>145 ns:</a:t>
          </a:r>
          <a:br>
            <a:rPr lang="en-US" sz="1100" kern="1200" dirty="0" smtClean="0"/>
          </a:br>
          <a:r>
            <a:rPr lang="en-US" sz="1100" kern="1200" dirty="0" smtClean="0"/>
            <a:t>Pixel 8/15 TS 2</a:t>
          </a:r>
          <a:br>
            <a:rPr lang="en-US" sz="1100" kern="1200" dirty="0" smtClean="0"/>
          </a:br>
          <a:endParaRPr lang="en-US" sz="1100" kern="1200" dirty="0"/>
        </a:p>
      </dsp:txBody>
      <dsp:txXfrm>
        <a:off x="4935289" y="78106"/>
        <a:ext cx="1099812" cy="1067922"/>
      </dsp:txXfrm>
    </dsp:sp>
    <dsp:sp modelId="{94D59345-6006-4A24-8FAC-271941FA325A}">
      <dsp:nvSpPr>
        <dsp:cNvPr id="0" name=""/>
        <dsp:cNvSpPr/>
      </dsp:nvSpPr>
      <dsp:spPr>
        <a:xfrm>
          <a:off x="6184952" y="467451"/>
          <a:ext cx="247247" cy="28923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a:off x="6184952" y="525298"/>
        <a:ext cx="173073" cy="173539"/>
      </dsp:txXfrm>
    </dsp:sp>
    <dsp:sp modelId="{FA4DB8A2-72EC-4202-8C11-F38B2DD54E41}">
      <dsp:nvSpPr>
        <dsp:cNvPr id="0" name=""/>
        <dsp:cNvSpPr/>
      </dsp:nvSpPr>
      <dsp:spPr>
        <a:xfrm>
          <a:off x="6534831" y="44881"/>
          <a:ext cx="1166262" cy="1134372"/>
        </a:xfrm>
        <a:prstGeom prst="roundRect">
          <a:avLst>
            <a:gd name="adj" fmla="val 10000"/>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145 ns:</a:t>
          </a:r>
          <a:br>
            <a:rPr lang="en-US" sz="1100" kern="1200" dirty="0" smtClean="0"/>
          </a:br>
          <a:r>
            <a:rPr lang="en-US" sz="1100" kern="1200" dirty="0" smtClean="0"/>
            <a:t>Pixel 8/15 TS 2</a:t>
          </a:r>
        </a:p>
        <a:p>
          <a:pPr lvl="0" algn="ctr" defTabSz="488950">
            <a:lnSpc>
              <a:spcPct val="90000"/>
            </a:lnSpc>
            <a:spcBef>
              <a:spcPct val="0"/>
            </a:spcBef>
            <a:spcAft>
              <a:spcPct val="35000"/>
            </a:spcAft>
          </a:pPr>
          <a:r>
            <a:rPr lang="en-US" sz="1100" kern="1200" dirty="0" smtClean="0"/>
            <a:t>220 ns:</a:t>
          </a:r>
          <a:br>
            <a:rPr lang="en-US" sz="1100" kern="1200" dirty="0" smtClean="0"/>
          </a:br>
          <a:r>
            <a:rPr lang="en-US" sz="1100" kern="1200" dirty="0" smtClean="0"/>
            <a:t>Pixel 7/13 TS 4</a:t>
          </a:r>
          <a:br>
            <a:rPr lang="en-US" sz="1100" kern="1200" dirty="0" smtClean="0"/>
          </a:br>
          <a:endParaRPr lang="en-US" sz="1100" kern="1200" dirty="0"/>
        </a:p>
      </dsp:txBody>
      <dsp:txXfrm>
        <a:off x="6568056" y="78106"/>
        <a:ext cx="1099812" cy="1067922"/>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830FB5-2EA6-4454-9400-112CF1E804D4}">
      <dsp:nvSpPr>
        <dsp:cNvPr id="0" name=""/>
        <dsp:cNvSpPr/>
      </dsp:nvSpPr>
      <dsp:spPr>
        <a:xfrm>
          <a:off x="3762" y="262189"/>
          <a:ext cx="1166262" cy="699757"/>
        </a:xfrm>
        <a:prstGeom prst="roundRect">
          <a:avLst>
            <a:gd name="adj" fmla="val 10000"/>
          </a:avLst>
        </a:prstGeom>
        <a:solidFill>
          <a:schemeClr val="accent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endParaRPr lang="en-US" sz="900" kern="1200" dirty="0" smtClean="0"/>
        </a:p>
      </dsp:txBody>
      <dsp:txXfrm>
        <a:off x="24257" y="282684"/>
        <a:ext cx="1125272" cy="658767"/>
      </dsp:txXfrm>
    </dsp:sp>
    <dsp:sp modelId="{63D8C236-823C-40FC-8BE4-254962B1A227}">
      <dsp:nvSpPr>
        <dsp:cNvPr id="0" name=""/>
        <dsp:cNvSpPr/>
      </dsp:nvSpPr>
      <dsp:spPr>
        <a:xfrm>
          <a:off x="1286650" y="467451"/>
          <a:ext cx="247247" cy="28923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1286650" y="525298"/>
        <a:ext cx="173073" cy="173539"/>
      </dsp:txXfrm>
    </dsp:sp>
    <dsp:sp modelId="{77A3213C-6D74-4A85-9309-3B0F108768FB}">
      <dsp:nvSpPr>
        <dsp:cNvPr id="0" name=""/>
        <dsp:cNvSpPr/>
      </dsp:nvSpPr>
      <dsp:spPr>
        <a:xfrm>
          <a:off x="1636529" y="262189"/>
          <a:ext cx="1166262" cy="699757"/>
        </a:xfrm>
        <a:prstGeom prst="roundRect">
          <a:avLst>
            <a:gd name="adj" fmla="val 10000"/>
          </a:avLst>
        </a:prstGeom>
        <a:solidFill>
          <a:schemeClr val="accent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l" defTabSz="1377950">
            <a:lnSpc>
              <a:spcPct val="90000"/>
            </a:lnSpc>
            <a:spcBef>
              <a:spcPct val="0"/>
            </a:spcBef>
            <a:spcAft>
              <a:spcPct val="35000"/>
            </a:spcAft>
          </a:pPr>
          <a:endParaRPr lang="en-US" sz="3100" kern="1200" dirty="0" smtClean="0"/>
        </a:p>
      </dsp:txBody>
      <dsp:txXfrm>
        <a:off x="1657024" y="282684"/>
        <a:ext cx="1125272" cy="658767"/>
      </dsp:txXfrm>
    </dsp:sp>
    <dsp:sp modelId="{38A9D3D8-A705-4957-B5C8-4A45A35C707F}">
      <dsp:nvSpPr>
        <dsp:cNvPr id="0" name=""/>
        <dsp:cNvSpPr/>
      </dsp:nvSpPr>
      <dsp:spPr>
        <a:xfrm>
          <a:off x="2919418" y="467451"/>
          <a:ext cx="247247" cy="28923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2919418" y="525298"/>
        <a:ext cx="173073" cy="173539"/>
      </dsp:txXfrm>
    </dsp:sp>
    <dsp:sp modelId="{6FCB9412-5A17-413B-8FB6-13C44B33C254}">
      <dsp:nvSpPr>
        <dsp:cNvPr id="0" name=""/>
        <dsp:cNvSpPr/>
      </dsp:nvSpPr>
      <dsp:spPr>
        <a:xfrm>
          <a:off x="3269296" y="262189"/>
          <a:ext cx="1166262" cy="699757"/>
        </a:xfrm>
        <a:prstGeom prst="roundRect">
          <a:avLst>
            <a:gd name="adj" fmla="val 10000"/>
          </a:avLst>
        </a:prstGeom>
        <a:solidFill>
          <a:schemeClr val="accent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b="1" kern="1200" dirty="0" smtClean="0"/>
            <a:t>Pixel 3/8 TS 0</a:t>
          </a:r>
        </a:p>
        <a:p>
          <a:pPr lvl="0" algn="ctr" defTabSz="488950">
            <a:lnSpc>
              <a:spcPct val="90000"/>
            </a:lnSpc>
            <a:spcBef>
              <a:spcPct val="0"/>
            </a:spcBef>
            <a:spcAft>
              <a:spcPct val="35000"/>
            </a:spcAft>
          </a:pPr>
          <a:r>
            <a:rPr lang="en-US" sz="1100" b="1" kern="1200" dirty="0" smtClean="0"/>
            <a:t>Pixel 9/20 </a:t>
          </a:r>
          <a:r>
            <a:rPr lang="en-US" sz="1100" b="1" kern="1200" dirty="0" smtClean="0">
              <a:solidFill>
                <a:srgbClr val="FFFF00"/>
              </a:solidFill>
            </a:rPr>
            <a:t>TS 1</a:t>
          </a:r>
          <a:endParaRPr lang="en-US" sz="1100" b="1" kern="1200" dirty="0">
            <a:solidFill>
              <a:srgbClr val="FFFF00"/>
            </a:solidFill>
          </a:endParaRPr>
        </a:p>
      </dsp:txBody>
      <dsp:txXfrm>
        <a:off x="3289791" y="282684"/>
        <a:ext cx="1125272" cy="658767"/>
      </dsp:txXfrm>
    </dsp:sp>
    <dsp:sp modelId="{8BDBD652-F094-444D-8EB2-B73F2089EA16}">
      <dsp:nvSpPr>
        <dsp:cNvPr id="0" name=""/>
        <dsp:cNvSpPr/>
      </dsp:nvSpPr>
      <dsp:spPr>
        <a:xfrm>
          <a:off x="4552185" y="467451"/>
          <a:ext cx="247247" cy="28923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4552185" y="525298"/>
        <a:ext cx="173073" cy="173539"/>
      </dsp:txXfrm>
    </dsp:sp>
    <dsp:sp modelId="{AE0105F3-F059-43A8-8D80-C611AE7540AE}">
      <dsp:nvSpPr>
        <dsp:cNvPr id="0" name=""/>
        <dsp:cNvSpPr/>
      </dsp:nvSpPr>
      <dsp:spPr>
        <a:xfrm>
          <a:off x="4902064" y="262189"/>
          <a:ext cx="1166262" cy="699757"/>
        </a:xfrm>
        <a:prstGeom prst="roundRect">
          <a:avLst>
            <a:gd name="adj" fmla="val 10000"/>
          </a:avLst>
        </a:prstGeom>
        <a:solidFill>
          <a:schemeClr val="accent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Pixel 7/12 TS 0</a:t>
          </a:r>
        </a:p>
      </dsp:txBody>
      <dsp:txXfrm>
        <a:off x="4922559" y="282684"/>
        <a:ext cx="1125272" cy="658767"/>
      </dsp:txXfrm>
    </dsp:sp>
    <dsp:sp modelId="{94D59345-6006-4A24-8FAC-271941FA325A}">
      <dsp:nvSpPr>
        <dsp:cNvPr id="0" name=""/>
        <dsp:cNvSpPr/>
      </dsp:nvSpPr>
      <dsp:spPr>
        <a:xfrm>
          <a:off x="6184952" y="467451"/>
          <a:ext cx="247247" cy="28923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6184952" y="525298"/>
        <a:ext cx="173073" cy="173539"/>
      </dsp:txXfrm>
    </dsp:sp>
    <dsp:sp modelId="{FA4DB8A2-72EC-4202-8C11-F38B2DD54E41}">
      <dsp:nvSpPr>
        <dsp:cNvPr id="0" name=""/>
        <dsp:cNvSpPr/>
      </dsp:nvSpPr>
      <dsp:spPr>
        <a:xfrm>
          <a:off x="6534831" y="262189"/>
          <a:ext cx="1166262" cy="699757"/>
        </a:xfrm>
        <a:prstGeom prst="roundRect">
          <a:avLst>
            <a:gd name="adj" fmla="val 10000"/>
          </a:avLst>
        </a:prstGeom>
        <a:solidFill>
          <a:schemeClr val="accent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Pixel 9/2 TS 2</a:t>
          </a:r>
        </a:p>
      </dsp:txBody>
      <dsp:txXfrm>
        <a:off x="6555326" y="282684"/>
        <a:ext cx="1125272" cy="65876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9D07A4-B855-4255-9F5F-7B908F6CC45D}">
      <dsp:nvSpPr>
        <dsp:cNvPr id="0" name=""/>
        <dsp:cNvSpPr/>
      </dsp:nvSpPr>
      <dsp:spPr>
        <a:xfrm>
          <a:off x="3865" y="312865"/>
          <a:ext cx="1757670" cy="787532"/>
        </a:xfrm>
        <a:prstGeom prst="roundRect">
          <a:avLst>
            <a:gd name="adj" fmla="val 10000"/>
          </a:avLst>
        </a:prstGeom>
        <a:gradFill rotWithShape="0">
          <a:gsLst>
            <a:gs pos="0">
              <a:schemeClr val="accent2">
                <a:alpha val="90000"/>
                <a:hueOff val="0"/>
                <a:satOff val="0"/>
                <a:lumOff val="0"/>
                <a:alphaOff val="0"/>
                <a:shade val="51000"/>
                <a:satMod val="130000"/>
              </a:schemeClr>
            </a:gs>
            <a:gs pos="80000">
              <a:schemeClr val="accent2">
                <a:alpha val="90000"/>
                <a:hueOff val="0"/>
                <a:satOff val="0"/>
                <a:lumOff val="0"/>
                <a:alphaOff val="0"/>
                <a:shade val="93000"/>
                <a:satMod val="130000"/>
              </a:schemeClr>
            </a:gs>
            <a:gs pos="100000">
              <a:schemeClr val="accent2">
                <a:alpha val="9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568" tIns="99568" rIns="99568" bIns="53340" numCol="1" spcCol="1270" anchor="t" anchorCtr="0">
          <a:noAutofit/>
        </a:bodyPr>
        <a:lstStyle/>
        <a:p>
          <a:pPr lvl="0" algn="l" defTabSz="622300">
            <a:lnSpc>
              <a:spcPct val="90000"/>
            </a:lnSpc>
            <a:spcBef>
              <a:spcPct val="0"/>
            </a:spcBef>
            <a:spcAft>
              <a:spcPct val="35000"/>
            </a:spcAft>
          </a:pPr>
          <a:r>
            <a:rPr lang="de-DE" sz="1400" b="1" kern="1200" dirty="0" smtClean="0"/>
            <a:t>Event Generation</a:t>
          </a:r>
          <a:endParaRPr lang="de-DE" sz="1400" b="1" kern="1200" dirty="0"/>
        </a:p>
      </dsp:txBody>
      <dsp:txXfrm>
        <a:off x="3865" y="312865"/>
        <a:ext cx="1757670" cy="525021"/>
      </dsp:txXfrm>
    </dsp:sp>
    <dsp:sp modelId="{801EC76D-1D7F-402F-A2FF-FD596EDC903B}">
      <dsp:nvSpPr>
        <dsp:cNvPr id="0" name=""/>
        <dsp:cNvSpPr/>
      </dsp:nvSpPr>
      <dsp:spPr>
        <a:xfrm>
          <a:off x="363870" y="837886"/>
          <a:ext cx="1757670" cy="1008000"/>
        </a:xfrm>
        <a:prstGeom prst="roundRect">
          <a:avLst>
            <a:gd name="adj" fmla="val 10000"/>
          </a:avLst>
        </a:prstGeom>
        <a:solidFill>
          <a:schemeClr val="lt1">
            <a:alpha val="90000"/>
            <a:hueOff val="0"/>
            <a:satOff val="0"/>
            <a:lumOff val="0"/>
            <a:alphaOff val="0"/>
          </a:schemeClr>
        </a:solidFill>
        <a:ln w="9525" cap="flat" cmpd="sng" algn="ctr">
          <a:solidFill>
            <a:schemeClr val="accent2">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9568" tIns="99568" rIns="99568" bIns="99568" numCol="1" spcCol="1270" anchor="t" anchorCtr="0">
          <a:noAutofit/>
        </a:bodyPr>
        <a:lstStyle/>
        <a:p>
          <a:pPr marL="114300" lvl="1" indent="-114300" algn="l" defTabSz="622300">
            <a:lnSpc>
              <a:spcPct val="90000"/>
            </a:lnSpc>
            <a:spcBef>
              <a:spcPct val="0"/>
            </a:spcBef>
            <a:spcAft>
              <a:spcPct val="15000"/>
            </a:spcAft>
            <a:buChar char="••"/>
          </a:pPr>
          <a:r>
            <a:rPr lang="de-DE" sz="1400" kern="1200" dirty="0" smtClean="0"/>
            <a:t>Event time </a:t>
          </a:r>
          <a:r>
            <a:rPr lang="de-DE" sz="1400" kern="1200" dirty="0" err="1" smtClean="0"/>
            <a:t>calculated</a:t>
          </a:r>
          <a:endParaRPr lang="de-DE" sz="1400" kern="1200" dirty="0"/>
        </a:p>
      </dsp:txBody>
      <dsp:txXfrm>
        <a:off x="393393" y="867409"/>
        <a:ext cx="1698624" cy="948954"/>
      </dsp:txXfrm>
    </dsp:sp>
    <dsp:sp modelId="{63B8934A-4B03-43B1-A410-B065D47248D2}">
      <dsp:nvSpPr>
        <dsp:cNvPr id="0" name=""/>
        <dsp:cNvSpPr/>
      </dsp:nvSpPr>
      <dsp:spPr>
        <a:xfrm>
          <a:off x="2027992" y="356571"/>
          <a:ext cx="564887" cy="437609"/>
        </a:xfrm>
        <a:prstGeom prst="rightArrow">
          <a:avLst>
            <a:gd name="adj1" fmla="val 60000"/>
            <a:gd name="adj2" fmla="val 50000"/>
          </a:avLst>
        </a:prstGeom>
        <a:gradFill rotWithShape="0">
          <a:gsLst>
            <a:gs pos="0">
              <a:schemeClr val="accent2">
                <a:shade val="90000"/>
                <a:hueOff val="0"/>
                <a:satOff val="0"/>
                <a:lumOff val="0"/>
                <a:alphaOff val="0"/>
                <a:shade val="51000"/>
                <a:satMod val="130000"/>
              </a:schemeClr>
            </a:gs>
            <a:gs pos="80000">
              <a:schemeClr val="accent2">
                <a:shade val="90000"/>
                <a:hueOff val="0"/>
                <a:satOff val="0"/>
                <a:lumOff val="0"/>
                <a:alphaOff val="0"/>
                <a:shade val="93000"/>
                <a:satMod val="130000"/>
              </a:schemeClr>
            </a:gs>
            <a:gs pos="100000">
              <a:schemeClr val="accent2">
                <a:shade val="9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de-DE" sz="1100" kern="1200"/>
        </a:p>
      </dsp:txBody>
      <dsp:txXfrm>
        <a:off x="2027992" y="444093"/>
        <a:ext cx="433604" cy="262565"/>
      </dsp:txXfrm>
    </dsp:sp>
    <dsp:sp modelId="{57B433F5-C6FF-410C-867B-01BB9E1FCFC3}">
      <dsp:nvSpPr>
        <dsp:cNvPr id="0" name=""/>
        <dsp:cNvSpPr/>
      </dsp:nvSpPr>
      <dsp:spPr>
        <a:xfrm>
          <a:off x="2827362" y="312865"/>
          <a:ext cx="1757670" cy="787532"/>
        </a:xfrm>
        <a:prstGeom prst="roundRect">
          <a:avLst>
            <a:gd name="adj" fmla="val 10000"/>
          </a:avLst>
        </a:prstGeom>
        <a:gradFill rotWithShape="0">
          <a:gsLst>
            <a:gs pos="0">
              <a:schemeClr val="accent2">
                <a:alpha val="90000"/>
                <a:hueOff val="0"/>
                <a:satOff val="0"/>
                <a:lumOff val="0"/>
                <a:alphaOff val="-20000"/>
                <a:shade val="51000"/>
                <a:satMod val="130000"/>
              </a:schemeClr>
            </a:gs>
            <a:gs pos="80000">
              <a:schemeClr val="accent2">
                <a:alpha val="90000"/>
                <a:hueOff val="0"/>
                <a:satOff val="0"/>
                <a:lumOff val="0"/>
                <a:alphaOff val="-20000"/>
                <a:shade val="93000"/>
                <a:satMod val="130000"/>
              </a:schemeClr>
            </a:gs>
            <a:gs pos="100000">
              <a:schemeClr val="accent2">
                <a:alpha val="90000"/>
                <a:hueOff val="0"/>
                <a:satOff val="0"/>
                <a:lumOff val="0"/>
                <a:alphaOff val="-2000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568" tIns="99568" rIns="99568" bIns="53340" numCol="1" spcCol="1270" anchor="t" anchorCtr="0">
          <a:noAutofit/>
        </a:bodyPr>
        <a:lstStyle/>
        <a:p>
          <a:pPr lvl="0" algn="l" defTabSz="622300">
            <a:lnSpc>
              <a:spcPct val="90000"/>
            </a:lnSpc>
            <a:spcBef>
              <a:spcPct val="0"/>
            </a:spcBef>
            <a:spcAft>
              <a:spcPct val="35000"/>
            </a:spcAft>
          </a:pPr>
          <a:r>
            <a:rPr lang="de-DE" sz="1400" b="1" kern="1200" dirty="0" smtClean="0"/>
            <a:t>Track Propagation / MC Information</a:t>
          </a:r>
          <a:endParaRPr lang="de-DE" sz="1400" b="1" kern="1200" dirty="0"/>
        </a:p>
      </dsp:txBody>
      <dsp:txXfrm>
        <a:off x="2827362" y="312865"/>
        <a:ext cx="1757670" cy="525021"/>
      </dsp:txXfrm>
    </dsp:sp>
    <dsp:sp modelId="{165208CD-B72C-40C0-8735-C9FA15F96C2B}">
      <dsp:nvSpPr>
        <dsp:cNvPr id="0" name=""/>
        <dsp:cNvSpPr/>
      </dsp:nvSpPr>
      <dsp:spPr>
        <a:xfrm>
          <a:off x="3187367" y="837886"/>
          <a:ext cx="1757670" cy="1008000"/>
        </a:xfrm>
        <a:prstGeom prst="roundRect">
          <a:avLst>
            <a:gd name="adj" fmla="val 10000"/>
          </a:avLst>
        </a:prstGeom>
        <a:solidFill>
          <a:schemeClr val="lt1">
            <a:alpha val="90000"/>
            <a:hueOff val="0"/>
            <a:satOff val="0"/>
            <a:lumOff val="0"/>
            <a:alphaOff val="0"/>
          </a:schemeClr>
        </a:solidFill>
        <a:ln w="9525" cap="flat" cmpd="sng" algn="ctr">
          <a:solidFill>
            <a:schemeClr val="accent2">
              <a:alpha val="90000"/>
              <a:hueOff val="0"/>
              <a:satOff val="0"/>
              <a:lumOff val="0"/>
              <a:alphaOff val="-2000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9568" tIns="99568" rIns="99568" bIns="99568" numCol="1" spcCol="1270" anchor="t" anchorCtr="0">
          <a:noAutofit/>
        </a:bodyPr>
        <a:lstStyle/>
        <a:p>
          <a:pPr marL="114300" lvl="1" indent="-114300" algn="l" defTabSz="622300">
            <a:lnSpc>
              <a:spcPct val="90000"/>
            </a:lnSpc>
            <a:spcBef>
              <a:spcPct val="0"/>
            </a:spcBef>
            <a:spcAft>
              <a:spcPct val="15000"/>
            </a:spcAft>
            <a:buChar char="••"/>
          </a:pPr>
          <a:r>
            <a:rPr lang="de-DE" sz="1400" kern="1200" dirty="0" smtClean="0"/>
            <a:t>Time </a:t>
          </a:r>
          <a:r>
            <a:rPr lang="de-DE" sz="1400" kern="1200" dirty="0" err="1" smtClean="0"/>
            <a:t>of</a:t>
          </a:r>
          <a:r>
            <a:rPr lang="de-DE" sz="1400" kern="1200" dirty="0" smtClean="0"/>
            <a:t> </a:t>
          </a:r>
          <a:r>
            <a:rPr lang="de-DE" sz="1400" kern="1200" dirty="0" err="1" smtClean="0"/>
            <a:t>flight</a:t>
          </a:r>
          <a:r>
            <a:rPr lang="de-DE" sz="1400" kern="1200" dirty="0" smtClean="0"/>
            <a:t> </a:t>
          </a:r>
          <a:r>
            <a:rPr lang="de-DE" sz="1400" kern="1200" dirty="0" err="1" smtClean="0"/>
            <a:t>added</a:t>
          </a:r>
          <a:endParaRPr lang="de-DE" sz="1400" kern="1200" dirty="0"/>
        </a:p>
      </dsp:txBody>
      <dsp:txXfrm>
        <a:off x="3216890" y="867409"/>
        <a:ext cx="1698624" cy="948954"/>
      </dsp:txXfrm>
    </dsp:sp>
    <dsp:sp modelId="{3184F5C1-21A8-43E8-B07B-B99E071263AF}">
      <dsp:nvSpPr>
        <dsp:cNvPr id="0" name=""/>
        <dsp:cNvSpPr/>
      </dsp:nvSpPr>
      <dsp:spPr>
        <a:xfrm>
          <a:off x="4851489" y="356571"/>
          <a:ext cx="564887" cy="437609"/>
        </a:xfrm>
        <a:prstGeom prst="rightArrow">
          <a:avLst>
            <a:gd name="adj1" fmla="val 60000"/>
            <a:gd name="adj2" fmla="val 50000"/>
          </a:avLst>
        </a:prstGeom>
        <a:gradFill rotWithShape="0">
          <a:gsLst>
            <a:gs pos="0">
              <a:schemeClr val="accent2">
                <a:shade val="90000"/>
                <a:hueOff val="0"/>
                <a:satOff val="-29999"/>
                <a:lumOff val="40856"/>
                <a:alphaOff val="0"/>
                <a:shade val="51000"/>
                <a:satMod val="130000"/>
              </a:schemeClr>
            </a:gs>
            <a:gs pos="80000">
              <a:schemeClr val="accent2">
                <a:shade val="90000"/>
                <a:hueOff val="0"/>
                <a:satOff val="-29999"/>
                <a:lumOff val="40856"/>
                <a:alphaOff val="0"/>
                <a:shade val="93000"/>
                <a:satMod val="130000"/>
              </a:schemeClr>
            </a:gs>
            <a:gs pos="100000">
              <a:schemeClr val="accent2">
                <a:shade val="90000"/>
                <a:hueOff val="0"/>
                <a:satOff val="-29999"/>
                <a:lumOff val="40856"/>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de-DE" sz="1100" kern="1200"/>
        </a:p>
      </dsp:txBody>
      <dsp:txXfrm>
        <a:off x="4851489" y="444093"/>
        <a:ext cx="433604" cy="262565"/>
      </dsp:txXfrm>
    </dsp:sp>
    <dsp:sp modelId="{664BA0A0-FAEE-471B-9745-E131A9CFF435}">
      <dsp:nvSpPr>
        <dsp:cNvPr id="0" name=""/>
        <dsp:cNvSpPr/>
      </dsp:nvSpPr>
      <dsp:spPr>
        <a:xfrm>
          <a:off x="5650858" y="312865"/>
          <a:ext cx="1757670" cy="787532"/>
        </a:xfrm>
        <a:prstGeom prst="roundRect">
          <a:avLst>
            <a:gd name="adj" fmla="val 10000"/>
          </a:avLst>
        </a:prstGeom>
        <a:gradFill rotWithShape="0">
          <a:gsLst>
            <a:gs pos="0">
              <a:schemeClr val="accent2">
                <a:alpha val="90000"/>
                <a:hueOff val="0"/>
                <a:satOff val="0"/>
                <a:lumOff val="0"/>
                <a:alphaOff val="-40000"/>
                <a:shade val="51000"/>
                <a:satMod val="130000"/>
              </a:schemeClr>
            </a:gs>
            <a:gs pos="80000">
              <a:schemeClr val="accent2">
                <a:alpha val="90000"/>
                <a:hueOff val="0"/>
                <a:satOff val="0"/>
                <a:lumOff val="0"/>
                <a:alphaOff val="-40000"/>
                <a:shade val="93000"/>
                <a:satMod val="130000"/>
              </a:schemeClr>
            </a:gs>
            <a:gs pos="100000">
              <a:schemeClr val="accent2">
                <a:alpha val="90000"/>
                <a:hueOff val="0"/>
                <a:satOff val="0"/>
                <a:lumOff val="0"/>
                <a:alphaOff val="-4000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568" tIns="99568" rIns="99568" bIns="53340" numCol="1" spcCol="1270" anchor="t" anchorCtr="0">
          <a:noAutofit/>
        </a:bodyPr>
        <a:lstStyle/>
        <a:p>
          <a:pPr lvl="0" algn="l" defTabSz="622300">
            <a:lnSpc>
              <a:spcPct val="90000"/>
            </a:lnSpc>
            <a:spcBef>
              <a:spcPct val="0"/>
            </a:spcBef>
            <a:spcAft>
              <a:spcPct val="35000"/>
            </a:spcAft>
          </a:pPr>
          <a:r>
            <a:rPr lang="de-DE" sz="1400" b="1" kern="1200" dirty="0" err="1" smtClean="0"/>
            <a:t>Digitization</a:t>
          </a:r>
          <a:endParaRPr lang="de-DE" sz="1400" b="1" kern="1200" dirty="0"/>
        </a:p>
      </dsp:txBody>
      <dsp:txXfrm>
        <a:off x="5650858" y="312865"/>
        <a:ext cx="1757670" cy="525021"/>
      </dsp:txXfrm>
    </dsp:sp>
    <dsp:sp modelId="{E9C22EF4-E755-436F-A3BF-621C474F9075}">
      <dsp:nvSpPr>
        <dsp:cNvPr id="0" name=""/>
        <dsp:cNvSpPr/>
      </dsp:nvSpPr>
      <dsp:spPr>
        <a:xfrm>
          <a:off x="6010863" y="837886"/>
          <a:ext cx="1757670" cy="1008000"/>
        </a:xfrm>
        <a:prstGeom prst="roundRect">
          <a:avLst>
            <a:gd name="adj" fmla="val 10000"/>
          </a:avLst>
        </a:prstGeom>
        <a:solidFill>
          <a:schemeClr val="lt1">
            <a:alpha val="90000"/>
            <a:hueOff val="0"/>
            <a:satOff val="0"/>
            <a:lumOff val="0"/>
            <a:alphaOff val="0"/>
          </a:schemeClr>
        </a:solidFill>
        <a:ln w="9525" cap="flat" cmpd="sng" algn="ctr">
          <a:solidFill>
            <a:schemeClr val="accent2">
              <a:alpha val="90000"/>
              <a:hueOff val="0"/>
              <a:satOff val="0"/>
              <a:lumOff val="0"/>
              <a:alphaOff val="-4000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9568" tIns="99568" rIns="99568" bIns="99568" numCol="1" spcCol="1270" anchor="t" anchorCtr="0">
          <a:noAutofit/>
        </a:bodyPr>
        <a:lstStyle/>
        <a:p>
          <a:pPr marL="114300" lvl="1" indent="-114300" algn="l" defTabSz="622300">
            <a:lnSpc>
              <a:spcPct val="90000"/>
            </a:lnSpc>
            <a:spcBef>
              <a:spcPct val="0"/>
            </a:spcBef>
            <a:spcAft>
              <a:spcPct val="15000"/>
            </a:spcAft>
            <a:buChar char="••"/>
          </a:pPr>
          <a:r>
            <a:rPr lang="de-DE" sz="1400" kern="1200" dirty="0" smtClean="0"/>
            <a:t>Transition </a:t>
          </a:r>
          <a:r>
            <a:rPr lang="de-DE" sz="1400" kern="1200" dirty="0" err="1" smtClean="0"/>
            <a:t>between</a:t>
          </a:r>
          <a:r>
            <a:rPr lang="de-DE" sz="1400" kern="1200" dirty="0" smtClean="0"/>
            <a:t> </a:t>
          </a:r>
          <a:r>
            <a:rPr lang="de-DE" sz="1400" kern="1200" dirty="0" err="1" smtClean="0"/>
            <a:t>event</a:t>
          </a:r>
          <a:r>
            <a:rPr lang="de-DE" sz="1400" kern="1200" dirty="0" smtClean="0"/>
            <a:t> </a:t>
          </a:r>
          <a:r>
            <a:rPr lang="de-DE" sz="1400" kern="1200" dirty="0" err="1" smtClean="0"/>
            <a:t>based</a:t>
          </a:r>
          <a:r>
            <a:rPr lang="de-DE" sz="1400" kern="1200" dirty="0" smtClean="0"/>
            <a:t> </a:t>
          </a:r>
          <a:r>
            <a:rPr lang="de-DE" sz="1400" kern="1200" dirty="0" err="1" smtClean="0"/>
            <a:t>and</a:t>
          </a:r>
          <a:r>
            <a:rPr lang="de-DE" sz="1400" kern="1200" dirty="0" smtClean="0"/>
            <a:t> time </a:t>
          </a:r>
          <a:r>
            <a:rPr lang="de-DE" sz="1400" kern="1200" dirty="0" err="1" smtClean="0"/>
            <a:t>based</a:t>
          </a:r>
          <a:endParaRPr lang="de-DE" sz="1400" kern="1200" dirty="0"/>
        </a:p>
      </dsp:txBody>
      <dsp:txXfrm>
        <a:off x="6040386" y="867409"/>
        <a:ext cx="1698624" cy="948954"/>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E60ACF-0965-46F2-A0DB-ECD4542875D4}">
      <dsp:nvSpPr>
        <dsp:cNvPr id="0" name=""/>
        <dsp:cNvSpPr/>
      </dsp:nvSpPr>
      <dsp:spPr>
        <a:xfrm>
          <a:off x="3795" y="208536"/>
          <a:ext cx="1176486" cy="1003689"/>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Event 0</a:t>
          </a:r>
        </a:p>
        <a:p>
          <a:pPr lvl="0" algn="ctr" defTabSz="800100">
            <a:lnSpc>
              <a:spcPct val="90000"/>
            </a:lnSpc>
            <a:spcBef>
              <a:spcPct val="0"/>
            </a:spcBef>
            <a:spcAft>
              <a:spcPct val="35000"/>
            </a:spcAft>
          </a:pPr>
          <a:r>
            <a:rPr lang="en-US" sz="1800" kern="1200" dirty="0" smtClean="0"/>
            <a:t>Time:</a:t>
          </a:r>
          <a:br>
            <a:rPr lang="en-US" sz="1800" kern="1200" dirty="0" smtClean="0"/>
          </a:br>
          <a:r>
            <a:rPr lang="en-US" sz="1800" kern="1200" dirty="0" smtClean="0"/>
            <a:t>0 ns</a:t>
          </a:r>
          <a:endParaRPr lang="en-US" sz="1800" kern="1200" dirty="0"/>
        </a:p>
      </dsp:txBody>
      <dsp:txXfrm>
        <a:off x="33192" y="237933"/>
        <a:ext cx="1117692" cy="944895"/>
      </dsp:txXfrm>
    </dsp:sp>
    <dsp:sp modelId="{3AC831DF-DD74-49D2-A4F7-B28B28402E6B}">
      <dsp:nvSpPr>
        <dsp:cNvPr id="0" name=""/>
        <dsp:cNvSpPr/>
      </dsp:nvSpPr>
      <dsp:spPr>
        <a:xfrm>
          <a:off x="1297930" y="564497"/>
          <a:ext cx="249415" cy="291768"/>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1297930" y="622851"/>
        <a:ext cx="174591" cy="175060"/>
      </dsp:txXfrm>
    </dsp:sp>
    <dsp:sp modelId="{F5249DAF-E72D-47BC-A63D-0A670B164577}">
      <dsp:nvSpPr>
        <dsp:cNvPr id="0" name=""/>
        <dsp:cNvSpPr/>
      </dsp:nvSpPr>
      <dsp:spPr>
        <a:xfrm>
          <a:off x="1650875" y="208536"/>
          <a:ext cx="1176486" cy="1003689"/>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solidFill>
                <a:srgbClr val="FFFF00"/>
              </a:solidFill>
            </a:rPr>
            <a:t>Event 1</a:t>
          </a:r>
        </a:p>
        <a:p>
          <a:pPr lvl="0" algn="ctr" defTabSz="800100">
            <a:lnSpc>
              <a:spcPct val="90000"/>
            </a:lnSpc>
            <a:spcBef>
              <a:spcPct val="0"/>
            </a:spcBef>
            <a:spcAft>
              <a:spcPct val="35000"/>
            </a:spcAft>
          </a:pPr>
          <a:r>
            <a:rPr lang="en-US" sz="1800" kern="1200" dirty="0" smtClean="0"/>
            <a:t>Time:</a:t>
          </a:r>
          <a:br>
            <a:rPr lang="en-US" sz="1800" kern="1200" dirty="0" smtClean="0"/>
          </a:br>
          <a:r>
            <a:rPr lang="en-US" sz="1800" kern="1200" dirty="0" smtClean="0"/>
            <a:t>23 ns</a:t>
          </a:r>
          <a:endParaRPr lang="en-US" sz="1800" kern="1200" dirty="0"/>
        </a:p>
      </dsp:txBody>
      <dsp:txXfrm>
        <a:off x="1680272" y="237933"/>
        <a:ext cx="1117692" cy="944895"/>
      </dsp:txXfrm>
    </dsp:sp>
    <dsp:sp modelId="{A8A9A388-9BBB-493B-B65E-25B46DA92341}">
      <dsp:nvSpPr>
        <dsp:cNvPr id="0" name=""/>
        <dsp:cNvSpPr/>
      </dsp:nvSpPr>
      <dsp:spPr>
        <a:xfrm>
          <a:off x="2945010" y="564497"/>
          <a:ext cx="249415" cy="291768"/>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2945010" y="622851"/>
        <a:ext cx="174591" cy="175060"/>
      </dsp:txXfrm>
    </dsp:sp>
    <dsp:sp modelId="{8011B264-6EB5-4366-84DE-AC0CCC7C5088}">
      <dsp:nvSpPr>
        <dsp:cNvPr id="0" name=""/>
        <dsp:cNvSpPr/>
      </dsp:nvSpPr>
      <dsp:spPr>
        <a:xfrm>
          <a:off x="3297956" y="208536"/>
          <a:ext cx="1176486" cy="1003689"/>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solidFill>
                <a:srgbClr val="FF99CC"/>
              </a:solidFill>
            </a:rPr>
            <a:t>Event 2</a:t>
          </a:r>
        </a:p>
        <a:p>
          <a:pPr lvl="0" algn="ctr" defTabSz="800100">
            <a:lnSpc>
              <a:spcPct val="90000"/>
            </a:lnSpc>
            <a:spcBef>
              <a:spcPct val="0"/>
            </a:spcBef>
            <a:spcAft>
              <a:spcPct val="35000"/>
            </a:spcAft>
          </a:pPr>
          <a:r>
            <a:rPr lang="en-US" sz="1800" kern="1200" dirty="0" smtClean="0"/>
            <a:t>Time: 120 ns</a:t>
          </a:r>
          <a:endParaRPr lang="en-US" sz="1800" kern="1200" dirty="0"/>
        </a:p>
      </dsp:txBody>
      <dsp:txXfrm>
        <a:off x="3327353" y="237933"/>
        <a:ext cx="1117692" cy="944895"/>
      </dsp:txXfrm>
    </dsp:sp>
    <dsp:sp modelId="{9543B2D0-1EB4-4C08-91CA-8FD2EDE80D73}">
      <dsp:nvSpPr>
        <dsp:cNvPr id="0" name=""/>
        <dsp:cNvSpPr/>
      </dsp:nvSpPr>
      <dsp:spPr>
        <a:xfrm>
          <a:off x="4592091" y="564497"/>
          <a:ext cx="249415" cy="291768"/>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4592091" y="622851"/>
        <a:ext cx="174591" cy="175060"/>
      </dsp:txXfrm>
    </dsp:sp>
    <dsp:sp modelId="{8542369C-67AD-4DA8-B19F-9B264DEEC1C8}">
      <dsp:nvSpPr>
        <dsp:cNvPr id="0" name=""/>
        <dsp:cNvSpPr/>
      </dsp:nvSpPr>
      <dsp:spPr>
        <a:xfrm>
          <a:off x="4945037" y="208536"/>
          <a:ext cx="1176486" cy="1003689"/>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solidFill>
                <a:srgbClr val="DBEDFF"/>
              </a:solidFill>
            </a:rPr>
            <a:t>Event 3</a:t>
          </a:r>
        </a:p>
        <a:p>
          <a:pPr lvl="0" algn="ctr" defTabSz="800100">
            <a:lnSpc>
              <a:spcPct val="90000"/>
            </a:lnSpc>
            <a:spcBef>
              <a:spcPct val="0"/>
            </a:spcBef>
            <a:spcAft>
              <a:spcPct val="35000"/>
            </a:spcAft>
          </a:pPr>
          <a:r>
            <a:rPr lang="en-US" sz="1800" kern="1200" dirty="0" smtClean="0"/>
            <a:t>Time: 136 ns</a:t>
          </a:r>
          <a:endParaRPr lang="en-US" sz="1800" kern="1200" dirty="0"/>
        </a:p>
      </dsp:txBody>
      <dsp:txXfrm>
        <a:off x="4974434" y="237933"/>
        <a:ext cx="1117692" cy="944895"/>
      </dsp:txXfrm>
    </dsp:sp>
    <dsp:sp modelId="{8D43A5C0-628B-43CE-837E-6B595025ABD3}">
      <dsp:nvSpPr>
        <dsp:cNvPr id="0" name=""/>
        <dsp:cNvSpPr/>
      </dsp:nvSpPr>
      <dsp:spPr>
        <a:xfrm>
          <a:off x="6239172" y="564497"/>
          <a:ext cx="249415" cy="291768"/>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6239172" y="622851"/>
        <a:ext cx="174591" cy="175060"/>
      </dsp:txXfrm>
    </dsp:sp>
    <dsp:sp modelId="{5665AB3E-6C4B-48B4-AB53-791C6DCA613D}">
      <dsp:nvSpPr>
        <dsp:cNvPr id="0" name=""/>
        <dsp:cNvSpPr/>
      </dsp:nvSpPr>
      <dsp:spPr>
        <a:xfrm>
          <a:off x="6592118" y="208536"/>
          <a:ext cx="1176486" cy="1003689"/>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solidFill>
                <a:srgbClr val="FFCC99"/>
              </a:solidFill>
            </a:rPr>
            <a:t>Event 4</a:t>
          </a:r>
        </a:p>
        <a:p>
          <a:pPr lvl="0" algn="ctr" defTabSz="800100">
            <a:lnSpc>
              <a:spcPct val="90000"/>
            </a:lnSpc>
            <a:spcBef>
              <a:spcPct val="0"/>
            </a:spcBef>
            <a:spcAft>
              <a:spcPct val="35000"/>
            </a:spcAft>
          </a:pPr>
          <a:r>
            <a:rPr lang="en-US" sz="1800" kern="1200" dirty="0" smtClean="0"/>
            <a:t>Time: 140 ns</a:t>
          </a:r>
          <a:endParaRPr lang="en-US" sz="1800" kern="1200" dirty="0"/>
        </a:p>
      </dsp:txBody>
      <dsp:txXfrm>
        <a:off x="6621515" y="237933"/>
        <a:ext cx="1117692" cy="944895"/>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830FB5-2EA6-4454-9400-112CF1E804D4}">
      <dsp:nvSpPr>
        <dsp:cNvPr id="0" name=""/>
        <dsp:cNvSpPr/>
      </dsp:nvSpPr>
      <dsp:spPr>
        <a:xfrm>
          <a:off x="3762" y="44881"/>
          <a:ext cx="1166262" cy="1134372"/>
        </a:xfrm>
        <a:prstGeom prst="roundRect">
          <a:avLst>
            <a:gd name="adj" fmla="val 10000"/>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pPr>
          <a:r>
            <a:rPr lang="en-US" sz="1050" kern="1200" dirty="0" smtClean="0"/>
            <a:t>40 ns:</a:t>
          </a:r>
          <a:br>
            <a:rPr lang="en-US" sz="1050" kern="1200" dirty="0" smtClean="0"/>
          </a:br>
          <a:r>
            <a:rPr lang="en-US" sz="1050" kern="1200" dirty="0" smtClean="0"/>
            <a:t>Pix 3/8  TS 0</a:t>
          </a:r>
        </a:p>
        <a:p>
          <a:pPr lvl="0" algn="ctr" defTabSz="466725">
            <a:lnSpc>
              <a:spcPct val="90000"/>
            </a:lnSpc>
            <a:spcBef>
              <a:spcPct val="0"/>
            </a:spcBef>
            <a:spcAft>
              <a:spcPct val="35000"/>
            </a:spcAft>
          </a:pPr>
          <a:r>
            <a:rPr lang="en-US" sz="1050" kern="1200" dirty="0" smtClean="0"/>
            <a:t>130 ns:</a:t>
          </a:r>
          <a:br>
            <a:rPr lang="en-US" sz="1050" kern="1200" dirty="0" smtClean="0"/>
          </a:br>
          <a:r>
            <a:rPr lang="en-US" sz="1050" kern="1200" dirty="0" smtClean="0"/>
            <a:t> Pix 7/12 TS 0</a:t>
          </a:r>
        </a:p>
      </dsp:txBody>
      <dsp:txXfrm>
        <a:off x="36987" y="78106"/>
        <a:ext cx="1099812" cy="1067922"/>
      </dsp:txXfrm>
    </dsp:sp>
    <dsp:sp modelId="{63D8C236-823C-40FC-8BE4-254962B1A227}">
      <dsp:nvSpPr>
        <dsp:cNvPr id="0" name=""/>
        <dsp:cNvSpPr/>
      </dsp:nvSpPr>
      <dsp:spPr>
        <a:xfrm>
          <a:off x="1286650" y="467451"/>
          <a:ext cx="247247" cy="28923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a:off x="1286650" y="525298"/>
        <a:ext cx="173073" cy="173539"/>
      </dsp:txXfrm>
    </dsp:sp>
    <dsp:sp modelId="{77A3213C-6D74-4A85-9309-3B0F108768FB}">
      <dsp:nvSpPr>
        <dsp:cNvPr id="0" name=""/>
        <dsp:cNvSpPr/>
      </dsp:nvSpPr>
      <dsp:spPr>
        <a:xfrm>
          <a:off x="1636529" y="44881"/>
          <a:ext cx="1166262" cy="1134372"/>
        </a:xfrm>
        <a:prstGeom prst="roundRect">
          <a:avLst>
            <a:gd name="adj" fmla="val 10000"/>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40 ns:</a:t>
          </a:r>
          <a:br>
            <a:rPr lang="en-US" sz="1100" kern="1200" dirty="0" smtClean="0"/>
          </a:br>
          <a:r>
            <a:rPr lang="en-US" sz="1100" kern="1200" dirty="0" smtClean="0"/>
            <a:t>Pixel 3/8 TS 0</a:t>
          </a:r>
        </a:p>
        <a:p>
          <a:pPr lvl="0" algn="ctr" defTabSz="488950">
            <a:lnSpc>
              <a:spcPct val="90000"/>
            </a:lnSpc>
            <a:spcBef>
              <a:spcPct val="0"/>
            </a:spcBef>
            <a:spcAft>
              <a:spcPct val="35000"/>
            </a:spcAft>
          </a:pPr>
          <a:r>
            <a:rPr lang="en-US" sz="1100" kern="1200" dirty="0" smtClean="0"/>
            <a:t>60 ns:</a:t>
          </a:r>
          <a:br>
            <a:rPr lang="en-US" sz="1100" kern="1200" dirty="0" smtClean="0"/>
          </a:br>
          <a:r>
            <a:rPr lang="en-US" sz="1100" kern="1200" dirty="0" smtClean="0"/>
            <a:t>Pixel 9/20 </a:t>
          </a:r>
          <a:r>
            <a:rPr lang="en-US" sz="1100" kern="1200" dirty="0" smtClean="0">
              <a:solidFill>
                <a:srgbClr val="FFFF00"/>
              </a:solidFill>
            </a:rPr>
            <a:t>TS 1</a:t>
          </a:r>
        </a:p>
        <a:p>
          <a:pPr lvl="0" algn="ctr" defTabSz="488950">
            <a:lnSpc>
              <a:spcPct val="90000"/>
            </a:lnSpc>
            <a:spcBef>
              <a:spcPct val="0"/>
            </a:spcBef>
            <a:spcAft>
              <a:spcPct val="35000"/>
            </a:spcAft>
          </a:pPr>
          <a:r>
            <a:rPr lang="en-US" sz="1100" kern="1200" dirty="0" smtClean="0"/>
            <a:t>130 ns:</a:t>
          </a:r>
          <a:br>
            <a:rPr lang="en-US" sz="1100" kern="1200" dirty="0" smtClean="0"/>
          </a:br>
          <a:r>
            <a:rPr lang="en-US" sz="1100" kern="1200" dirty="0" smtClean="0"/>
            <a:t>Pixel 7/12 TS 0</a:t>
          </a:r>
        </a:p>
      </dsp:txBody>
      <dsp:txXfrm>
        <a:off x="1669754" y="78106"/>
        <a:ext cx="1099812" cy="1067922"/>
      </dsp:txXfrm>
    </dsp:sp>
    <dsp:sp modelId="{38A9D3D8-A705-4957-B5C8-4A45A35C707F}">
      <dsp:nvSpPr>
        <dsp:cNvPr id="0" name=""/>
        <dsp:cNvSpPr/>
      </dsp:nvSpPr>
      <dsp:spPr>
        <a:xfrm>
          <a:off x="2919418" y="467451"/>
          <a:ext cx="247247" cy="28923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a:off x="2919418" y="525298"/>
        <a:ext cx="173073" cy="173539"/>
      </dsp:txXfrm>
    </dsp:sp>
    <dsp:sp modelId="{6FCB9412-5A17-413B-8FB6-13C44B33C254}">
      <dsp:nvSpPr>
        <dsp:cNvPr id="0" name=""/>
        <dsp:cNvSpPr/>
      </dsp:nvSpPr>
      <dsp:spPr>
        <a:xfrm>
          <a:off x="3269296" y="44881"/>
          <a:ext cx="1166262" cy="1134372"/>
        </a:xfrm>
        <a:prstGeom prst="roundRect">
          <a:avLst>
            <a:gd name="adj" fmla="val 10000"/>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130 ns:</a:t>
          </a:r>
          <a:br>
            <a:rPr lang="en-US" sz="1100" kern="1200" dirty="0" smtClean="0"/>
          </a:br>
          <a:r>
            <a:rPr lang="en-US" sz="1100" kern="1200" dirty="0" smtClean="0"/>
            <a:t>Pixel 7/12 TS 0</a:t>
          </a:r>
        </a:p>
        <a:p>
          <a:pPr lvl="0" algn="ctr" defTabSz="488950">
            <a:lnSpc>
              <a:spcPct val="90000"/>
            </a:lnSpc>
            <a:spcBef>
              <a:spcPct val="0"/>
            </a:spcBef>
            <a:spcAft>
              <a:spcPct val="35000"/>
            </a:spcAft>
          </a:pPr>
          <a:r>
            <a:rPr lang="en-US" sz="1100" kern="1200" dirty="0" smtClean="0"/>
            <a:t>138 ns:</a:t>
          </a:r>
          <a:br>
            <a:rPr lang="en-US" sz="1100" kern="1200" dirty="0" smtClean="0"/>
          </a:br>
          <a:r>
            <a:rPr lang="en-US" sz="1100" kern="1200" dirty="0" smtClean="0"/>
            <a:t>Pixel 9/2 </a:t>
          </a:r>
          <a:r>
            <a:rPr lang="en-US" sz="1100" kern="1200" dirty="0" smtClean="0">
              <a:solidFill>
                <a:srgbClr val="FF99CC"/>
              </a:solidFill>
            </a:rPr>
            <a:t>TS 2</a:t>
          </a:r>
        </a:p>
        <a:p>
          <a:pPr lvl="0" algn="ctr" defTabSz="488950">
            <a:lnSpc>
              <a:spcPct val="90000"/>
            </a:lnSpc>
            <a:spcBef>
              <a:spcPct val="0"/>
            </a:spcBef>
            <a:spcAft>
              <a:spcPct val="35000"/>
            </a:spcAft>
          </a:pPr>
          <a:r>
            <a:rPr lang="en-US" sz="1100" kern="1200" dirty="0" smtClean="0"/>
            <a:t>145 ns:</a:t>
          </a:r>
          <a:br>
            <a:rPr lang="en-US" sz="1100" kern="1200" dirty="0" smtClean="0"/>
          </a:br>
          <a:r>
            <a:rPr lang="en-US" sz="1100" kern="1200" dirty="0" smtClean="0"/>
            <a:t>Pixel 8/15 </a:t>
          </a:r>
          <a:r>
            <a:rPr lang="en-US" sz="1100" kern="1200" dirty="0" smtClean="0">
              <a:solidFill>
                <a:srgbClr val="FF99CC"/>
              </a:solidFill>
            </a:rPr>
            <a:t>TS 2</a:t>
          </a:r>
        </a:p>
      </dsp:txBody>
      <dsp:txXfrm>
        <a:off x="3302521" y="78106"/>
        <a:ext cx="1099812" cy="1067922"/>
      </dsp:txXfrm>
    </dsp:sp>
    <dsp:sp modelId="{8BDBD652-F094-444D-8EB2-B73F2089EA16}">
      <dsp:nvSpPr>
        <dsp:cNvPr id="0" name=""/>
        <dsp:cNvSpPr/>
      </dsp:nvSpPr>
      <dsp:spPr>
        <a:xfrm>
          <a:off x="4552185" y="467451"/>
          <a:ext cx="247247" cy="28923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a:off x="4552185" y="525298"/>
        <a:ext cx="173073" cy="173539"/>
      </dsp:txXfrm>
    </dsp:sp>
    <dsp:sp modelId="{AE0105F3-F059-43A8-8D80-C611AE7540AE}">
      <dsp:nvSpPr>
        <dsp:cNvPr id="0" name=""/>
        <dsp:cNvSpPr/>
      </dsp:nvSpPr>
      <dsp:spPr>
        <a:xfrm>
          <a:off x="4902064" y="44881"/>
          <a:ext cx="1166262" cy="1134372"/>
        </a:xfrm>
        <a:prstGeom prst="roundRect">
          <a:avLst>
            <a:gd name="adj" fmla="val 10000"/>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138 ns:</a:t>
          </a:r>
          <a:br>
            <a:rPr lang="en-US" sz="1100" kern="1200" dirty="0" smtClean="0"/>
          </a:br>
          <a:r>
            <a:rPr lang="en-US" sz="1100" kern="1200" dirty="0" smtClean="0"/>
            <a:t>Pixel 9/2 </a:t>
          </a:r>
          <a:r>
            <a:rPr lang="en-US" sz="1100" kern="1200" dirty="0" smtClean="0">
              <a:solidFill>
                <a:srgbClr val="FF99CC"/>
              </a:solidFill>
            </a:rPr>
            <a:t>TS 2</a:t>
          </a:r>
        </a:p>
        <a:p>
          <a:pPr lvl="0" algn="ctr" defTabSz="488950">
            <a:lnSpc>
              <a:spcPct val="90000"/>
            </a:lnSpc>
            <a:spcBef>
              <a:spcPct val="0"/>
            </a:spcBef>
            <a:spcAft>
              <a:spcPct val="35000"/>
            </a:spcAft>
          </a:pPr>
          <a:r>
            <a:rPr lang="en-US" sz="1100" kern="1200" dirty="0" smtClean="0"/>
            <a:t>145 ns:</a:t>
          </a:r>
          <a:br>
            <a:rPr lang="en-US" sz="1100" kern="1200" dirty="0" smtClean="0"/>
          </a:br>
          <a:r>
            <a:rPr lang="en-US" sz="1100" kern="1200" dirty="0" smtClean="0"/>
            <a:t>Pixel 8/15 </a:t>
          </a:r>
          <a:r>
            <a:rPr lang="en-US" sz="1100" kern="1200" dirty="0" smtClean="0">
              <a:solidFill>
                <a:srgbClr val="FF99CC"/>
              </a:solidFill>
            </a:rPr>
            <a:t>TS 2</a:t>
          </a:r>
          <a:br>
            <a:rPr lang="en-US" sz="1100" kern="1200" dirty="0" smtClean="0">
              <a:solidFill>
                <a:srgbClr val="FF99CC"/>
              </a:solidFill>
            </a:rPr>
          </a:br>
          <a:endParaRPr lang="en-US" sz="1100" kern="1200" dirty="0">
            <a:solidFill>
              <a:srgbClr val="FF99CC"/>
            </a:solidFill>
          </a:endParaRPr>
        </a:p>
      </dsp:txBody>
      <dsp:txXfrm>
        <a:off x="4935289" y="78106"/>
        <a:ext cx="1099812" cy="1067922"/>
      </dsp:txXfrm>
    </dsp:sp>
    <dsp:sp modelId="{94D59345-6006-4A24-8FAC-271941FA325A}">
      <dsp:nvSpPr>
        <dsp:cNvPr id="0" name=""/>
        <dsp:cNvSpPr/>
      </dsp:nvSpPr>
      <dsp:spPr>
        <a:xfrm>
          <a:off x="6184952" y="467451"/>
          <a:ext cx="247247" cy="28923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a:off x="6184952" y="525298"/>
        <a:ext cx="173073" cy="173539"/>
      </dsp:txXfrm>
    </dsp:sp>
    <dsp:sp modelId="{FA4DB8A2-72EC-4202-8C11-F38B2DD54E41}">
      <dsp:nvSpPr>
        <dsp:cNvPr id="0" name=""/>
        <dsp:cNvSpPr/>
      </dsp:nvSpPr>
      <dsp:spPr>
        <a:xfrm>
          <a:off x="6534831" y="44881"/>
          <a:ext cx="1166262" cy="1134372"/>
        </a:xfrm>
        <a:prstGeom prst="roundRect">
          <a:avLst>
            <a:gd name="adj" fmla="val 10000"/>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145 ns:</a:t>
          </a:r>
          <a:br>
            <a:rPr lang="en-US" sz="1100" kern="1200" dirty="0" smtClean="0"/>
          </a:br>
          <a:r>
            <a:rPr lang="en-US" sz="1100" kern="1200" dirty="0" smtClean="0"/>
            <a:t>Pixel 8/15 </a:t>
          </a:r>
          <a:r>
            <a:rPr lang="en-US" sz="1100" kern="1200" dirty="0" smtClean="0">
              <a:solidFill>
                <a:srgbClr val="FF99CC"/>
              </a:solidFill>
            </a:rPr>
            <a:t>TS 2</a:t>
          </a:r>
        </a:p>
        <a:p>
          <a:pPr lvl="0" algn="ctr" defTabSz="488950">
            <a:lnSpc>
              <a:spcPct val="90000"/>
            </a:lnSpc>
            <a:spcBef>
              <a:spcPct val="0"/>
            </a:spcBef>
            <a:spcAft>
              <a:spcPct val="35000"/>
            </a:spcAft>
          </a:pPr>
          <a:r>
            <a:rPr lang="en-US" sz="1100" kern="1200" dirty="0" smtClean="0"/>
            <a:t>220 ns:</a:t>
          </a:r>
          <a:br>
            <a:rPr lang="en-US" sz="1100" kern="1200" dirty="0" smtClean="0"/>
          </a:br>
          <a:r>
            <a:rPr lang="en-US" sz="1100" kern="1200" dirty="0" smtClean="0"/>
            <a:t>Pixel 7/13 </a:t>
          </a:r>
          <a:r>
            <a:rPr lang="en-US" sz="1100" kern="1200" dirty="0" smtClean="0">
              <a:solidFill>
                <a:srgbClr val="FFCC99"/>
              </a:solidFill>
            </a:rPr>
            <a:t>TS 4</a:t>
          </a:r>
          <a:br>
            <a:rPr lang="en-US" sz="1100" kern="1200" dirty="0" smtClean="0">
              <a:solidFill>
                <a:srgbClr val="FFCC99"/>
              </a:solidFill>
            </a:rPr>
          </a:br>
          <a:endParaRPr lang="en-US" sz="1100" kern="1200" dirty="0">
            <a:solidFill>
              <a:srgbClr val="FFCC99"/>
            </a:solidFill>
          </a:endParaRPr>
        </a:p>
      </dsp:txBody>
      <dsp:txXfrm>
        <a:off x="6568056" y="78106"/>
        <a:ext cx="1099812" cy="1067922"/>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830FB5-2EA6-4454-9400-112CF1E804D4}">
      <dsp:nvSpPr>
        <dsp:cNvPr id="0" name=""/>
        <dsp:cNvSpPr/>
      </dsp:nvSpPr>
      <dsp:spPr>
        <a:xfrm>
          <a:off x="3762" y="262189"/>
          <a:ext cx="1166262" cy="699757"/>
        </a:xfrm>
        <a:prstGeom prst="roundRect">
          <a:avLst>
            <a:gd name="adj" fmla="val 10000"/>
          </a:avLst>
        </a:prstGeom>
        <a:solidFill>
          <a:schemeClr val="accent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endParaRPr lang="en-US" sz="900" kern="1200" dirty="0" smtClean="0"/>
        </a:p>
      </dsp:txBody>
      <dsp:txXfrm>
        <a:off x="24257" y="282684"/>
        <a:ext cx="1125272" cy="658767"/>
      </dsp:txXfrm>
    </dsp:sp>
    <dsp:sp modelId="{63D8C236-823C-40FC-8BE4-254962B1A227}">
      <dsp:nvSpPr>
        <dsp:cNvPr id="0" name=""/>
        <dsp:cNvSpPr/>
      </dsp:nvSpPr>
      <dsp:spPr>
        <a:xfrm>
          <a:off x="1286650" y="467451"/>
          <a:ext cx="247247" cy="28923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1286650" y="525298"/>
        <a:ext cx="173073" cy="173539"/>
      </dsp:txXfrm>
    </dsp:sp>
    <dsp:sp modelId="{77A3213C-6D74-4A85-9309-3B0F108768FB}">
      <dsp:nvSpPr>
        <dsp:cNvPr id="0" name=""/>
        <dsp:cNvSpPr/>
      </dsp:nvSpPr>
      <dsp:spPr>
        <a:xfrm>
          <a:off x="1636529" y="262189"/>
          <a:ext cx="1166262" cy="699757"/>
        </a:xfrm>
        <a:prstGeom prst="roundRect">
          <a:avLst>
            <a:gd name="adj" fmla="val 10000"/>
          </a:avLst>
        </a:prstGeom>
        <a:solidFill>
          <a:schemeClr val="accent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l" defTabSz="1377950">
            <a:lnSpc>
              <a:spcPct val="90000"/>
            </a:lnSpc>
            <a:spcBef>
              <a:spcPct val="0"/>
            </a:spcBef>
            <a:spcAft>
              <a:spcPct val="35000"/>
            </a:spcAft>
          </a:pPr>
          <a:endParaRPr lang="en-US" sz="3100" kern="1200" dirty="0" smtClean="0"/>
        </a:p>
      </dsp:txBody>
      <dsp:txXfrm>
        <a:off x="1657024" y="282684"/>
        <a:ext cx="1125272" cy="658767"/>
      </dsp:txXfrm>
    </dsp:sp>
    <dsp:sp modelId="{38A9D3D8-A705-4957-B5C8-4A45A35C707F}">
      <dsp:nvSpPr>
        <dsp:cNvPr id="0" name=""/>
        <dsp:cNvSpPr/>
      </dsp:nvSpPr>
      <dsp:spPr>
        <a:xfrm>
          <a:off x="2919418" y="467451"/>
          <a:ext cx="247247" cy="28923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2919418" y="525298"/>
        <a:ext cx="173073" cy="173539"/>
      </dsp:txXfrm>
    </dsp:sp>
    <dsp:sp modelId="{6FCB9412-5A17-413B-8FB6-13C44B33C254}">
      <dsp:nvSpPr>
        <dsp:cNvPr id="0" name=""/>
        <dsp:cNvSpPr/>
      </dsp:nvSpPr>
      <dsp:spPr>
        <a:xfrm>
          <a:off x="3269296" y="262189"/>
          <a:ext cx="1166262" cy="699757"/>
        </a:xfrm>
        <a:prstGeom prst="roundRect">
          <a:avLst>
            <a:gd name="adj" fmla="val 10000"/>
          </a:avLst>
        </a:prstGeom>
        <a:solidFill>
          <a:schemeClr val="accent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Pixel 3/8 TS 0</a:t>
          </a:r>
        </a:p>
        <a:p>
          <a:pPr lvl="0" algn="ctr" defTabSz="488950">
            <a:lnSpc>
              <a:spcPct val="90000"/>
            </a:lnSpc>
            <a:spcBef>
              <a:spcPct val="0"/>
            </a:spcBef>
            <a:spcAft>
              <a:spcPct val="35000"/>
            </a:spcAft>
          </a:pPr>
          <a:r>
            <a:rPr lang="en-US" sz="1100" kern="1200" dirty="0" smtClean="0"/>
            <a:t>Pixel 9/20 </a:t>
          </a:r>
          <a:r>
            <a:rPr lang="en-US" sz="1100" kern="1200" dirty="0" smtClean="0">
              <a:solidFill>
                <a:srgbClr val="FFFF00"/>
              </a:solidFill>
            </a:rPr>
            <a:t>TS 1</a:t>
          </a:r>
          <a:endParaRPr lang="en-US" sz="1100" kern="1200" dirty="0">
            <a:solidFill>
              <a:srgbClr val="FFFF00"/>
            </a:solidFill>
          </a:endParaRPr>
        </a:p>
      </dsp:txBody>
      <dsp:txXfrm>
        <a:off x="3289791" y="282684"/>
        <a:ext cx="1125272" cy="658767"/>
      </dsp:txXfrm>
    </dsp:sp>
    <dsp:sp modelId="{8BDBD652-F094-444D-8EB2-B73F2089EA16}">
      <dsp:nvSpPr>
        <dsp:cNvPr id="0" name=""/>
        <dsp:cNvSpPr/>
      </dsp:nvSpPr>
      <dsp:spPr>
        <a:xfrm>
          <a:off x="4552185" y="467451"/>
          <a:ext cx="247247" cy="28923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4552185" y="525298"/>
        <a:ext cx="173073" cy="173539"/>
      </dsp:txXfrm>
    </dsp:sp>
    <dsp:sp modelId="{AE0105F3-F059-43A8-8D80-C611AE7540AE}">
      <dsp:nvSpPr>
        <dsp:cNvPr id="0" name=""/>
        <dsp:cNvSpPr/>
      </dsp:nvSpPr>
      <dsp:spPr>
        <a:xfrm>
          <a:off x="4902064" y="262189"/>
          <a:ext cx="1166262" cy="699757"/>
        </a:xfrm>
        <a:prstGeom prst="roundRect">
          <a:avLst>
            <a:gd name="adj" fmla="val 10000"/>
          </a:avLst>
        </a:prstGeom>
        <a:solidFill>
          <a:schemeClr val="accent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Pixel 7/12 TS 0</a:t>
          </a:r>
        </a:p>
      </dsp:txBody>
      <dsp:txXfrm>
        <a:off x="4922559" y="282684"/>
        <a:ext cx="1125272" cy="658767"/>
      </dsp:txXfrm>
    </dsp:sp>
    <dsp:sp modelId="{94D59345-6006-4A24-8FAC-271941FA325A}">
      <dsp:nvSpPr>
        <dsp:cNvPr id="0" name=""/>
        <dsp:cNvSpPr/>
      </dsp:nvSpPr>
      <dsp:spPr>
        <a:xfrm>
          <a:off x="6184952" y="467451"/>
          <a:ext cx="247247" cy="28923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6184952" y="525298"/>
        <a:ext cx="173073" cy="173539"/>
      </dsp:txXfrm>
    </dsp:sp>
    <dsp:sp modelId="{FA4DB8A2-72EC-4202-8C11-F38B2DD54E41}">
      <dsp:nvSpPr>
        <dsp:cNvPr id="0" name=""/>
        <dsp:cNvSpPr/>
      </dsp:nvSpPr>
      <dsp:spPr>
        <a:xfrm>
          <a:off x="6534831" y="262189"/>
          <a:ext cx="1166262" cy="699757"/>
        </a:xfrm>
        <a:prstGeom prst="roundRect">
          <a:avLst>
            <a:gd name="adj" fmla="val 10000"/>
          </a:avLst>
        </a:prstGeom>
        <a:solidFill>
          <a:schemeClr val="accent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Pixel 9/2 </a:t>
          </a:r>
          <a:r>
            <a:rPr lang="en-US" sz="1100" kern="1200" dirty="0" smtClean="0">
              <a:solidFill>
                <a:srgbClr val="FF99CC"/>
              </a:solidFill>
            </a:rPr>
            <a:t>TS 2</a:t>
          </a:r>
        </a:p>
      </dsp:txBody>
      <dsp:txXfrm>
        <a:off x="6555326" y="282684"/>
        <a:ext cx="1125272" cy="65876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8B63D9-9A56-4D5D-8CBE-2CD46EAAC653}">
      <dsp:nvSpPr>
        <dsp:cNvPr id="0" name=""/>
        <dsp:cNvSpPr/>
      </dsp:nvSpPr>
      <dsp:spPr>
        <a:xfrm>
          <a:off x="3867" y="679041"/>
          <a:ext cx="1758680" cy="838878"/>
        </a:xfrm>
        <a:prstGeom prst="roundRect">
          <a:avLst>
            <a:gd name="adj" fmla="val 10000"/>
          </a:avLst>
        </a:prstGeom>
        <a:solidFill>
          <a:schemeClr val="accent6">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57150" numCol="1" spcCol="1270" anchor="t" anchorCtr="0">
          <a:noAutofit/>
        </a:bodyPr>
        <a:lstStyle/>
        <a:p>
          <a:pPr lvl="0" algn="l" defTabSz="666750">
            <a:lnSpc>
              <a:spcPct val="90000"/>
            </a:lnSpc>
            <a:spcBef>
              <a:spcPct val="0"/>
            </a:spcBef>
            <a:spcAft>
              <a:spcPct val="35000"/>
            </a:spcAft>
          </a:pPr>
          <a:r>
            <a:rPr lang="de-DE" sz="1500" kern="1200" dirty="0" smtClean="0"/>
            <a:t>Hit </a:t>
          </a:r>
          <a:r>
            <a:rPr lang="de-DE" sz="1500" kern="1200" dirty="0" err="1" smtClean="0"/>
            <a:t>Reconstruction</a:t>
          </a:r>
          <a:endParaRPr lang="de-DE" sz="1500" kern="1200" dirty="0"/>
        </a:p>
      </dsp:txBody>
      <dsp:txXfrm>
        <a:off x="3867" y="679041"/>
        <a:ext cx="1758680" cy="559252"/>
      </dsp:txXfrm>
    </dsp:sp>
    <dsp:sp modelId="{1FAAEA7C-D49B-4C8F-8F6D-A191E2E0B1BB}">
      <dsp:nvSpPr>
        <dsp:cNvPr id="0" name=""/>
        <dsp:cNvSpPr/>
      </dsp:nvSpPr>
      <dsp:spPr>
        <a:xfrm>
          <a:off x="364079" y="1238294"/>
          <a:ext cx="1758680" cy="1107000"/>
        </a:xfrm>
        <a:prstGeom prst="roundRect">
          <a:avLst>
            <a:gd name="adj" fmla="val 10000"/>
          </a:avLst>
        </a:prstGeom>
        <a:solidFill>
          <a:schemeClr val="lt1">
            <a:alpha val="90000"/>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114300" lvl="1" indent="-114300" algn="l" defTabSz="666750">
            <a:lnSpc>
              <a:spcPct val="90000"/>
            </a:lnSpc>
            <a:spcBef>
              <a:spcPct val="0"/>
            </a:spcBef>
            <a:spcAft>
              <a:spcPct val="15000"/>
            </a:spcAft>
            <a:buChar char="••"/>
          </a:pPr>
          <a:r>
            <a:rPr lang="de-DE" sz="1500" kern="1200" dirty="0" err="1" smtClean="0"/>
            <a:t>Mixture</a:t>
          </a:r>
          <a:r>
            <a:rPr lang="de-DE" sz="1500" kern="1200" dirty="0" smtClean="0"/>
            <a:t> </a:t>
          </a:r>
          <a:r>
            <a:rPr lang="de-DE" sz="1500" kern="1200" dirty="0" err="1" smtClean="0"/>
            <a:t>of</a:t>
          </a:r>
          <a:r>
            <a:rPr lang="de-DE" sz="1500" kern="1200" dirty="0" smtClean="0"/>
            <a:t> </a:t>
          </a:r>
          <a:r>
            <a:rPr lang="de-DE" sz="1500" kern="1200" dirty="0" err="1" smtClean="0"/>
            <a:t>events</a:t>
          </a:r>
          <a:endParaRPr lang="de-DE" sz="1500" kern="1200" dirty="0"/>
        </a:p>
        <a:p>
          <a:pPr marL="114300" lvl="1" indent="-114300" algn="l" defTabSz="666750">
            <a:lnSpc>
              <a:spcPct val="90000"/>
            </a:lnSpc>
            <a:spcBef>
              <a:spcPct val="0"/>
            </a:spcBef>
            <a:spcAft>
              <a:spcPct val="15000"/>
            </a:spcAft>
            <a:buChar char="••"/>
          </a:pPr>
          <a:r>
            <a:rPr lang="de-DE" sz="1500" kern="1200" dirty="0" smtClean="0"/>
            <a:t>Test </a:t>
          </a:r>
          <a:r>
            <a:rPr lang="de-DE" sz="1500" kern="1200" dirty="0" err="1" smtClean="0"/>
            <a:t>of</a:t>
          </a:r>
          <a:r>
            <a:rPr lang="de-DE" sz="1500" kern="1200" dirty="0" smtClean="0"/>
            <a:t> </a:t>
          </a:r>
          <a:r>
            <a:rPr lang="de-DE" sz="1500" kern="1200" dirty="0" err="1" smtClean="0"/>
            <a:t>reco</a:t>
          </a:r>
          <a:r>
            <a:rPr lang="de-DE" sz="1500" kern="1200" dirty="0" smtClean="0"/>
            <a:t> </a:t>
          </a:r>
          <a:r>
            <a:rPr lang="de-DE" sz="1500" kern="1200" dirty="0" err="1" smtClean="0"/>
            <a:t>algorithms</a:t>
          </a:r>
          <a:endParaRPr lang="de-DE" sz="1500" kern="1200" dirty="0"/>
        </a:p>
      </dsp:txBody>
      <dsp:txXfrm>
        <a:off x="396502" y="1270717"/>
        <a:ext cx="1693834" cy="1042154"/>
      </dsp:txXfrm>
    </dsp:sp>
    <dsp:sp modelId="{F25589BE-CC7E-48FA-8AAF-E569299501D8}">
      <dsp:nvSpPr>
        <dsp:cNvPr id="0" name=""/>
        <dsp:cNvSpPr/>
      </dsp:nvSpPr>
      <dsp:spPr>
        <a:xfrm>
          <a:off x="2029157" y="739737"/>
          <a:ext cx="565212" cy="437860"/>
        </a:xfrm>
        <a:prstGeom prst="rightArrow">
          <a:avLst>
            <a:gd name="adj1" fmla="val 60000"/>
            <a:gd name="adj2" fmla="val 50000"/>
          </a:avLst>
        </a:prstGeom>
        <a:solidFill>
          <a:schemeClr val="accent6">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de-DE" sz="1200" kern="1200"/>
        </a:p>
      </dsp:txBody>
      <dsp:txXfrm>
        <a:off x="2029157" y="827309"/>
        <a:ext cx="433854" cy="262716"/>
      </dsp:txXfrm>
    </dsp:sp>
    <dsp:sp modelId="{D78ADA72-C335-441A-9012-4E7A78C9B074}">
      <dsp:nvSpPr>
        <dsp:cNvPr id="0" name=""/>
        <dsp:cNvSpPr/>
      </dsp:nvSpPr>
      <dsp:spPr>
        <a:xfrm>
          <a:off x="2828986" y="679041"/>
          <a:ext cx="1758680" cy="838878"/>
        </a:xfrm>
        <a:prstGeom prst="roundRect">
          <a:avLst>
            <a:gd name="adj" fmla="val 10000"/>
          </a:avLst>
        </a:prstGeom>
        <a:solidFill>
          <a:schemeClr val="accent6">
            <a:shade val="80000"/>
            <a:hueOff val="0"/>
            <a:satOff val="-16910"/>
            <a:lumOff val="1690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57150" numCol="1" spcCol="1270" anchor="t" anchorCtr="0">
          <a:noAutofit/>
        </a:bodyPr>
        <a:lstStyle/>
        <a:p>
          <a:pPr lvl="0" algn="l" defTabSz="666750">
            <a:lnSpc>
              <a:spcPct val="90000"/>
            </a:lnSpc>
            <a:spcBef>
              <a:spcPct val="0"/>
            </a:spcBef>
            <a:spcAft>
              <a:spcPct val="35000"/>
            </a:spcAft>
          </a:pPr>
          <a:r>
            <a:rPr lang="de-DE" sz="1500" kern="1200" dirty="0" smtClean="0"/>
            <a:t>Track </a:t>
          </a:r>
          <a:r>
            <a:rPr lang="de-DE" sz="1500" kern="1200" dirty="0" err="1" smtClean="0"/>
            <a:t>Reconstruction</a:t>
          </a:r>
          <a:endParaRPr lang="de-DE" sz="1500" kern="1200" dirty="0"/>
        </a:p>
      </dsp:txBody>
      <dsp:txXfrm>
        <a:off x="2828986" y="679041"/>
        <a:ext cx="1758680" cy="559252"/>
      </dsp:txXfrm>
    </dsp:sp>
    <dsp:sp modelId="{357D9486-42F8-44C3-87E4-50F2D6205DF3}">
      <dsp:nvSpPr>
        <dsp:cNvPr id="0" name=""/>
        <dsp:cNvSpPr/>
      </dsp:nvSpPr>
      <dsp:spPr>
        <a:xfrm>
          <a:off x="3189197" y="1238294"/>
          <a:ext cx="1758680" cy="1107000"/>
        </a:xfrm>
        <a:prstGeom prst="roundRect">
          <a:avLst>
            <a:gd name="adj" fmla="val 10000"/>
          </a:avLst>
        </a:prstGeom>
        <a:solidFill>
          <a:schemeClr val="lt1">
            <a:alpha val="90000"/>
            <a:hueOff val="0"/>
            <a:satOff val="0"/>
            <a:lumOff val="0"/>
            <a:alphaOff val="0"/>
          </a:schemeClr>
        </a:solidFill>
        <a:ln w="25400" cap="flat" cmpd="sng" algn="ctr">
          <a:solidFill>
            <a:schemeClr val="accent6">
              <a:shade val="80000"/>
              <a:hueOff val="0"/>
              <a:satOff val="-16910"/>
              <a:lumOff val="1690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114300" lvl="1" indent="-114300" algn="l" defTabSz="666750">
            <a:lnSpc>
              <a:spcPct val="90000"/>
            </a:lnSpc>
            <a:spcBef>
              <a:spcPct val="0"/>
            </a:spcBef>
            <a:spcAft>
              <a:spcPct val="15000"/>
            </a:spcAft>
            <a:buChar char="••"/>
          </a:pPr>
          <a:r>
            <a:rPr lang="de-DE" sz="1500" kern="1200" dirty="0" smtClean="0"/>
            <a:t>Track time</a:t>
          </a:r>
          <a:endParaRPr lang="de-DE" sz="1500" kern="1200" dirty="0"/>
        </a:p>
      </dsp:txBody>
      <dsp:txXfrm>
        <a:off x="3221620" y="1270717"/>
        <a:ext cx="1693834" cy="1042154"/>
      </dsp:txXfrm>
    </dsp:sp>
    <dsp:sp modelId="{BA6385C8-3AE3-4D2F-8508-5322386EF121}">
      <dsp:nvSpPr>
        <dsp:cNvPr id="0" name=""/>
        <dsp:cNvSpPr/>
      </dsp:nvSpPr>
      <dsp:spPr>
        <a:xfrm>
          <a:off x="4854275" y="739737"/>
          <a:ext cx="565212" cy="437860"/>
        </a:xfrm>
        <a:prstGeom prst="rightArrow">
          <a:avLst>
            <a:gd name="adj1" fmla="val 60000"/>
            <a:gd name="adj2" fmla="val 50000"/>
          </a:avLst>
        </a:prstGeom>
        <a:solidFill>
          <a:schemeClr val="accent6">
            <a:shade val="90000"/>
            <a:hueOff val="0"/>
            <a:satOff val="-33397"/>
            <a:lumOff val="31918"/>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de-DE" sz="1200" kern="1200"/>
        </a:p>
      </dsp:txBody>
      <dsp:txXfrm>
        <a:off x="4854275" y="827309"/>
        <a:ext cx="433854" cy="262716"/>
      </dsp:txXfrm>
    </dsp:sp>
    <dsp:sp modelId="{C6244717-A548-440B-BA05-0E8A1C8821C1}">
      <dsp:nvSpPr>
        <dsp:cNvPr id="0" name=""/>
        <dsp:cNvSpPr/>
      </dsp:nvSpPr>
      <dsp:spPr>
        <a:xfrm>
          <a:off x="5654104" y="679041"/>
          <a:ext cx="1758680" cy="838878"/>
        </a:xfrm>
        <a:prstGeom prst="roundRect">
          <a:avLst>
            <a:gd name="adj" fmla="val 10000"/>
          </a:avLst>
        </a:prstGeom>
        <a:solidFill>
          <a:schemeClr val="accent6">
            <a:shade val="80000"/>
            <a:hueOff val="0"/>
            <a:satOff val="-33821"/>
            <a:lumOff val="3381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57150" numCol="1" spcCol="1270" anchor="t" anchorCtr="0">
          <a:noAutofit/>
        </a:bodyPr>
        <a:lstStyle/>
        <a:p>
          <a:pPr lvl="0" algn="l" defTabSz="666750">
            <a:lnSpc>
              <a:spcPct val="90000"/>
            </a:lnSpc>
            <a:spcBef>
              <a:spcPct val="0"/>
            </a:spcBef>
            <a:spcAft>
              <a:spcPct val="35000"/>
            </a:spcAft>
          </a:pPr>
          <a:r>
            <a:rPr lang="de-DE" sz="1500" kern="1200" dirty="0" smtClean="0"/>
            <a:t>Event </a:t>
          </a:r>
          <a:r>
            <a:rPr lang="de-DE" sz="1500" kern="1200" dirty="0" err="1" smtClean="0"/>
            <a:t>Building</a:t>
          </a:r>
          <a:endParaRPr lang="de-DE" sz="1500" kern="1200" dirty="0"/>
        </a:p>
      </dsp:txBody>
      <dsp:txXfrm>
        <a:off x="5654104" y="679041"/>
        <a:ext cx="1758680" cy="559252"/>
      </dsp:txXfrm>
    </dsp:sp>
    <dsp:sp modelId="{F56D0C77-3A3D-44FC-BC75-FB7AFF267E0A}">
      <dsp:nvSpPr>
        <dsp:cNvPr id="0" name=""/>
        <dsp:cNvSpPr/>
      </dsp:nvSpPr>
      <dsp:spPr>
        <a:xfrm>
          <a:off x="6014315" y="1238294"/>
          <a:ext cx="1758680" cy="1107000"/>
        </a:xfrm>
        <a:prstGeom prst="roundRect">
          <a:avLst>
            <a:gd name="adj" fmla="val 10000"/>
          </a:avLst>
        </a:prstGeom>
        <a:solidFill>
          <a:schemeClr val="lt1">
            <a:alpha val="90000"/>
            <a:hueOff val="0"/>
            <a:satOff val="0"/>
            <a:lumOff val="0"/>
            <a:alphaOff val="0"/>
          </a:schemeClr>
        </a:solidFill>
        <a:ln w="25400" cap="flat" cmpd="sng" algn="ctr">
          <a:solidFill>
            <a:schemeClr val="accent6">
              <a:shade val="80000"/>
              <a:hueOff val="0"/>
              <a:satOff val="-33821"/>
              <a:lumOff val="3381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114300" lvl="1" indent="-114300" algn="l" defTabSz="666750">
            <a:lnSpc>
              <a:spcPct val="90000"/>
            </a:lnSpc>
            <a:spcBef>
              <a:spcPct val="0"/>
            </a:spcBef>
            <a:spcAft>
              <a:spcPct val="15000"/>
            </a:spcAft>
            <a:buChar char="••"/>
          </a:pPr>
          <a:r>
            <a:rPr lang="de-DE" sz="1500" kern="1200" dirty="0" err="1" smtClean="0"/>
            <a:t>Reconstruction</a:t>
          </a:r>
          <a:r>
            <a:rPr lang="de-DE" sz="1500" kern="1200" dirty="0" smtClean="0"/>
            <a:t> </a:t>
          </a:r>
          <a:r>
            <a:rPr lang="de-DE" sz="1500" kern="1200" dirty="0" err="1" smtClean="0"/>
            <a:t>of</a:t>
          </a:r>
          <a:r>
            <a:rPr lang="de-DE" sz="1500" kern="1200" dirty="0" smtClean="0"/>
            <a:t> </a:t>
          </a:r>
          <a:r>
            <a:rPr lang="de-DE" sz="1500" kern="1200" dirty="0" err="1" smtClean="0"/>
            <a:t>event</a:t>
          </a:r>
          <a:r>
            <a:rPr lang="de-DE" sz="1500" kern="1200" dirty="0" smtClean="0"/>
            <a:t> time</a:t>
          </a:r>
          <a:endParaRPr lang="de-DE" sz="1500" kern="1200" dirty="0"/>
        </a:p>
      </dsp:txBody>
      <dsp:txXfrm>
        <a:off x="6046738" y="1270717"/>
        <a:ext cx="1693834" cy="104215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78A3E5-98EF-4BB5-9C62-918C3C815827}">
      <dsp:nvSpPr>
        <dsp:cNvPr id="0" name=""/>
        <dsp:cNvSpPr/>
      </dsp:nvSpPr>
      <dsp:spPr>
        <a:xfrm>
          <a:off x="0" y="4157044"/>
          <a:ext cx="7772400" cy="68160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en-US" sz="2400" kern="1200" dirty="0" smtClean="0"/>
            <a:t>Event 3</a:t>
          </a:r>
        </a:p>
      </dsp:txBody>
      <dsp:txXfrm>
        <a:off x="0" y="4157044"/>
        <a:ext cx="2331720" cy="681603"/>
      </dsp:txXfrm>
    </dsp:sp>
    <dsp:sp modelId="{485371BD-0709-4FDB-9938-377B5EB50A3E}">
      <dsp:nvSpPr>
        <dsp:cNvPr id="0" name=""/>
        <dsp:cNvSpPr/>
      </dsp:nvSpPr>
      <dsp:spPr>
        <a:xfrm>
          <a:off x="0" y="3361841"/>
          <a:ext cx="7772400" cy="68160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en-US" sz="2400" kern="1200" dirty="0" smtClean="0"/>
            <a:t>Event 2</a:t>
          </a:r>
        </a:p>
      </dsp:txBody>
      <dsp:txXfrm>
        <a:off x="0" y="3361841"/>
        <a:ext cx="2331720" cy="681603"/>
      </dsp:txXfrm>
    </dsp:sp>
    <dsp:sp modelId="{4ABE66D0-DEC5-4D2E-8CE4-56BA202B81B0}">
      <dsp:nvSpPr>
        <dsp:cNvPr id="0" name=""/>
        <dsp:cNvSpPr/>
      </dsp:nvSpPr>
      <dsp:spPr>
        <a:xfrm>
          <a:off x="0" y="2566637"/>
          <a:ext cx="7772400" cy="68160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en-US" sz="2400" kern="1200" dirty="0" smtClean="0"/>
            <a:t>Event 1</a:t>
          </a:r>
        </a:p>
      </dsp:txBody>
      <dsp:txXfrm>
        <a:off x="0" y="2566637"/>
        <a:ext cx="2331720" cy="681603"/>
      </dsp:txXfrm>
    </dsp:sp>
    <dsp:sp modelId="{60098A94-D9A6-41C8-8856-BA63E128D1B2}">
      <dsp:nvSpPr>
        <dsp:cNvPr id="0" name=""/>
        <dsp:cNvSpPr/>
      </dsp:nvSpPr>
      <dsp:spPr>
        <a:xfrm>
          <a:off x="0" y="1771434"/>
          <a:ext cx="7772400" cy="68160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en-US" sz="2400" kern="1200" dirty="0" smtClean="0"/>
            <a:t>Event 0</a:t>
          </a:r>
        </a:p>
      </dsp:txBody>
      <dsp:txXfrm>
        <a:off x="0" y="1771434"/>
        <a:ext cx="2331720" cy="681603"/>
      </dsp:txXfrm>
    </dsp:sp>
    <dsp:sp modelId="{DDABC1E0-5B42-494A-8136-D286ED63DEE1}">
      <dsp:nvSpPr>
        <dsp:cNvPr id="0" name=""/>
        <dsp:cNvSpPr/>
      </dsp:nvSpPr>
      <dsp:spPr>
        <a:xfrm>
          <a:off x="0" y="976230"/>
          <a:ext cx="7772400" cy="68160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en-US" sz="2400" kern="1200" dirty="0" smtClean="0"/>
            <a:t>Branch</a:t>
          </a:r>
          <a:endParaRPr lang="en-US" sz="2400" kern="1200" dirty="0"/>
        </a:p>
      </dsp:txBody>
      <dsp:txXfrm>
        <a:off x="0" y="976230"/>
        <a:ext cx="2331720" cy="681603"/>
      </dsp:txXfrm>
    </dsp:sp>
    <dsp:sp modelId="{30A5AB46-6632-4D25-84AE-9B8CF3057E3C}">
      <dsp:nvSpPr>
        <dsp:cNvPr id="0" name=""/>
        <dsp:cNvSpPr/>
      </dsp:nvSpPr>
      <dsp:spPr>
        <a:xfrm>
          <a:off x="0" y="181027"/>
          <a:ext cx="7772400" cy="68160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en-US" sz="2400" kern="1200" dirty="0" smtClean="0"/>
            <a:t>Tree</a:t>
          </a:r>
          <a:endParaRPr lang="en-US" sz="2400" kern="1200" dirty="0"/>
        </a:p>
      </dsp:txBody>
      <dsp:txXfrm>
        <a:off x="0" y="181027"/>
        <a:ext cx="2331720" cy="681603"/>
      </dsp:txXfrm>
    </dsp:sp>
    <dsp:sp modelId="{003CD193-91E6-4E7A-A8FA-2030E557C558}">
      <dsp:nvSpPr>
        <dsp:cNvPr id="0" name=""/>
        <dsp:cNvSpPr/>
      </dsp:nvSpPr>
      <dsp:spPr>
        <a:xfrm>
          <a:off x="4548334" y="237827"/>
          <a:ext cx="852003" cy="568002"/>
        </a:xfrm>
        <a:prstGeom prst="roundRect">
          <a:avLst>
            <a:gd name="adj" fmla="val 10000"/>
          </a:avLst>
        </a:prstGeom>
        <a:solidFill>
          <a:schemeClr val="accent2">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err="1" smtClean="0"/>
            <a:t>cbmsim</a:t>
          </a:r>
          <a:endParaRPr lang="en-US" sz="1500" kern="1200" dirty="0"/>
        </a:p>
      </dsp:txBody>
      <dsp:txXfrm>
        <a:off x="4564970" y="254463"/>
        <a:ext cx="818731" cy="534730"/>
      </dsp:txXfrm>
    </dsp:sp>
    <dsp:sp modelId="{D3407442-185C-4BE5-A9D5-2B919C287948}">
      <dsp:nvSpPr>
        <dsp:cNvPr id="0" name=""/>
        <dsp:cNvSpPr/>
      </dsp:nvSpPr>
      <dsp:spPr>
        <a:xfrm>
          <a:off x="2759126" y="805829"/>
          <a:ext cx="2215209" cy="227201"/>
        </a:xfrm>
        <a:custGeom>
          <a:avLst/>
          <a:gdLst/>
          <a:ahLst/>
          <a:cxnLst/>
          <a:rect l="0" t="0" r="0" b="0"/>
          <a:pathLst>
            <a:path>
              <a:moveTo>
                <a:pt x="2215209" y="0"/>
              </a:moveTo>
              <a:lnTo>
                <a:pt x="2215209" y="113600"/>
              </a:lnTo>
              <a:lnTo>
                <a:pt x="0" y="113600"/>
              </a:lnTo>
              <a:lnTo>
                <a:pt x="0" y="227201"/>
              </a:lnTo>
            </a:path>
          </a:pathLst>
        </a:custGeom>
        <a:noFill/>
        <a:ln w="25400" cap="flat" cmpd="sng" algn="ctr">
          <a:solidFill>
            <a:schemeClr val="accent2">
              <a:tint val="99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32AB804-1D4A-4953-B8C8-B571EDB27D1F}">
      <dsp:nvSpPr>
        <dsp:cNvPr id="0" name=""/>
        <dsp:cNvSpPr/>
      </dsp:nvSpPr>
      <dsp:spPr>
        <a:xfrm>
          <a:off x="2333124" y="1033030"/>
          <a:ext cx="852003" cy="568002"/>
        </a:xfrm>
        <a:prstGeom prst="roundRect">
          <a:avLst>
            <a:gd name="adj" fmla="val 10000"/>
          </a:avLst>
        </a:prstGeom>
        <a:solidFill>
          <a:schemeClr val="accent2">
            <a:tint val="99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MC Track</a:t>
          </a:r>
          <a:endParaRPr lang="en-US" sz="1500" kern="1200" dirty="0"/>
        </a:p>
      </dsp:txBody>
      <dsp:txXfrm>
        <a:off x="2349760" y="1049666"/>
        <a:ext cx="818731" cy="534730"/>
      </dsp:txXfrm>
    </dsp:sp>
    <dsp:sp modelId="{120C01D6-A256-48B4-9861-9637C26B8B9F}">
      <dsp:nvSpPr>
        <dsp:cNvPr id="0" name=""/>
        <dsp:cNvSpPr/>
      </dsp:nvSpPr>
      <dsp:spPr>
        <a:xfrm>
          <a:off x="2713406" y="1601033"/>
          <a:ext cx="91440" cy="227201"/>
        </a:xfrm>
        <a:custGeom>
          <a:avLst/>
          <a:gdLst/>
          <a:ahLst/>
          <a:cxnLst/>
          <a:rect l="0" t="0" r="0" b="0"/>
          <a:pathLst>
            <a:path>
              <a:moveTo>
                <a:pt x="45720" y="0"/>
              </a:moveTo>
              <a:lnTo>
                <a:pt x="45720" y="227201"/>
              </a:lnTo>
            </a:path>
          </a:pathLst>
        </a:custGeom>
        <a:noFill/>
        <a:ln w="25400" cap="flat" cmpd="sng" algn="ctr">
          <a:solidFill>
            <a:schemeClr val="accent2">
              <a:tint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75CA5EA-5B7B-4E42-8B7E-39D20A89CB8B}">
      <dsp:nvSpPr>
        <dsp:cNvPr id="0" name=""/>
        <dsp:cNvSpPr/>
      </dsp:nvSpPr>
      <dsp:spPr>
        <a:xfrm>
          <a:off x="2333124" y="1828234"/>
          <a:ext cx="852003" cy="568002"/>
        </a:xfrm>
        <a:prstGeom prst="roundRect">
          <a:avLst>
            <a:gd name="adj" fmla="val 10000"/>
          </a:avLst>
        </a:prstGeom>
        <a:solidFill>
          <a:schemeClr val="accent2">
            <a:tint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Tracks</a:t>
          </a:r>
          <a:br>
            <a:rPr lang="en-US" sz="1500" kern="1200" dirty="0" smtClean="0"/>
          </a:br>
          <a:r>
            <a:rPr lang="en-US" sz="1500" kern="1200" dirty="0" smtClean="0"/>
            <a:t>Event 0</a:t>
          </a:r>
          <a:endParaRPr lang="en-US" sz="1500" kern="1200" dirty="0"/>
        </a:p>
      </dsp:txBody>
      <dsp:txXfrm>
        <a:off x="2349760" y="1844870"/>
        <a:ext cx="818731" cy="534730"/>
      </dsp:txXfrm>
    </dsp:sp>
    <dsp:sp modelId="{FDF7447C-99EC-4AB8-927C-8247C4E00EAE}">
      <dsp:nvSpPr>
        <dsp:cNvPr id="0" name=""/>
        <dsp:cNvSpPr/>
      </dsp:nvSpPr>
      <dsp:spPr>
        <a:xfrm>
          <a:off x="2713406" y="2396236"/>
          <a:ext cx="91440" cy="227201"/>
        </a:xfrm>
        <a:custGeom>
          <a:avLst/>
          <a:gdLst/>
          <a:ahLst/>
          <a:cxnLst/>
          <a:rect l="0" t="0" r="0" b="0"/>
          <a:pathLst>
            <a:path>
              <a:moveTo>
                <a:pt x="45720" y="0"/>
              </a:moveTo>
              <a:lnTo>
                <a:pt x="45720" y="227201"/>
              </a:lnTo>
            </a:path>
          </a:pathLst>
        </a:custGeom>
        <a:noFill/>
        <a:ln w="25400" cap="flat" cmpd="sng" algn="ctr">
          <a:solidFill>
            <a:schemeClr val="accent2">
              <a:tint val="7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2D0A446-D6EA-4ED2-A95C-B6835C866BE8}">
      <dsp:nvSpPr>
        <dsp:cNvPr id="0" name=""/>
        <dsp:cNvSpPr/>
      </dsp:nvSpPr>
      <dsp:spPr>
        <a:xfrm>
          <a:off x="2333124" y="2623438"/>
          <a:ext cx="852003" cy="568002"/>
        </a:xfrm>
        <a:prstGeom prst="roundRect">
          <a:avLst>
            <a:gd name="adj" fmla="val 10000"/>
          </a:avLst>
        </a:prstGeom>
        <a:solidFill>
          <a:schemeClr val="accent2">
            <a:tint val="7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Tracks</a:t>
          </a:r>
          <a:br>
            <a:rPr lang="en-US" sz="1500" kern="1200" dirty="0" smtClean="0"/>
          </a:br>
          <a:r>
            <a:rPr lang="en-US" sz="1500" kern="1200" dirty="0" smtClean="0"/>
            <a:t>Event 1</a:t>
          </a:r>
          <a:endParaRPr lang="en-US" sz="1500" kern="1200" dirty="0"/>
        </a:p>
      </dsp:txBody>
      <dsp:txXfrm>
        <a:off x="2349760" y="2640074"/>
        <a:ext cx="818731" cy="534730"/>
      </dsp:txXfrm>
    </dsp:sp>
    <dsp:sp modelId="{6D2E315E-7161-49D3-9B60-978DAF82D552}">
      <dsp:nvSpPr>
        <dsp:cNvPr id="0" name=""/>
        <dsp:cNvSpPr/>
      </dsp:nvSpPr>
      <dsp:spPr>
        <a:xfrm>
          <a:off x="2713406" y="3191440"/>
          <a:ext cx="91440" cy="227201"/>
        </a:xfrm>
        <a:custGeom>
          <a:avLst/>
          <a:gdLst/>
          <a:ahLst/>
          <a:cxnLst/>
          <a:rect l="0" t="0" r="0" b="0"/>
          <a:pathLst>
            <a:path>
              <a:moveTo>
                <a:pt x="45720" y="0"/>
              </a:moveTo>
              <a:lnTo>
                <a:pt x="45720" y="227201"/>
              </a:lnTo>
            </a:path>
          </a:pathLst>
        </a:custGeom>
        <a:noFill/>
        <a:ln w="25400" cap="flat" cmpd="sng" algn="ctr">
          <a:solidFill>
            <a:schemeClr val="accent2">
              <a:tint val="7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A2FBF46-90E1-4944-8091-00F500179CCA}">
      <dsp:nvSpPr>
        <dsp:cNvPr id="0" name=""/>
        <dsp:cNvSpPr/>
      </dsp:nvSpPr>
      <dsp:spPr>
        <a:xfrm>
          <a:off x="2333124" y="3418641"/>
          <a:ext cx="852003" cy="568002"/>
        </a:xfrm>
        <a:prstGeom prst="roundRect">
          <a:avLst>
            <a:gd name="adj" fmla="val 10000"/>
          </a:avLst>
        </a:prstGeom>
        <a:solidFill>
          <a:schemeClr val="accent2">
            <a:tint val="7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Tracks</a:t>
          </a:r>
          <a:br>
            <a:rPr lang="en-US" sz="1500" kern="1200" dirty="0" smtClean="0"/>
          </a:br>
          <a:r>
            <a:rPr lang="en-US" sz="1500" kern="1200" dirty="0" smtClean="0"/>
            <a:t>Event 2</a:t>
          </a:r>
          <a:endParaRPr lang="en-US" sz="1500" kern="1200" dirty="0"/>
        </a:p>
      </dsp:txBody>
      <dsp:txXfrm>
        <a:off x="2349760" y="3435277"/>
        <a:ext cx="818731" cy="534730"/>
      </dsp:txXfrm>
    </dsp:sp>
    <dsp:sp modelId="{103BDAF4-B465-425F-B0D6-BF19DBA19BA6}">
      <dsp:nvSpPr>
        <dsp:cNvPr id="0" name=""/>
        <dsp:cNvSpPr/>
      </dsp:nvSpPr>
      <dsp:spPr>
        <a:xfrm>
          <a:off x="2713406" y="3986644"/>
          <a:ext cx="91440" cy="227201"/>
        </a:xfrm>
        <a:custGeom>
          <a:avLst/>
          <a:gdLst/>
          <a:ahLst/>
          <a:cxnLst/>
          <a:rect l="0" t="0" r="0" b="0"/>
          <a:pathLst>
            <a:path>
              <a:moveTo>
                <a:pt x="45720" y="0"/>
              </a:moveTo>
              <a:lnTo>
                <a:pt x="45720" y="227201"/>
              </a:lnTo>
            </a:path>
          </a:pathLst>
        </a:custGeom>
        <a:noFill/>
        <a:ln w="25400" cap="flat" cmpd="sng" algn="ctr">
          <a:solidFill>
            <a:schemeClr val="accent2">
              <a:tint val="7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BC021C7-2BE8-4D5A-91B9-B7ED3219EA8D}">
      <dsp:nvSpPr>
        <dsp:cNvPr id="0" name=""/>
        <dsp:cNvSpPr/>
      </dsp:nvSpPr>
      <dsp:spPr>
        <a:xfrm>
          <a:off x="2333124" y="4213845"/>
          <a:ext cx="852003" cy="568002"/>
        </a:xfrm>
        <a:prstGeom prst="roundRect">
          <a:avLst>
            <a:gd name="adj" fmla="val 10000"/>
          </a:avLst>
        </a:prstGeom>
        <a:solidFill>
          <a:schemeClr val="accent2">
            <a:tint val="7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 Tracks</a:t>
          </a:r>
          <a:br>
            <a:rPr lang="en-US" sz="1500" kern="1200" dirty="0" smtClean="0"/>
          </a:br>
          <a:r>
            <a:rPr lang="en-US" sz="1500" kern="1200" dirty="0" smtClean="0"/>
            <a:t>Event 3</a:t>
          </a:r>
          <a:endParaRPr lang="en-US" sz="1500" kern="1200" dirty="0"/>
        </a:p>
      </dsp:txBody>
      <dsp:txXfrm>
        <a:off x="2349760" y="4230481"/>
        <a:ext cx="818731" cy="534730"/>
      </dsp:txXfrm>
    </dsp:sp>
    <dsp:sp modelId="{650DC405-7E69-403E-9B22-F81DCD8679FA}">
      <dsp:nvSpPr>
        <dsp:cNvPr id="0" name=""/>
        <dsp:cNvSpPr/>
      </dsp:nvSpPr>
      <dsp:spPr>
        <a:xfrm>
          <a:off x="3866731" y="805829"/>
          <a:ext cx="1107604" cy="227201"/>
        </a:xfrm>
        <a:custGeom>
          <a:avLst/>
          <a:gdLst/>
          <a:ahLst/>
          <a:cxnLst/>
          <a:rect l="0" t="0" r="0" b="0"/>
          <a:pathLst>
            <a:path>
              <a:moveTo>
                <a:pt x="1107604" y="0"/>
              </a:moveTo>
              <a:lnTo>
                <a:pt x="1107604" y="113600"/>
              </a:lnTo>
              <a:lnTo>
                <a:pt x="0" y="113600"/>
              </a:lnTo>
              <a:lnTo>
                <a:pt x="0" y="227201"/>
              </a:lnTo>
            </a:path>
          </a:pathLst>
        </a:custGeom>
        <a:noFill/>
        <a:ln w="25400" cap="flat" cmpd="sng" algn="ctr">
          <a:solidFill>
            <a:schemeClr val="accent2">
              <a:tint val="99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DF8009B-75CF-4E63-BBE7-BEE233CB9730}">
      <dsp:nvSpPr>
        <dsp:cNvPr id="0" name=""/>
        <dsp:cNvSpPr/>
      </dsp:nvSpPr>
      <dsp:spPr>
        <a:xfrm>
          <a:off x="3440729" y="1033030"/>
          <a:ext cx="852003" cy="568002"/>
        </a:xfrm>
        <a:prstGeom prst="roundRect">
          <a:avLst>
            <a:gd name="adj" fmla="val 10000"/>
          </a:avLst>
        </a:prstGeom>
        <a:solidFill>
          <a:schemeClr val="accent2">
            <a:tint val="99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MC Point</a:t>
          </a:r>
          <a:endParaRPr lang="en-US" sz="1500" kern="1200" dirty="0"/>
        </a:p>
      </dsp:txBody>
      <dsp:txXfrm>
        <a:off x="3457365" y="1049666"/>
        <a:ext cx="818731" cy="534730"/>
      </dsp:txXfrm>
    </dsp:sp>
    <dsp:sp modelId="{FC22E6E9-F1A1-4BB3-9694-2E0C55E8B321}">
      <dsp:nvSpPr>
        <dsp:cNvPr id="0" name=""/>
        <dsp:cNvSpPr/>
      </dsp:nvSpPr>
      <dsp:spPr>
        <a:xfrm>
          <a:off x="3821011" y="1601033"/>
          <a:ext cx="91440" cy="227201"/>
        </a:xfrm>
        <a:custGeom>
          <a:avLst/>
          <a:gdLst/>
          <a:ahLst/>
          <a:cxnLst/>
          <a:rect l="0" t="0" r="0" b="0"/>
          <a:pathLst>
            <a:path>
              <a:moveTo>
                <a:pt x="45720" y="0"/>
              </a:moveTo>
              <a:lnTo>
                <a:pt x="45720" y="227201"/>
              </a:lnTo>
            </a:path>
          </a:pathLst>
        </a:custGeom>
        <a:noFill/>
        <a:ln w="25400" cap="flat" cmpd="sng" algn="ctr">
          <a:solidFill>
            <a:schemeClr val="accent2">
              <a:tint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050EC45-3A12-46E9-9A5A-8C1EE73D93D9}">
      <dsp:nvSpPr>
        <dsp:cNvPr id="0" name=""/>
        <dsp:cNvSpPr/>
      </dsp:nvSpPr>
      <dsp:spPr>
        <a:xfrm>
          <a:off x="3440729" y="1828234"/>
          <a:ext cx="852003" cy="568002"/>
        </a:xfrm>
        <a:prstGeom prst="roundRect">
          <a:avLst>
            <a:gd name="adj" fmla="val 10000"/>
          </a:avLst>
        </a:prstGeom>
        <a:solidFill>
          <a:schemeClr val="accent2">
            <a:tint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Points</a:t>
          </a:r>
          <a:br>
            <a:rPr lang="en-US" sz="1500" kern="1200" dirty="0" smtClean="0"/>
          </a:br>
          <a:r>
            <a:rPr lang="en-US" sz="1500" kern="1200" dirty="0" smtClean="0"/>
            <a:t>Event 0</a:t>
          </a:r>
          <a:endParaRPr lang="en-US" sz="1500" kern="1200" dirty="0"/>
        </a:p>
      </dsp:txBody>
      <dsp:txXfrm>
        <a:off x="3457365" y="1844870"/>
        <a:ext cx="818731" cy="534730"/>
      </dsp:txXfrm>
    </dsp:sp>
    <dsp:sp modelId="{9B10B8FA-1622-4485-9747-128E2C32F1FB}">
      <dsp:nvSpPr>
        <dsp:cNvPr id="0" name=""/>
        <dsp:cNvSpPr/>
      </dsp:nvSpPr>
      <dsp:spPr>
        <a:xfrm>
          <a:off x="3821011" y="2396236"/>
          <a:ext cx="91440" cy="227201"/>
        </a:xfrm>
        <a:custGeom>
          <a:avLst/>
          <a:gdLst/>
          <a:ahLst/>
          <a:cxnLst/>
          <a:rect l="0" t="0" r="0" b="0"/>
          <a:pathLst>
            <a:path>
              <a:moveTo>
                <a:pt x="45720" y="0"/>
              </a:moveTo>
              <a:lnTo>
                <a:pt x="45720" y="227201"/>
              </a:lnTo>
            </a:path>
          </a:pathLst>
        </a:custGeom>
        <a:noFill/>
        <a:ln w="25400" cap="flat" cmpd="sng" algn="ctr">
          <a:solidFill>
            <a:schemeClr val="accent2">
              <a:tint val="7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98232BE-5E6A-4E3D-8313-AF619885086E}">
      <dsp:nvSpPr>
        <dsp:cNvPr id="0" name=""/>
        <dsp:cNvSpPr/>
      </dsp:nvSpPr>
      <dsp:spPr>
        <a:xfrm>
          <a:off x="3440729" y="2623438"/>
          <a:ext cx="852003" cy="568002"/>
        </a:xfrm>
        <a:prstGeom prst="roundRect">
          <a:avLst>
            <a:gd name="adj" fmla="val 10000"/>
          </a:avLst>
        </a:prstGeom>
        <a:solidFill>
          <a:schemeClr val="accent2">
            <a:tint val="7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a:t>
          </a:r>
          <a:endParaRPr lang="en-US" sz="1500" kern="1200" dirty="0"/>
        </a:p>
      </dsp:txBody>
      <dsp:txXfrm>
        <a:off x="3457365" y="2640074"/>
        <a:ext cx="818731" cy="534730"/>
      </dsp:txXfrm>
    </dsp:sp>
    <dsp:sp modelId="{E8F22FBE-AD23-4CF1-88BB-4EC469665D7D}">
      <dsp:nvSpPr>
        <dsp:cNvPr id="0" name=""/>
        <dsp:cNvSpPr/>
      </dsp:nvSpPr>
      <dsp:spPr>
        <a:xfrm>
          <a:off x="3821011" y="3191440"/>
          <a:ext cx="91440" cy="227201"/>
        </a:xfrm>
        <a:custGeom>
          <a:avLst/>
          <a:gdLst/>
          <a:ahLst/>
          <a:cxnLst/>
          <a:rect l="0" t="0" r="0" b="0"/>
          <a:pathLst>
            <a:path>
              <a:moveTo>
                <a:pt x="45720" y="0"/>
              </a:moveTo>
              <a:lnTo>
                <a:pt x="45720" y="227201"/>
              </a:lnTo>
            </a:path>
          </a:pathLst>
        </a:custGeom>
        <a:noFill/>
        <a:ln w="25400" cap="flat" cmpd="sng" algn="ctr">
          <a:solidFill>
            <a:schemeClr val="accent2">
              <a:tint val="7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FF672BE-C780-4B92-903E-2D910A010177}">
      <dsp:nvSpPr>
        <dsp:cNvPr id="0" name=""/>
        <dsp:cNvSpPr/>
      </dsp:nvSpPr>
      <dsp:spPr>
        <a:xfrm>
          <a:off x="3440729" y="3418641"/>
          <a:ext cx="852003" cy="568002"/>
        </a:xfrm>
        <a:prstGeom prst="roundRect">
          <a:avLst>
            <a:gd name="adj" fmla="val 10000"/>
          </a:avLst>
        </a:prstGeom>
        <a:solidFill>
          <a:schemeClr val="accent2">
            <a:tint val="7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a:t>
          </a:r>
          <a:endParaRPr lang="en-US" sz="1500" kern="1200" dirty="0"/>
        </a:p>
      </dsp:txBody>
      <dsp:txXfrm>
        <a:off x="3457365" y="3435277"/>
        <a:ext cx="818731" cy="534730"/>
      </dsp:txXfrm>
    </dsp:sp>
    <dsp:sp modelId="{477BD297-1B43-4A5A-B1E1-6F08A272C6A7}">
      <dsp:nvSpPr>
        <dsp:cNvPr id="0" name=""/>
        <dsp:cNvSpPr/>
      </dsp:nvSpPr>
      <dsp:spPr>
        <a:xfrm>
          <a:off x="3821011" y="3986644"/>
          <a:ext cx="91440" cy="227201"/>
        </a:xfrm>
        <a:custGeom>
          <a:avLst/>
          <a:gdLst/>
          <a:ahLst/>
          <a:cxnLst/>
          <a:rect l="0" t="0" r="0" b="0"/>
          <a:pathLst>
            <a:path>
              <a:moveTo>
                <a:pt x="45720" y="0"/>
              </a:moveTo>
              <a:lnTo>
                <a:pt x="45720" y="227201"/>
              </a:lnTo>
            </a:path>
          </a:pathLst>
        </a:custGeom>
        <a:noFill/>
        <a:ln w="25400" cap="flat" cmpd="sng" algn="ctr">
          <a:solidFill>
            <a:schemeClr val="accent2">
              <a:tint val="7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4606644-2D18-4511-BCE8-996E5D6ACF9B}">
      <dsp:nvSpPr>
        <dsp:cNvPr id="0" name=""/>
        <dsp:cNvSpPr/>
      </dsp:nvSpPr>
      <dsp:spPr>
        <a:xfrm>
          <a:off x="3440729" y="4213845"/>
          <a:ext cx="852003" cy="568002"/>
        </a:xfrm>
        <a:prstGeom prst="roundRect">
          <a:avLst>
            <a:gd name="adj" fmla="val 10000"/>
          </a:avLst>
        </a:prstGeom>
        <a:solidFill>
          <a:schemeClr val="accent2">
            <a:tint val="7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a:t>
          </a:r>
          <a:endParaRPr lang="en-US" sz="1500" kern="1200" dirty="0"/>
        </a:p>
      </dsp:txBody>
      <dsp:txXfrm>
        <a:off x="3457365" y="4230481"/>
        <a:ext cx="818731" cy="534730"/>
      </dsp:txXfrm>
    </dsp:sp>
    <dsp:sp modelId="{631463BE-2D05-4F79-845E-64DBF6FE491D}">
      <dsp:nvSpPr>
        <dsp:cNvPr id="0" name=""/>
        <dsp:cNvSpPr/>
      </dsp:nvSpPr>
      <dsp:spPr>
        <a:xfrm>
          <a:off x="4928616" y="805829"/>
          <a:ext cx="91440" cy="227201"/>
        </a:xfrm>
        <a:custGeom>
          <a:avLst/>
          <a:gdLst/>
          <a:ahLst/>
          <a:cxnLst/>
          <a:rect l="0" t="0" r="0" b="0"/>
          <a:pathLst>
            <a:path>
              <a:moveTo>
                <a:pt x="45720" y="0"/>
              </a:moveTo>
              <a:lnTo>
                <a:pt x="45720" y="227201"/>
              </a:lnTo>
            </a:path>
          </a:pathLst>
        </a:custGeom>
        <a:noFill/>
        <a:ln w="25400" cap="flat" cmpd="sng" algn="ctr">
          <a:solidFill>
            <a:schemeClr val="accent2">
              <a:tint val="99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1299614-8FB3-40A3-BE1F-DBB4624D38BE}">
      <dsp:nvSpPr>
        <dsp:cNvPr id="0" name=""/>
        <dsp:cNvSpPr/>
      </dsp:nvSpPr>
      <dsp:spPr>
        <a:xfrm>
          <a:off x="4548334" y="1033030"/>
          <a:ext cx="852003" cy="568002"/>
        </a:xfrm>
        <a:prstGeom prst="roundRect">
          <a:avLst>
            <a:gd name="adj" fmla="val 10000"/>
          </a:avLst>
        </a:prstGeom>
        <a:solidFill>
          <a:schemeClr val="accent2">
            <a:tint val="99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err="1" smtClean="0"/>
            <a:t>Digi</a:t>
          </a:r>
          <a:endParaRPr lang="en-US" sz="1500" kern="1200" dirty="0"/>
        </a:p>
      </dsp:txBody>
      <dsp:txXfrm>
        <a:off x="4564970" y="1049666"/>
        <a:ext cx="818731" cy="534730"/>
      </dsp:txXfrm>
    </dsp:sp>
    <dsp:sp modelId="{6E0BFAE5-879A-4863-926B-CBFDEBDF7B1C}">
      <dsp:nvSpPr>
        <dsp:cNvPr id="0" name=""/>
        <dsp:cNvSpPr/>
      </dsp:nvSpPr>
      <dsp:spPr>
        <a:xfrm>
          <a:off x="4928616" y="1601033"/>
          <a:ext cx="91440" cy="227201"/>
        </a:xfrm>
        <a:custGeom>
          <a:avLst/>
          <a:gdLst/>
          <a:ahLst/>
          <a:cxnLst/>
          <a:rect l="0" t="0" r="0" b="0"/>
          <a:pathLst>
            <a:path>
              <a:moveTo>
                <a:pt x="45720" y="0"/>
              </a:moveTo>
              <a:lnTo>
                <a:pt x="45720" y="227201"/>
              </a:lnTo>
            </a:path>
          </a:pathLst>
        </a:custGeom>
        <a:noFill/>
        <a:ln w="25400" cap="flat" cmpd="sng" algn="ctr">
          <a:solidFill>
            <a:schemeClr val="accent2">
              <a:tint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D7BA95F-F91F-486C-9C57-D908BF66429D}">
      <dsp:nvSpPr>
        <dsp:cNvPr id="0" name=""/>
        <dsp:cNvSpPr/>
      </dsp:nvSpPr>
      <dsp:spPr>
        <a:xfrm>
          <a:off x="4548334" y="1828234"/>
          <a:ext cx="852003" cy="568002"/>
        </a:xfrm>
        <a:prstGeom prst="roundRect">
          <a:avLst>
            <a:gd name="adj" fmla="val 10000"/>
          </a:avLst>
        </a:prstGeom>
        <a:solidFill>
          <a:schemeClr val="accent2">
            <a:tint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err="1" smtClean="0"/>
            <a:t>Digis</a:t>
          </a:r>
          <a:r>
            <a:rPr lang="en-US" sz="1500" kern="1200" dirty="0" smtClean="0"/>
            <a:t/>
          </a:r>
          <a:br>
            <a:rPr lang="en-US" sz="1500" kern="1200" dirty="0" smtClean="0"/>
          </a:br>
          <a:r>
            <a:rPr lang="en-US" sz="1500" kern="1200" dirty="0" smtClean="0"/>
            <a:t>Event 0</a:t>
          </a:r>
          <a:endParaRPr lang="en-US" sz="1500" kern="1200" dirty="0"/>
        </a:p>
      </dsp:txBody>
      <dsp:txXfrm>
        <a:off x="4564970" y="1844870"/>
        <a:ext cx="818731" cy="534730"/>
      </dsp:txXfrm>
    </dsp:sp>
    <dsp:sp modelId="{C61CA203-0A0D-4C76-83B6-92327B535A1D}">
      <dsp:nvSpPr>
        <dsp:cNvPr id="0" name=""/>
        <dsp:cNvSpPr/>
      </dsp:nvSpPr>
      <dsp:spPr>
        <a:xfrm>
          <a:off x="4928616" y="2396236"/>
          <a:ext cx="91440" cy="227201"/>
        </a:xfrm>
        <a:custGeom>
          <a:avLst/>
          <a:gdLst/>
          <a:ahLst/>
          <a:cxnLst/>
          <a:rect l="0" t="0" r="0" b="0"/>
          <a:pathLst>
            <a:path>
              <a:moveTo>
                <a:pt x="45720" y="0"/>
              </a:moveTo>
              <a:lnTo>
                <a:pt x="45720" y="227201"/>
              </a:lnTo>
            </a:path>
          </a:pathLst>
        </a:custGeom>
        <a:noFill/>
        <a:ln w="25400" cap="flat" cmpd="sng" algn="ctr">
          <a:solidFill>
            <a:schemeClr val="accent2">
              <a:tint val="7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661B9B3-27D4-4FE8-A62F-923A7B6D0BD2}">
      <dsp:nvSpPr>
        <dsp:cNvPr id="0" name=""/>
        <dsp:cNvSpPr/>
      </dsp:nvSpPr>
      <dsp:spPr>
        <a:xfrm>
          <a:off x="4548334" y="2623438"/>
          <a:ext cx="852003" cy="568002"/>
        </a:xfrm>
        <a:prstGeom prst="roundRect">
          <a:avLst>
            <a:gd name="adj" fmla="val 10000"/>
          </a:avLst>
        </a:prstGeom>
        <a:solidFill>
          <a:schemeClr val="accent2">
            <a:tint val="7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a:t>
          </a:r>
          <a:endParaRPr lang="en-US" sz="1500" kern="1200" dirty="0"/>
        </a:p>
      </dsp:txBody>
      <dsp:txXfrm>
        <a:off x="4564970" y="2640074"/>
        <a:ext cx="818731" cy="534730"/>
      </dsp:txXfrm>
    </dsp:sp>
    <dsp:sp modelId="{3B2AA343-A466-46A3-BF58-FB0BB86A5776}">
      <dsp:nvSpPr>
        <dsp:cNvPr id="0" name=""/>
        <dsp:cNvSpPr/>
      </dsp:nvSpPr>
      <dsp:spPr>
        <a:xfrm>
          <a:off x="4928616" y="3191440"/>
          <a:ext cx="91440" cy="227201"/>
        </a:xfrm>
        <a:custGeom>
          <a:avLst/>
          <a:gdLst/>
          <a:ahLst/>
          <a:cxnLst/>
          <a:rect l="0" t="0" r="0" b="0"/>
          <a:pathLst>
            <a:path>
              <a:moveTo>
                <a:pt x="45720" y="0"/>
              </a:moveTo>
              <a:lnTo>
                <a:pt x="45720" y="227201"/>
              </a:lnTo>
            </a:path>
          </a:pathLst>
        </a:custGeom>
        <a:noFill/>
        <a:ln w="25400" cap="flat" cmpd="sng" algn="ctr">
          <a:solidFill>
            <a:schemeClr val="accent2">
              <a:tint val="7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2479C73-717C-4C55-93D9-2726DEBE450A}">
      <dsp:nvSpPr>
        <dsp:cNvPr id="0" name=""/>
        <dsp:cNvSpPr/>
      </dsp:nvSpPr>
      <dsp:spPr>
        <a:xfrm>
          <a:off x="4548334" y="3418641"/>
          <a:ext cx="852003" cy="568002"/>
        </a:xfrm>
        <a:prstGeom prst="roundRect">
          <a:avLst>
            <a:gd name="adj" fmla="val 10000"/>
          </a:avLst>
        </a:prstGeom>
        <a:solidFill>
          <a:schemeClr val="accent2">
            <a:tint val="7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a:t>
          </a:r>
          <a:endParaRPr lang="en-US" sz="1500" kern="1200" dirty="0"/>
        </a:p>
      </dsp:txBody>
      <dsp:txXfrm>
        <a:off x="4564970" y="3435277"/>
        <a:ext cx="818731" cy="534730"/>
      </dsp:txXfrm>
    </dsp:sp>
    <dsp:sp modelId="{9385D589-0FD7-4D4A-8ED5-ECE23F134EFF}">
      <dsp:nvSpPr>
        <dsp:cNvPr id="0" name=""/>
        <dsp:cNvSpPr/>
      </dsp:nvSpPr>
      <dsp:spPr>
        <a:xfrm>
          <a:off x="4928616" y="3986644"/>
          <a:ext cx="91440" cy="227201"/>
        </a:xfrm>
        <a:custGeom>
          <a:avLst/>
          <a:gdLst/>
          <a:ahLst/>
          <a:cxnLst/>
          <a:rect l="0" t="0" r="0" b="0"/>
          <a:pathLst>
            <a:path>
              <a:moveTo>
                <a:pt x="45720" y="0"/>
              </a:moveTo>
              <a:lnTo>
                <a:pt x="45720" y="227201"/>
              </a:lnTo>
            </a:path>
          </a:pathLst>
        </a:custGeom>
        <a:noFill/>
        <a:ln w="25400" cap="flat" cmpd="sng" algn="ctr">
          <a:solidFill>
            <a:schemeClr val="accent2">
              <a:tint val="7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7BB9916-EBB6-4826-9BD0-A7A653D15BF0}">
      <dsp:nvSpPr>
        <dsp:cNvPr id="0" name=""/>
        <dsp:cNvSpPr/>
      </dsp:nvSpPr>
      <dsp:spPr>
        <a:xfrm>
          <a:off x="4548334" y="4213845"/>
          <a:ext cx="852003" cy="568002"/>
        </a:xfrm>
        <a:prstGeom prst="roundRect">
          <a:avLst>
            <a:gd name="adj" fmla="val 10000"/>
          </a:avLst>
        </a:prstGeom>
        <a:solidFill>
          <a:schemeClr val="accent2">
            <a:tint val="7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a:t>
          </a:r>
          <a:endParaRPr lang="en-US" sz="1500" kern="1200" dirty="0"/>
        </a:p>
      </dsp:txBody>
      <dsp:txXfrm>
        <a:off x="4564970" y="4230481"/>
        <a:ext cx="818731" cy="534730"/>
      </dsp:txXfrm>
    </dsp:sp>
    <dsp:sp modelId="{D06E5DAE-B752-4FBF-B064-74EF83F986F5}">
      <dsp:nvSpPr>
        <dsp:cNvPr id="0" name=""/>
        <dsp:cNvSpPr/>
      </dsp:nvSpPr>
      <dsp:spPr>
        <a:xfrm>
          <a:off x="4974336" y="805829"/>
          <a:ext cx="1107604" cy="227201"/>
        </a:xfrm>
        <a:custGeom>
          <a:avLst/>
          <a:gdLst/>
          <a:ahLst/>
          <a:cxnLst/>
          <a:rect l="0" t="0" r="0" b="0"/>
          <a:pathLst>
            <a:path>
              <a:moveTo>
                <a:pt x="0" y="0"/>
              </a:moveTo>
              <a:lnTo>
                <a:pt x="0" y="113600"/>
              </a:lnTo>
              <a:lnTo>
                <a:pt x="1107604" y="113600"/>
              </a:lnTo>
              <a:lnTo>
                <a:pt x="1107604" y="227201"/>
              </a:lnTo>
            </a:path>
          </a:pathLst>
        </a:custGeom>
        <a:noFill/>
        <a:ln w="25400" cap="flat" cmpd="sng" algn="ctr">
          <a:solidFill>
            <a:schemeClr val="accent2">
              <a:tint val="99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03A2854-DC85-4354-88D4-24A1FA7D4CF1}">
      <dsp:nvSpPr>
        <dsp:cNvPr id="0" name=""/>
        <dsp:cNvSpPr/>
      </dsp:nvSpPr>
      <dsp:spPr>
        <a:xfrm>
          <a:off x="5655939" y="1033030"/>
          <a:ext cx="852003" cy="568002"/>
        </a:xfrm>
        <a:prstGeom prst="roundRect">
          <a:avLst>
            <a:gd name="adj" fmla="val 10000"/>
          </a:avLst>
        </a:prstGeom>
        <a:solidFill>
          <a:schemeClr val="accent2">
            <a:tint val="99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err="1" smtClean="0"/>
            <a:t>Reco</a:t>
          </a:r>
          <a:r>
            <a:rPr lang="en-US" sz="1500" kern="1200" dirty="0" smtClean="0"/>
            <a:t> Hits</a:t>
          </a:r>
          <a:endParaRPr lang="en-US" sz="1500" kern="1200" dirty="0"/>
        </a:p>
      </dsp:txBody>
      <dsp:txXfrm>
        <a:off x="5672575" y="1049666"/>
        <a:ext cx="818731" cy="534730"/>
      </dsp:txXfrm>
    </dsp:sp>
    <dsp:sp modelId="{44F1E625-F8E0-43A8-BE8E-0C33A5D3F3B9}">
      <dsp:nvSpPr>
        <dsp:cNvPr id="0" name=""/>
        <dsp:cNvSpPr/>
      </dsp:nvSpPr>
      <dsp:spPr>
        <a:xfrm>
          <a:off x="6036220" y="1601033"/>
          <a:ext cx="91440" cy="227201"/>
        </a:xfrm>
        <a:custGeom>
          <a:avLst/>
          <a:gdLst/>
          <a:ahLst/>
          <a:cxnLst/>
          <a:rect l="0" t="0" r="0" b="0"/>
          <a:pathLst>
            <a:path>
              <a:moveTo>
                <a:pt x="45720" y="0"/>
              </a:moveTo>
              <a:lnTo>
                <a:pt x="45720" y="227201"/>
              </a:lnTo>
            </a:path>
          </a:pathLst>
        </a:custGeom>
        <a:noFill/>
        <a:ln w="25400" cap="flat" cmpd="sng" algn="ctr">
          <a:solidFill>
            <a:schemeClr val="accent2">
              <a:tint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A76202F-CC48-4186-9A2A-D7E4B7DEF04D}">
      <dsp:nvSpPr>
        <dsp:cNvPr id="0" name=""/>
        <dsp:cNvSpPr/>
      </dsp:nvSpPr>
      <dsp:spPr>
        <a:xfrm>
          <a:off x="5655939" y="1828234"/>
          <a:ext cx="852003" cy="568002"/>
        </a:xfrm>
        <a:prstGeom prst="roundRect">
          <a:avLst>
            <a:gd name="adj" fmla="val 10000"/>
          </a:avLst>
        </a:prstGeom>
        <a:solidFill>
          <a:schemeClr val="accent2">
            <a:tint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Hits</a:t>
          </a:r>
          <a:br>
            <a:rPr lang="en-US" sz="1500" kern="1200" dirty="0" smtClean="0"/>
          </a:br>
          <a:r>
            <a:rPr lang="en-US" sz="1500" kern="1200" dirty="0" smtClean="0"/>
            <a:t>Event 0</a:t>
          </a:r>
          <a:endParaRPr lang="en-US" sz="1500" kern="1200" dirty="0"/>
        </a:p>
      </dsp:txBody>
      <dsp:txXfrm>
        <a:off x="5672575" y="1844870"/>
        <a:ext cx="818731" cy="534730"/>
      </dsp:txXfrm>
    </dsp:sp>
    <dsp:sp modelId="{325C68DD-77A3-465A-9D4A-CEE32A9938F9}">
      <dsp:nvSpPr>
        <dsp:cNvPr id="0" name=""/>
        <dsp:cNvSpPr/>
      </dsp:nvSpPr>
      <dsp:spPr>
        <a:xfrm>
          <a:off x="6036220" y="2396236"/>
          <a:ext cx="91440" cy="227201"/>
        </a:xfrm>
        <a:custGeom>
          <a:avLst/>
          <a:gdLst/>
          <a:ahLst/>
          <a:cxnLst/>
          <a:rect l="0" t="0" r="0" b="0"/>
          <a:pathLst>
            <a:path>
              <a:moveTo>
                <a:pt x="45720" y="0"/>
              </a:moveTo>
              <a:lnTo>
                <a:pt x="45720" y="227201"/>
              </a:lnTo>
            </a:path>
          </a:pathLst>
        </a:custGeom>
        <a:noFill/>
        <a:ln w="25400" cap="flat" cmpd="sng" algn="ctr">
          <a:solidFill>
            <a:schemeClr val="accent2">
              <a:tint val="7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6E6D89C-77D5-46C6-BAB6-85E700B33F20}">
      <dsp:nvSpPr>
        <dsp:cNvPr id="0" name=""/>
        <dsp:cNvSpPr/>
      </dsp:nvSpPr>
      <dsp:spPr>
        <a:xfrm>
          <a:off x="5655939" y="2623438"/>
          <a:ext cx="852003" cy="568002"/>
        </a:xfrm>
        <a:prstGeom prst="roundRect">
          <a:avLst>
            <a:gd name="adj" fmla="val 10000"/>
          </a:avLst>
        </a:prstGeom>
        <a:solidFill>
          <a:schemeClr val="accent2">
            <a:tint val="7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a:t>
          </a:r>
          <a:endParaRPr lang="en-US" sz="1500" kern="1200" dirty="0"/>
        </a:p>
      </dsp:txBody>
      <dsp:txXfrm>
        <a:off x="5672575" y="2640074"/>
        <a:ext cx="818731" cy="534730"/>
      </dsp:txXfrm>
    </dsp:sp>
    <dsp:sp modelId="{88428F27-F929-4505-94E5-5B04CD914C8D}">
      <dsp:nvSpPr>
        <dsp:cNvPr id="0" name=""/>
        <dsp:cNvSpPr/>
      </dsp:nvSpPr>
      <dsp:spPr>
        <a:xfrm>
          <a:off x="6036220" y="3191440"/>
          <a:ext cx="91440" cy="227201"/>
        </a:xfrm>
        <a:custGeom>
          <a:avLst/>
          <a:gdLst/>
          <a:ahLst/>
          <a:cxnLst/>
          <a:rect l="0" t="0" r="0" b="0"/>
          <a:pathLst>
            <a:path>
              <a:moveTo>
                <a:pt x="45720" y="0"/>
              </a:moveTo>
              <a:lnTo>
                <a:pt x="45720" y="227201"/>
              </a:lnTo>
            </a:path>
          </a:pathLst>
        </a:custGeom>
        <a:noFill/>
        <a:ln w="25400" cap="flat" cmpd="sng" algn="ctr">
          <a:solidFill>
            <a:schemeClr val="accent2">
              <a:tint val="7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79E5932-3C07-4669-99C2-EDE4F5D2B1FF}">
      <dsp:nvSpPr>
        <dsp:cNvPr id="0" name=""/>
        <dsp:cNvSpPr/>
      </dsp:nvSpPr>
      <dsp:spPr>
        <a:xfrm>
          <a:off x="5655939" y="3418641"/>
          <a:ext cx="852003" cy="568002"/>
        </a:xfrm>
        <a:prstGeom prst="roundRect">
          <a:avLst>
            <a:gd name="adj" fmla="val 10000"/>
          </a:avLst>
        </a:prstGeom>
        <a:solidFill>
          <a:schemeClr val="accent2">
            <a:tint val="7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a:t>
          </a:r>
          <a:endParaRPr lang="en-US" sz="1500" kern="1200" dirty="0"/>
        </a:p>
      </dsp:txBody>
      <dsp:txXfrm>
        <a:off x="5672575" y="3435277"/>
        <a:ext cx="818731" cy="534730"/>
      </dsp:txXfrm>
    </dsp:sp>
    <dsp:sp modelId="{8797391A-B5F7-4206-BA0C-D37E9DE86012}">
      <dsp:nvSpPr>
        <dsp:cNvPr id="0" name=""/>
        <dsp:cNvSpPr/>
      </dsp:nvSpPr>
      <dsp:spPr>
        <a:xfrm>
          <a:off x="6036220" y="3986644"/>
          <a:ext cx="91440" cy="227201"/>
        </a:xfrm>
        <a:custGeom>
          <a:avLst/>
          <a:gdLst/>
          <a:ahLst/>
          <a:cxnLst/>
          <a:rect l="0" t="0" r="0" b="0"/>
          <a:pathLst>
            <a:path>
              <a:moveTo>
                <a:pt x="45720" y="0"/>
              </a:moveTo>
              <a:lnTo>
                <a:pt x="45720" y="227201"/>
              </a:lnTo>
            </a:path>
          </a:pathLst>
        </a:custGeom>
        <a:noFill/>
        <a:ln w="25400" cap="flat" cmpd="sng" algn="ctr">
          <a:solidFill>
            <a:schemeClr val="accent2">
              <a:tint val="7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46A19DE-2567-429E-92D5-63650BE147A7}">
      <dsp:nvSpPr>
        <dsp:cNvPr id="0" name=""/>
        <dsp:cNvSpPr/>
      </dsp:nvSpPr>
      <dsp:spPr>
        <a:xfrm>
          <a:off x="5655939" y="4213845"/>
          <a:ext cx="852003" cy="568002"/>
        </a:xfrm>
        <a:prstGeom prst="roundRect">
          <a:avLst>
            <a:gd name="adj" fmla="val 10000"/>
          </a:avLst>
        </a:prstGeom>
        <a:solidFill>
          <a:schemeClr val="accent2">
            <a:tint val="7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a:t>
          </a:r>
          <a:endParaRPr lang="en-US" sz="1500" kern="1200" dirty="0"/>
        </a:p>
      </dsp:txBody>
      <dsp:txXfrm>
        <a:off x="5672575" y="4230481"/>
        <a:ext cx="818731" cy="534730"/>
      </dsp:txXfrm>
    </dsp:sp>
    <dsp:sp modelId="{52B2BE1A-5646-43A8-8680-B83DF8A2C2D2}">
      <dsp:nvSpPr>
        <dsp:cNvPr id="0" name=""/>
        <dsp:cNvSpPr/>
      </dsp:nvSpPr>
      <dsp:spPr>
        <a:xfrm>
          <a:off x="4974336" y="805829"/>
          <a:ext cx="2215209" cy="227201"/>
        </a:xfrm>
        <a:custGeom>
          <a:avLst/>
          <a:gdLst/>
          <a:ahLst/>
          <a:cxnLst/>
          <a:rect l="0" t="0" r="0" b="0"/>
          <a:pathLst>
            <a:path>
              <a:moveTo>
                <a:pt x="0" y="0"/>
              </a:moveTo>
              <a:lnTo>
                <a:pt x="0" y="113600"/>
              </a:lnTo>
              <a:lnTo>
                <a:pt x="2215209" y="113600"/>
              </a:lnTo>
              <a:lnTo>
                <a:pt x="2215209" y="227201"/>
              </a:lnTo>
            </a:path>
          </a:pathLst>
        </a:custGeom>
        <a:noFill/>
        <a:ln w="25400" cap="flat" cmpd="sng" algn="ctr">
          <a:solidFill>
            <a:schemeClr val="accent2">
              <a:tint val="99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82E79EF-5B83-4DC8-8FF9-7EA22C21749A}">
      <dsp:nvSpPr>
        <dsp:cNvPr id="0" name=""/>
        <dsp:cNvSpPr/>
      </dsp:nvSpPr>
      <dsp:spPr>
        <a:xfrm>
          <a:off x="6763543" y="1033030"/>
          <a:ext cx="852003" cy="568002"/>
        </a:xfrm>
        <a:prstGeom prst="roundRect">
          <a:avLst>
            <a:gd name="adj" fmla="val 10000"/>
          </a:avLst>
        </a:prstGeom>
        <a:solidFill>
          <a:schemeClr val="accent2">
            <a:tint val="99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err="1" smtClean="0"/>
            <a:t>Reco</a:t>
          </a:r>
          <a:r>
            <a:rPr lang="en-US" sz="1500" kern="1200" dirty="0" smtClean="0"/>
            <a:t> Track</a:t>
          </a:r>
          <a:endParaRPr lang="en-US" sz="1500" kern="1200" dirty="0"/>
        </a:p>
      </dsp:txBody>
      <dsp:txXfrm>
        <a:off x="6780179" y="1049666"/>
        <a:ext cx="818731" cy="534730"/>
      </dsp:txXfrm>
    </dsp:sp>
    <dsp:sp modelId="{E85240E3-BA32-45E5-B41E-1EADEC263E42}">
      <dsp:nvSpPr>
        <dsp:cNvPr id="0" name=""/>
        <dsp:cNvSpPr/>
      </dsp:nvSpPr>
      <dsp:spPr>
        <a:xfrm>
          <a:off x="7143825" y="1601033"/>
          <a:ext cx="91440" cy="227201"/>
        </a:xfrm>
        <a:custGeom>
          <a:avLst/>
          <a:gdLst/>
          <a:ahLst/>
          <a:cxnLst/>
          <a:rect l="0" t="0" r="0" b="0"/>
          <a:pathLst>
            <a:path>
              <a:moveTo>
                <a:pt x="45720" y="0"/>
              </a:moveTo>
              <a:lnTo>
                <a:pt x="45720" y="227201"/>
              </a:lnTo>
            </a:path>
          </a:pathLst>
        </a:custGeom>
        <a:noFill/>
        <a:ln w="25400" cap="flat" cmpd="sng" algn="ctr">
          <a:solidFill>
            <a:schemeClr val="accent2">
              <a:tint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23A7F00-AF52-4C5A-8C6A-375D32B99E5C}">
      <dsp:nvSpPr>
        <dsp:cNvPr id="0" name=""/>
        <dsp:cNvSpPr/>
      </dsp:nvSpPr>
      <dsp:spPr>
        <a:xfrm>
          <a:off x="6763543" y="1828234"/>
          <a:ext cx="852003" cy="568002"/>
        </a:xfrm>
        <a:prstGeom prst="roundRect">
          <a:avLst>
            <a:gd name="adj" fmla="val 10000"/>
          </a:avLst>
        </a:prstGeom>
        <a:solidFill>
          <a:schemeClr val="accent2">
            <a:tint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Tracks</a:t>
          </a:r>
          <a:br>
            <a:rPr lang="en-US" sz="1500" kern="1200" dirty="0" smtClean="0"/>
          </a:br>
          <a:r>
            <a:rPr lang="en-US" sz="1500" kern="1200" dirty="0" smtClean="0"/>
            <a:t>Event 0</a:t>
          </a:r>
          <a:endParaRPr lang="en-US" sz="1500" kern="1200" dirty="0"/>
        </a:p>
      </dsp:txBody>
      <dsp:txXfrm>
        <a:off x="6780179" y="1844870"/>
        <a:ext cx="818731" cy="534730"/>
      </dsp:txXfrm>
    </dsp:sp>
    <dsp:sp modelId="{F635EC70-3B89-4C35-AFB9-DFDE4591F699}">
      <dsp:nvSpPr>
        <dsp:cNvPr id="0" name=""/>
        <dsp:cNvSpPr/>
      </dsp:nvSpPr>
      <dsp:spPr>
        <a:xfrm>
          <a:off x="7143825" y="2396236"/>
          <a:ext cx="91440" cy="227201"/>
        </a:xfrm>
        <a:custGeom>
          <a:avLst/>
          <a:gdLst/>
          <a:ahLst/>
          <a:cxnLst/>
          <a:rect l="0" t="0" r="0" b="0"/>
          <a:pathLst>
            <a:path>
              <a:moveTo>
                <a:pt x="45720" y="0"/>
              </a:moveTo>
              <a:lnTo>
                <a:pt x="45720" y="227201"/>
              </a:lnTo>
            </a:path>
          </a:pathLst>
        </a:custGeom>
        <a:noFill/>
        <a:ln w="25400" cap="flat" cmpd="sng" algn="ctr">
          <a:solidFill>
            <a:schemeClr val="accent2">
              <a:tint val="7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775AA11-CD64-487C-8A9B-7F1B30C41F7B}">
      <dsp:nvSpPr>
        <dsp:cNvPr id="0" name=""/>
        <dsp:cNvSpPr/>
      </dsp:nvSpPr>
      <dsp:spPr>
        <a:xfrm>
          <a:off x="6763543" y="2623438"/>
          <a:ext cx="852003" cy="568002"/>
        </a:xfrm>
        <a:prstGeom prst="roundRect">
          <a:avLst>
            <a:gd name="adj" fmla="val 10000"/>
          </a:avLst>
        </a:prstGeom>
        <a:solidFill>
          <a:schemeClr val="accent2">
            <a:tint val="7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a:t>
          </a:r>
          <a:endParaRPr lang="en-US" sz="1500" kern="1200" dirty="0"/>
        </a:p>
      </dsp:txBody>
      <dsp:txXfrm>
        <a:off x="6780179" y="2640074"/>
        <a:ext cx="818731" cy="534730"/>
      </dsp:txXfrm>
    </dsp:sp>
    <dsp:sp modelId="{22BCA9D9-8FDD-4920-8D28-F93C4516308A}">
      <dsp:nvSpPr>
        <dsp:cNvPr id="0" name=""/>
        <dsp:cNvSpPr/>
      </dsp:nvSpPr>
      <dsp:spPr>
        <a:xfrm>
          <a:off x="7143825" y="3191440"/>
          <a:ext cx="91440" cy="227201"/>
        </a:xfrm>
        <a:custGeom>
          <a:avLst/>
          <a:gdLst/>
          <a:ahLst/>
          <a:cxnLst/>
          <a:rect l="0" t="0" r="0" b="0"/>
          <a:pathLst>
            <a:path>
              <a:moveTo>
                <a:pt x="45720" y="0"/>
              </a:moveTo>
              <a:lnTo>
                <a:pt x="45720" y="227201"/>
              </a:lnTo>
            </a:path>
          </a:pathLst>
        </a:custGeom>
        <a:noFill/>
        <a:ln w="25400" cap="flat" cmpd="sng" algn="ctr">
          <a:solidFill>
            <a:schemeClr val="accent2">
              <a:tint val="7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37CB243-C213-4DF9-B88F-F78C8CB29ABB}">
      <dsp:nvSpPr>
        <dsp:cNvPr id="0" name=""/>
        <dsp:cNvSpPr/>
      </dsp:nvSpPr>
      <dsp:spPr>
        <a:xfrm>
          <a:off x="6763543" y="3418641"/>
          <a:ext cx="852003" cy="568002"/>
        </a:xfrm>
        <a:prstGeom prst="roundRect">
          <a:avLst>
            <a:gd name="adj" fmla="val 10000"/>
          </a:avLst>
        </a:prstGeom>
        <a:solidFill>
          <a:schemeClr val="accent2">
            <a:tint val="7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a:t>
          </a:r>
          <a:endParaRPr lang="en-US" sz="1500" kern="1200" dirty="0"/>
        </a:p>
      </dsp:txBody>
      <dsp:txXfrm>
        <a:off x="6780179" y="3435277"/>
        <a:ext cx="818731" cy="534730"/>
      </dsp:txXfrm>
    </dsp:sp>
    <dsp:sp modelId="{034B489D-B5DF-4318-89C0-B34F1C87D4E1}">
      <dsp:nvSpPr>
        <dsp:cNvPr id="0" name=""/>
        <dsp:cNvSpPr/>
      </dsp:nvSpPr>
      <dsp:spPr>
        <a:xfrm>
          <a:off x="7143825" y="3986644"/>
          <a:ext cx="91440" cy="227201"/>
        </a:xfrm>
        <a:custGeom>
          <a:avLst/>
          <a:gdLst/>
          <a:ahLst/>
          <a:cxnLst/>
          <a:rect l="0" t="0" r="0" b="0"/>
          <a:pathLst>
            <a:path>
              <a:moveTo>
                <a:pt x="45720" y="0"/>
              </a:moveTo>
              <a:lnTo>
                <a:pt x="45720" y="227201"/>
              </a:lnTo>
            </a:path>
          </a:pathLst>
        </a:custGeom>
        <a:noFill/>
        <a:ln w="25400" cap="flat" cmpd="sng" algn="ctr">
          <a:solidFill>
            <a:schemeClr val="accent2">
              <a:tint val="7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334C7F9-172E-41E7-9833-DA38EF144AF2}">
      <dsp:nvSpPr>
        <dsp:cNvPr id="0" name=""/>
        <dsp:cNvSpPr/>
      </dsp:nvSpPr>
      <dsp:spPr>
        <a:xfrm>
          <a:off x="6763543" y="4213845"/>
          <a:ext cx="852003" cy="568002"/>
        </a:xfrm>
        <a:prstGeom prst="roundRect">
          <a:avLst>
            <a:gd name="adj" fmla="val 10000"/>
          </a:avLst>
        </a:prstGeom>
        <a:solidFill>
          <a:schemeClr val="accent2">
            <a:tint val="7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a:t>
          </a:r>
          <a:endParaRPr lang="en-US" sz="1500" kern="1200" dirty="0"/>
        </a:p>
      </dsp:txBody>
      <dsp:txXfrm>
        <a:off x="6780179" y="4230481"/>
        <a:ext cx="818731" cy="53473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E60ACF-0965-46F2-A0DB-ECD4542875D4}">
      <dsp:nvSpPr>
        <dsp:cNvPr id="0" name=""/>
        <dsp:cNvSpPr/>
      </dsp:nvSpPr>
      <dsp:spPr>
        <a:xfrm>
          <a:off x="3795" y="208536"/>
          <a:ext cx="1176486" cy="1003689"/>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Event 0</a:t>
          </a:r>
        </a:p>
        <a:p>
          <a:pPr lvl="0" algn="ctr" defTabSz="800100">
            <a:lnSpc>
              <a:spcPct val="90000"/>
            </a:lnSpc>
            <a:spcBef>
              <a:spcPct val="0"/>
            </a:spcBef>
            <a:spcAft>
              <a:spcPct val="35000"/>
            </a:spcAft>
          </a:pPr>
          <a:r>
            <a:rPr lang="en-US" sz="1800" kern="1200" dirty="0" smtClean="0"/>
            <a:t>Time:</a:t>
          </a:r>
          <a:br>
            <a:rPr lang="en-US" sz="1800" kern="1200" dirty="0" smtClean="0"/>
          </a:br>
          <a:r>
            <a:rPr lang="en-US" sz="1800" kern="1200" dirty="0" smtClean="0"/>
            <a:t>0 ns</a:t>
          </a:r>
          <a:endParaRPr lang="en-US" sz="1800" kern="1200" dirty="0"/>
        </a:p>
      </dsp:txBody>
      <dsp:txXfrm>
        <a:off x="33192" y="237933"/>
        <a:ext cx="1117692" cy="944895"/>
      </dsp:txXfrm>
    </dsp:sp>
    <dsp:sp modelId="{3AC831DF-DD74-49D2-A4F7-B28B28402E6B}">
      <dsp:nvSpPr>
        <dsp:cNvPr id="0" name=""/>
        <dsp:cNvSpPr/>
      </dsp:nvSpPr>
      <dsp:spPr>
        <a:xfrm>
          <a:off x="1297930" y="564497"/>
          <a:ext cx="249415" cy="291768"/>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1297930" y="622851"/>
        <a:ext cx="174591" cy="175060"/>
      </dsp:txXfrm>
    </dsp:sp>
    <dsp:sp modelId="{F5249DAF-E72D-47BC-A63D-0A670B164577}">
      <dsp:nvSpPr>
        <dsp:cNvPr id="0" name=""/>
        <dsp:cNvSpPr/>
      </dsp:nvSpPr>
      <dsp:spPr>
        <a:xfrm>
          <a:off x="1650875" y="208536"/>
          <a:ext cx="1176486" cy="1003689"/>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Event 1</a:t>
          </a:r>
        </a:p>
        <a:p>
          <a:pPr lvl="0" algn="ctr" defTabSz="800100">
            <a:lnSpc>
              <a:spcPct val="90000"/>
            </a:lnSpc>
            <a:spcBef>
              <a:spcPct val="0"/>
            </a:spcBef>
            <a:spcAft>
              <a:spcPct val="35000"/>
            </a:spcAft>
          </a:pPr>
          <a:r>
            <a:rPr lang="en-US" sz="1800" kern="1200" dirty="0" smtClean="0"/>
            <a:t>Time:</a:t>
          </a:r>
          <a:br>
            <a:rPr lang="en-US" sz="1800" kern="1200" dirty="0" smtClean="0"/>
          </a:br>
          <a:r>
            <a:rPr lang="en-US" sz="1800" kern="1200" dirty="0" smtClean="0"/>
            <a:t>23 ns</a:t>
          </a:r>
          <a:endParaRPr lang="en-US" sz="1800" kern="1200" dirty="0"/>
        </a:p>
      </dsp:txBody>
      <dsp:txXfrm>
        <a:off x="1680272" y="237933"/>
        <a:ext cx="1117692" cy="944895"/>
      </dsp:txXfrm>
    </dsp:sp>
    <dsp:sp modelId="{A8A9A388-9BBB-493B-B65E-25B46DA92341}">
      <dsp:nvSpPr>
        <dsp:cNvPr id="0" name=""/>
        <dsp:cNvSpPr/>
      </dsp:nvSpPr>
      <dsp:spPr>
        <a:xfrm>
          <a:off x="2945010" y="564497"/>
          <a:ext cx="249415" cy="291768"/>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2945010" y="622851"/>
        <a:ext cx="174591" cy="175060"/>
      </dsp:txXfrm>
    </dsp:sp>
    <dsp:sp modelId="{8011B264-6EB5-4366-84DE-AC0CCC7C5088}">
      <dsp:nvSpPr>
        <dsp:cNvPr id="0" name=""/>
        <dsp:cNvSpPr/>
      </dsp:nvSpPr>
      <dsp:spPr>
        <a:xfrm>
          <a:off x="3297956" y="208536"/>
          <a:ext cx="1176486" cy="1003689"/>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Event 2</a:t>
          </a:r>
        </a:p>
        <a:p>
          <a:pPr lvl="0" algn="ctr" defTabSz="800100">
            <a:lnSpc>
              <a:spcPct val="90000"/>
            </a:lnSpc>
            <a:spcBef>
              <a:spcPct val="0"/>
            </a:spcBef>
            <a:spcAft>
              <a:spcPct val="35000"/>
            </a:spcAft>
          </a:pPr>
          <a:r>
            <a:rPr lang="en-US" sz="1800" kern="1200" dirty="0" smtClean="0"/>
            <a:t>Time: 120 ns</a:t>
          </a:r>
          <a:endParaRPr lang="en-US" sz="1800" kern="1200" dirty="0"/>
        </a:p>
      </dsp:txBody>
      <dsp:txXfrm>
        <a:off x="3327353" y="237933"/>
        <a:ext cx="1117692" cy="944895"/>
      </dsp:txXfrm>
    </dsp:sp>
    <dsp:sp modelId="{9543B2D0-1EB4-4C08-91CA-8FD2EDE80D73}">
      <dsp:nvSpPr>
        <dsp:cNvPr id="0" name=""/>
        <dsp:cNvSpPr/>
      </dsp:nvSpPr>
      <dsp:spPr>
        <a:xfrm>
          <a:off x="4592091" y="564497"/>
          <a:ext cx="249415" cy="291768"/>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4592091" y="622851"/>
        <a:ext cx="174591" cy="175060"/>
      </dsp:txXfrm>
    </dsp:sp>
    <dsp:sp modelId="{8542369C-67AD-4DA8-B19F-9B264DEEC1C8}">
      <dsp:nvSpPr>
        <dsp:cNvPr id="0" name=""/>
        <dsp:cNvSpPr/>
      </dsp:nvSpPr>
      <dsp:spPr>
        <a:xfrm>
          <a:off x="4945037" y="208536"/>
          <a:ext cx="1176486" cy="1003689"/>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Event 3</a:t>
          </a:r>
        </a:p>
        <a:p>
          <a:pPr lvl="0" algn="ctr" defTabSz="800100">
            <a:lnSpc>
              <a:spcPct val="90000"/>
            </a:lnSpc>
            <a:spcBef>
              <a:spcPct val="0"/>
            </a:spcBef>
            <a:spcAft>
              <a:spcPct val="35000"/>
            </a:spcAft>
          </a:pPr>
          <a:r>
            <a:rPr lang="en-US" sz="1800" kern="1200" dirty="0" smtClean="0"/>
            <a:t>Time: 136 ns</a:t>
          </a:r>
          <a:endParaRPr lang="en-US" sz="1800" kern="1200" dirty="0"/>
        </a:p>
      </dsp:txBody>
      <dsp:txXfrm>
        <a:off x="4974434" y="237933"/>
        <a:ext cx="1117692" cy="944895"/>
      </dsp:txXfrm>
    </dsp:sp>
    <dsp:sp modelId="{8D43A5C0-628B-43CE-837E-6B595025ABD3}">
      <dsp:nvSpPr>
        <dsp:cNvPr id="0" name=""/>
        <dsp:cNvSpPr/>
      </dsp:nvSpPr>
      <dsp:spPr>
        <a:xfrm>
          <a:off x="6239172" y="564497"/>
          <a:ext cx="249415" cy="291768"/>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6239172" y="622851"/>
        <a:ext cx="174591" cy="175060"/>
      </dsp:txXfrm>
    </dsp:sp>
    <dsp:sp modelId="{5665AB3E-6C4B-48B4-AB53-791C6DCA613D}">
      <dsp:nvSpPr>
        <dsp:cNvPr id="0" name=""/>
        <dsp:cNvSpPr/>
      </dsp:nvSpPr>
      <dsp:spPr>
        <a:xfrm>
          <a:off x="6592118" y="208536"/>
          <a:ext cx="1176486" cy="1003689"/>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Event 4</a:t>
          </a:r>
        </a:p>
        <a:p>
          <a:pPr lvl="0" algn="ctr" defTabSz="800100">
            <a:lnSpc>
              <a:spcPct val="90000"/>
            </a:lnSpc>
            <a:spcBef>
              <a:spcPct val="0"/>
            </a:spcBef>
            <a:spcAft>
              <a:spcPct val="35000"/>
            </a:spcAft>
          </a:pPr>
          <a:r>
            <a:rPr lang="en-US" sz="1800" kern="1200" dirty="0" smtClean="0"/>
            <a:t>Time: 140 ns</a:t>
          </a:r>
          <a:endParaRPr lang="en-US" sz="1800" kern="1200" dirty="0"/>
        </a:p>
      </dsp:txBody>
      <dsp:txXfrm>
        <a:off x="6621515" y="237933"/>
        <a:ext cx="1117692" cy="94489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830FB5-2EA6-4454-9400-112CF1E804D4}">
      <dsp:nvSpPr>
        <dsp:cNvPr id="0" name=""/>
        <dsp:cNvSpPr/>
      </dsp:nvSpPr>
      <dsp:spPr>
        <a:xfrm>
          <a:off x="3762" y="44881"/>
          <a:ext cx="1166262" cy="1134372"/>
        </a:xfrm>
        <a:prstGeom prst="roundRect">
          <a:avLst>
            <a:gd name="adj" fmla="val 10000"/>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pPr>
          <a:r>
            <a:rPr lang="en-US" sz="1050" kern="1200" dirty="0" smtClean="0"/>
            <a:t>40 ns:</a:t>
          </a:r>
          <a:br>
            <a:rPr lang="en-US" sz="1050" kern="1200" dirty="0" smtClean="0"/>
          </a:br>
          <a:r>
            <a:rPr lang="en-US" sz="1050" kern="1200" dirty="0" smtClean="0"/>
            <a:t>Pix 3/8  TS 0</a:t>
          </a:r>
        </a:p>
        <a:p>
          <a:pPr lvl="0" algn="ctr" defTabSz="466725">
            <a:lnSpc>
              <a:spcPct val="90000"/>
            </a:lnSpc>
            <a:spcBef>
              <a:spcPct val="0"/>
            </a:spcBef>
            <a:spcAft>
              <a:spcPct val="35000"/>
            </a:spcAft>
          </a:pPr>
          <a:r>
            <a:rPr lang="en-US" sz="1050" kern="1200" dirty="0" smtClean="0"/>
            <a:t>130 ns:</a:t>
          </a:r>
          <a:br>
            <a:rPr lang="en-US" sz="1050" kern="1200" dirty="0" smtClean="0"/>
          </a:br>
          <a:r>
            <a:rPr lang="en-US" sz="1050" kern="1200" dirty="0" smtClean="0"/>
            <a:t> Pix 7/12 TS 0</a:t>
          </a:r>
        </a:p>
      </dsp:txBody>
      <dsp:txXfrm>
        <a:off x="36987" y="78106"/>
        <a:ext cx="1099812" cy="1067922"/>
      </dsp:txXfrm>
    </dsp:sp>
    <dsp:sp modelId="{63D8C236-823C-40FC-8BE4-254962B1A227}">
      <dsp:nvSpPr>
        <dsp:cNvPr id="0" name=""/>
        <dsp:cNvSpPr/>
      </dsp:nvSpPr>
      <dsp:spPr>
        <a:xfrm>
          <a:off x="1286650" y="467451"/>
          <a:ext cx="247247" cy="28923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a:off x="1286650" y="525298"/>
        <a:ext cx="173073" cy="173539"/>
      </dsp:txXfrm>
    </dsp:sp>
    <dsp:sp modelId="{77A3213C-6D74-4A85-9309-3B0F108768FB}">
      <dsp:nvSpPr>
        <dsp:cNvPr id="0" name=""/>
        <dsp:cNvSpPr/>
      </dsp:nvSpPr>
      <dsp:spPr>
        <a:xfrm>
          <a:off x="1636529" y="44881"/>
          <a:ext cx="1166262" cy="1134372"/>
        </a:xfrm>
        <a:prstGeom prst="roundRect">
          <a:avLst>
            <a:gd name="adj" fmla="val 10000"/>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40 ns:</a:t>
          </a:r>
          <a:br>
            <a:rPr lang="en-US" sz="1100" kern="1200" dirty="0" smtClean="0"/>
          </a:br>
          <a:r>
            <a:rPr lang="en-US" sz="1100" kern="1200" dirty="0" smtClean="0"/>
            <a:t>Pixel 3/8 TS 0</a:t>
          </a:r>
        </a:p>
        <a:p>
          <a:pPr lvl="0" algn="ctr" defTabSz="488950">
            <a:lnSpc>
              <a:spcPct val="90000"/>
            </a:lnSpc>
            <a:spcBef>
              <a:spcPct val="0"/>
            </a:spcBef>
            <a:spcAft>
              <a:spcPct val="35000"/>
            </a:spcAft>
          </a:pPr>
          <a:r>
            <a:rPr lang="en-US" sz="1100" kern="1200" dirty="0" smtClean="0"/>
            <a:t>60 ns:</a:t>
          </a:r>
          <a:br>
            <a:rPr lang="en-US" sz="1100" kern="1200" dirty="0" smtClean="0"/>
          </a:br>
          <a:r>
            <a:rPr lang="en-US" sz="1100" kern="1200" dirty="0" smtClean="0"/>
            <a:t>Pixel 9/20 TS 1</a:t>
          </a:r>
        </a:p>
        <a:p>
          <a:pPr lvl="0" algn="ctr" defTabSz="488950">
            <a:lnSpc>
              <a:spcPct val="90000"/>
            </a:lnSpc>
            <a:spcBef>
              <a:spcPct val="0"/>
            </a:spcBef>
            <a:spcAft>
              <a:spcPct val="35000"/>
            </a:spcAft>
          </a:pPr>
          <a:r>
            <a:rPr lang="en-US" sz="1100" kern="1200" dirty="0" smtClean="0"/>
            <a:t>130 ns:</a:t>
          </a:r>
          <a:br>
            <a:rPr lang="en-US" sz="1100" kern="1200" dirty="0" smtClean="0"/>
          </a:br>
          <a:r>
            <a:rPr lang="en-US" sz="1100" kern="1200" dirty="0" smtClean="0"/>
            <a:t>Pixel 7/12 TS 0</a:t>
          </a:r>
        </a:p>
      </dsp:txBody>
      <dsp:txXfrm>
        <a:off x="1669754" y="78106"/>
        <a:ext cx="1099812" cy="1067922"/>
      </dsp:txXfrm>
    </dsp:sp>
    <dsp:sp modelId="{38A9D3D8-A705-4957-B5C8-4A45A35C707F}">
      <dsp:nvSpPr>
        <dsp:cNvPr id="0" name=""/>
        <dsp:cNvSpPr/>
      </dsp:nvSpPr>
      <dsp:spPr>
        <a:xfrm>
          <a:off x="2919418" y="467451"/>
          <a:ext cx="247247" cy="28923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a:off x="2919418" y="525298"/>
        <a:ext cx="173073" cy="173539"/>
      </dsp:txXfrm>
    </dsp:sp>
    <dsp:sp modelId="{6FCB9412-5A17-413B-8FB6-13C44B33C254}">
      <dsp:nvSpPr>
        <dsp:cNvPr id="0" name=""/>
        <dsp:cNvSpPr/>
      </dsp:nvSpPr>
      <dsp:spPr>
        <a:xfrm>
          <a:off x="3269296" y="44881"/>
          <a:ext cx="1166262" cy="1134372"/>
        </a:xfrm>
        <a:prstGeom prst="roundRect">
          <a:avLst>
            <a:gd name="adj" fmla="val 10000"/>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130 ns:</a:t>
          </a:r>
          <a:br>
            <a:rPr lang="en-US" sz="1100" kern="1200" dirty="0" smtClean="0"/>
          </a:br>
          <a:r>
            <a:rPr lang="en-US" sz="1100" kern="1200" dirty="0" smtClean="0"/>
            <a:t>Pixel 7/12 TS 0</a:t>
          </a:r>
        </a:p>
        <a:p>
          <a:pPr lvl="0" algn="ctr" defTabSz="488950">
            <a:lnSpc>
              <a:spcPct val="90000"/>
            </a:lnSpc>
            <a:spcBef>
              <a:spcPct val="0"/>
            </a:spcBef>
            <a:spcAft>
              <a:spcPct val="35000"/>
            </a:spcAft>
          </a:pPr>
          <a:r>
            <a:rPr lang="en-US" sz="1100" kern="1200" dirty="0" smtClean="0"/>
            <a:t>138 ns:</a:t>
          </a:r>
          <a:br>
            <a:rPr lang="en-US" sz="1100" kern="1200" dirty="0" smtClean="0"/>
          </a:br>
          <a:r>
            <a:rPr lang="en-US" sz="1100" kern="1200" dirty="0" smtClean="0"/>
            <a:t>Pixel 9/2 TS 2</a:t>
          </a:r>
        </a:p>
        <a:p>
          <a:pPr lvl="0" algn="ctr" defTabSz="488950">
            <a:lnSpc>
              <a:spcPct val="90000"/>
            </a:lnSpc>
            <a:spcBef>
              <a:spcPct val="0"/>
            </a:spcBef>
            <a:spcAft>
              <a:spcPct val="35000"/>
            </a:spcAft>
          </a:pPr>
          <a:r>
            <a:rPr lang="en-US" sz="1100" kern="1200" dirty="0" smtClean="0"/>
            <a:t>145 ns:</a:t>
          </a:r>
          <a:br>
            <a:rPr lang="en-US" sz="1100" kern="1200" dirty="0" smtClean="0"/>
          </a:br>
          <a:r>
            <a:rPr lang="en-US" sz="1100" kern="1200" dirty="0" smtClean="0"/>
            <a:t>Pixel 8/15 TS 2</a:t>
          </a:r>
        </a:p>
      </dsp:txBody>
      <dsp:txXfrm>
        <a:off x="3302521" y="78106"/>
        <a:ext cx="1099812" cy="1067922"/>
      </dsp:txXfrm>
    </dsp:sp>
    <dsp:sp modelId="{8BDBD652-F094-444D-8EB2-B73F2089EA16}">
      <dsp:nvSpPr>
        <dsp:cNvPr id="0" name=""/>
        <dsp:cNvSpPr/>
      </dsp:nvSpPr>
      <dsp:spPr>
        <a:xfrm>
          <a:off x="4552185" y="467451"/>
          <a:ext cx="247247" cy="28923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a:off x="4552185" y="525298"/>
        <a:ext cx="173073" cy="173539"/>
      </dsp:txXfrm>
    </dsp:sp>
    <dsp:sp modelId="{AE0105F3-F059-43A8-8D80-C611AE7540AE}">
      <dsp:nvSpPr>
        <dsp:cNvPr id="0" name=""/>
        <dsp:cNvSpPr/>
      </dsp:nvSpPr>
      <dsp:spPr>
        <a:xfrm>
          <a:off x="4902064" y="44881"/>
          <a:ext cx="1166262" cy="1134372"/>
        </a:xfrm>
        <a:prstGeom prst="roundRect">
          <a:avLst>
            <a:gd name="adj" fmla="val 10000"/>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138 ns:</a:t>
          </a:r>
          <a:br>
            <a:rPr lang="en-US" sz="1100" kern="1200" dirty="0" smtClean="0"/>
          </a:br>
          <a:r>
            <a:rPr lang="en-US" sz="1100" kern="1200" dirty="0" smtClean="0"/>
            <a:t>Pixel 9/2 TS 2</a:t>
          </a:r>
        </a:p>
        <a:p>
          <a:pPr lvl="0" algn="ctr" defTabSz="488950">
            <a:lnSpc>
              <a:spcPct val="90000"/>
            </a:lnSpc>
            <a:spcBef>
              <a:spcPct val="0"/>
            </a:spcBef>
            <a:spcAft>
              <a:spcPct val="35000"/>
            </a:spcAft>
          </a:pPr>
          <a:r>
            <a:rPr lang="en-US" sz="1100" kern="1200" dirty="0" smtClean="0"/>
            <a:t>145 ns:</a:t>
          </a:r>
          <a:br>
            <a:rPr lang="en-US" sz="1100" kern="1200" dirty="0" smtClean="0"/>
          </a:br>
          <a:r>
            <a:rPr lang="en-US" sz="1100" kern="1200" dirty="0" smtClean="0"/>
            <a:t>Pixel 8/15 TS 2</a:t>
          </a:r>
          <a:br>
            <a:rPr lang="en-US" sz="1100" kern="1200" dirty="0" smtClean="0"/>
          </a:br>
          <a:endParaRPr lang="en-US" sz="1100" kern="1200" dirty="0"/>
        </a:p>
      </dsp:txBody>
      <dsp:txXfrm>
        <a:off x="4935289" y="78106"/>
        <a:ext cx="1099812" cy="1067922"/>
      </dsp:txXfrm>
    </dsp:sp>
    <dsp:sp modelId="{94D59345-6006-4A24-8FAC-271941FA325A}">
      <dsp:nvSpPr>
        <dsp:cNvPr id="0" name=""/>
        <dsp:cNvSpPr/>
      </dsp:nvSpPr>
      <dsp:spPr>
        <a:xfrm>
          <a:off x="6184952" y="467451"/>
          <a:ext cx="247247" cy="28923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a:off x="6184952" y="525298"/>
        <a:ext cx="173073" cy="173539"/>
      </dsp:txXfrm>
    </dsp:sp>
    <dsp:sp modelId="{FA4DB8A2-72EC-4202-8C11-F38B2DD54E41}">
      <dsp:nvSpPr>
        <dsp:cNvPr id="0" name=""/>
        <dsp:cNvSpPr/>
      </dsp:nvSpPr>
      <dsp:spPr>
        <a:xfrm>
          <a:off x="6534831" y="44881"/>
          <a:ext cx="1166262" cy="1134372"/>
        </a:xfrm>
        <a:prstGeom prst="roundRect">
          <a:avLst>
            <a:gd name="adj" fmla="val 10000"/>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145 ns:</a:t>
          </a:r>
          <a:br>
            <a:rPr lang="en-US" sz="1100" kern="1200" dirty="0" smtClean="0"/>
          </a:br>
          <a:r>
            <a:rPr lang="en-US" sz="1100" kern="1200" dirty="0" smtClean="0"/>
            <a:t>Pixel 8/15 TS 2</a:t>
          </a:r>
        </a:p>
        <a:p>
          <a:pPr lvl="0" algn="ctr" defTabSz="488950">
            <a:lnSpc>
              <a:spcPct val="90000"/>
            </a:lnSpc>
            <a:spcBef>
              <a:spcPct val="0"/>
            </a:spcBef>
            <a:spcAft>
              <a:spcPct val="35000"/>
            </a:spcAft>
          </a:pPr>
          <a:r>
            <a:rPr lang="en-US" sz="1100" kern="1200" dirty="0" smtClean="0"/>
            <a:t>220 ns:</a:t>
          </a:r>
          <a:br>
            <a:rPr lang="en-US" sz="1100" kern="1200" dirty="0" smtClean="0"/>
          </a:br>
          <a:r>
            <a:rPr lang="en-US" sz="1100" kern="1200" dirty="0" smtClean="0"/>
            <a:t>Pixel 7/13 TS 4</a:t>
          </a:r>
          <a:br>
            <a:rPr lang="en-US" sz="1100" kern="1200" dirty="0" smtClean="0"/>
          </a:br>
          <a:endParaRPr lang="en-US" sz="1100" kern="1200" dirty="0"/>
        </a:p>
      </dsp:txBody>
      <dsp:txXfrm>
        <a:off x="6568056" y="78106"/>
        <a:ext cx="1099812" cy="106792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830FB5-2EA6-4454-9400-112CF1E804D4}">
      <dsp:nvSpPr>
        <dsp:cNvPr id="0" name=""/>
        <dsp:cNvSpPr/>
      </dsp:nvSpPr>
      <dsp:spPr>
        <a:xfrm>
          <a:off x="3762" y="262189"/>
          <a:ext cx="1166262" cy="699757"/>
        </a:xfrm>
        <a:prstGeom prst="roundRect">
          <a:avLst>
            <a:gd name="adj" fmla="val 10000"/>
          </a:avLst>
        </a:prstGeom>
        <a:solidFill>
          <a:schemeClr val="accent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endParaRPr lang="en-US" sz="900" kern="1200" dirty="0" smtClean="0"/>
        </a:p>
      </dsp:txBody>
      <dsp:txXfrm>
        <a:off x="24257" y="282684"/>
        <a:ext cx="1125272" cy="658767"/>
      </dsp:txXfrm>
    </dsp:sp>
    <dsp:sp modelId="{63D8C236-823C-40FC-8BE4-254962B1A227}">
      <dsp:nvSpPr>
        <dsp:cNvPr id="0" name=""/>
        <dsp:cNvSpPr/>
      </dsp:nvSpPr>
      <dsp:spPr>
        <a:xfrm>
          <a:off x="1286650" y="467451"/>
          <a:ext cx="247247" cy="28923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1286650" y="525298"/>
        <a:ext cx="173073" cy="173539"/>
      </dsp:txXfrm>
    </dsp:sp>
    <dsp:sp modelId="{77A3213C-6D74-4A85-9309-3B0F108768FB}">
      <dsp:nvSpPr>
        <dsp:cNvPr id="0" name=""/>
        <dsp:cNvSpPr/>
      </dsp:nvSpPr>
      <dsp:spPr>
        <a:xfrm>
          <a:off x="1636529" y="262189"/>
          <a:ext cx="1166262" cy="699757"/>
        </a:xfrm>
        <a:prstGeom prst="roundRect">
          <a:avLst>
            <a:gd name="adj" fmla="val 10000"/>
          </a:avLst>
        </a:prstGeom>
        <a:solidFill>
          <a:schemeClr val="accent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l" defTabSz="1377950">
            <a:lnSpc>
              <a:spcPct val="90000"/>
            </a:lnSpc>
            <a:spcBef>
              <a:spcPct val="0"/>
            </a:spcBef>
            <a:spcAft>
              <a:spcPct val="35000"/>
            </a:spcAft>
          </a:pPr>
          <a:endParaRPr lang="en-US" sz="3100" kern="1200" dirty="0" smtClean="0"/>
        </a:p>
      </dsp:txBody>
      <dsp:txXfrm>
        <a:off x="1657024" y="282684"/>
        <a:ext cx="1125272" cy="658767"/>
      </dsp:txXfrm>
    </dsp:sp>
    <dsp:sp modelId="{38A9D3D8-A705-4957-B5C8-4A45A35C707F}">
      <dsp:nvSpPr>
        <dsp:cNvPr id="0" name=""/>
        <dsp:cNvSpPr/>
      </dsp:nvSpPr>
      <dsp:spPr>
        <a:xfrm>
          <a:off x="2919418" y="467451"/>
          <a:ext cx="247247" cy="28923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2919418" y="525298"/>
        <a:ext cx="173073" cy="173539"/>
      </dsp:txXfrm>
    </dsp:sp>
    <dsp:sp modelId="{6FCB9412-5A17-413B-8FB6-13C44B33C254}">
      <dsp:nvSpPr>
        <dsp:cNvPr id="0" name=""/>
        <dsp:cNvSpPr/>
      </dsp:nvSpPr>
      <dsp:spPr>
        <a:xfrm>
          <a:off x="3269296" y="262189"/>
          <a:ext cx="1166262" cy="699757"/>
        </a:xfrm>
        <a:prstGeom prst="roundRect">
          <a:avLst>
            <a:gd name="adj" fmla="val 10000"/>
          </a:avLst>
        </a:prstGeom>
        <a:solidFill>
          <a:schemeClr val="accent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Pixel 3/8 TS 0</a:t>
          </a:r>
        </a:p>
        <a:p>
          <a:pPr lvl="0" algn="ctr" defTabSz="488950">
            <a:lnSpc>
              <a:spcPct val="90000"/>
            </a:lnSpc>
            <a:spcBef>
              <a:spcPct val="0"/>
            </a:spcBef>
            <a:spcAft>
              <a:spcPct val="35000"/>
            </a:spcAft>
          </a:pPr>
          <a:r>
            <a:rPr lang="en-US" sz="1100" kern="1200" dirty="0" smtClean="0"/>
            <a:t>Pixel 9/20 TS 1</a:t>
          </a:r>
          <a:endParaRPr lang="en-US" sz="1100" kern="1200" dirty="0"/>
        </a:p>
      </dsp:txBody>
      <dsp:txXfrm>
        <a:off x="3289791" y="282684"/>
        <a:ext cx="1125272" cy="658767"/>
      </dsp:txXfrm>
    </dsp:sp>
    <dsp:sp modelId="{8BDBD652-F094-444D-8EB2-B73F2089EA16}">
      <dsp:nvSpPr>
        <dsp:cNvPr id="0" name=""/>
        <dsp:cNvSpPr/>
      </dsp:nvSpPr>
      <dsp:spPr>
        <a:xfrm>
          <a:off x="4552185" y="467451"/>
          <a:ext cx="247247" cy="28923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4552185" y="525298"/>
        <a:ext cx="173073" cy="173539"/>
      </dsp:txXfrm>
    </dsp:sp>
    <dsp:sp modelId="{AE0105F3-F059-43A8-8D80-C611AE7540AE}">
      <dsp:nvSpPr>
        <dsp:cNvPr id="0" name=""/>
        <dsp:cNvSpPr/>
      </dsp:nvSpPr>
      <dsp:spPr>
        <a:xfrm>
          <a:off x="4902064" y="262189"/>
          <a:ext cx="1166262" cy="699757"/>
        </a:xfrm>
        <a:prstGeom prst="roundRect">
          <a:avLst>
            <a:gd name="adj" fmla="val 10000"/>
          </a:avLst>
        </a:prstGeom>
        <a:solidFill>
          <a:schemeClr val="accent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Pixel 7/12 TS 0</a:t>
          </a:r>
        </a:p>
      </dsp:txBody>
      <dsp:txXfrm>
        <a:off x="4922559" y="282684"/>
        <a:ext cx="1125272" cy="658767"/>
      </dsp:txXfrm>
    </dsp:sp>
    <dsp:sp modelId="{94D59345-6006-4A24-8FAC-271941FA325A}">
      <dsp:nvSpPr>
        <dsp:cNvPr id="0" name=""/>
        <dsp:cNvSpPr/>
      </dsp:nvSpPr>
      <dsp:spPr>
        <a:xfrm>
          <a:off x="6184952" y="467451"/>
          <a:ext cx="247247" cy="28923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6184952" y="525298"/>
        <a:ext cx="173073" cy="173539"/>
      </dsp:txXfrm>
    </dsp:sp>
    <dsp:sp modelId="{FA4DB8A2-72EC-4202-8C11-F38B2DD54E41}">
      <dsp:nvSpPr>
        <dsp:cNvPr id="0" name=""/>
        <dsp:cNvSpPr/>
      </dsp:nvSpPr>
      <dsp:spPr>
        <a:xfrm>
          <a:off x="6534831" y="262189"/>
          <a:ext cx="1166262" cy="699757"/>
        </a:xfrm>
        <a:prstGeom prst="roundRect">
          <a:avLst>
            <a:gd name="adj" fmla="val 10000"/>
          </a:avLst>
        </a:prstGeom>
        <a:solidFill>
          <a:schemeClr val="accent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Pixel 9/2 TS 2</a:t>
          </a:r>
        </a:p>
      </dsp:txBody>
      <dsp:txXfrm>
        <a:off x="6555326" y="282684"/>
        <a:ext cx="1125272" cy="65876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E60ACF-0965-46F2-A0DB-ECD4542875D4}">
      <dsp:nvSpPr>
        <dsp:cNvPr id="0" name=""/>
        <dsp:cNvSpPr/>
      </dsp:nvSpPr>
      <dsp:spPr>
        <a:xfrm>
          <a:off x="3795" y="208536"/>
          <a:ext cx="1176486" cy="1003689"/>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Event 0</a:t>
          </a:r>
        </a:p>
        <a:p>
          <a:pPr lvl="0" algn="ctr" defTabSz="800100">
            <a:lnSpc>
              <a:spcPct val="90000"/>
            </a:lnSpc>
            <a:spcBef>
              <a:spcPct val="0"/>
            </a:spcBef>
            <a:spcAft>
              <a:spcPct val="35000"/>
            </a:spcAft>
          </a:pPr>
          <a:r>
            <a:rPr lang="en-US" sz="1800" kern="1200" dirty="0" smtClean="0"/>
            <a:t>Time:</a:t>
          </a:r>
          <a:br>
            <a:rPr lang="en-US" sz="1800" kern="1200" dirty="0" smtClean="0"/>
          </a:br>
          <a:r>
            <a:rPr lang="en-US" sz="1800" kern="1200" dirty="0" smtClean="0"/>
            <a:t>0 ns</a:t>
          </a:r>
          <a:endParaRPr lang="en-US" sz="1800" kern="1200" dirty="0"/>
        </a:p>
      </dsp:txBody>
      <dsp:txXfrm>
        <a:off x="33192" y="237933"/>
        <a:ext cx="1117692" cy="944895"/>
      </dsp:txXfrm>
    </dsp:sp>
    <dsp:sp modelId="{3AC831DF-DD74-49D2-A4F7-B28B28402E6B}">
      <dsp:nvSpPr>
        <dsp:cNvPr id="0" name=""/>
        <dsp:cNvSpPr/>
      </dsp:nvSpPr>
      <dsp:spPr>
        <a:xfrm>
          <a:off x="1297930" y="564497"/>
          <a:ext cx="249415" cy="291768"/>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1297930" y="622851"/>
        <a:ext cx="174591" cy="175060"/>
      </dsp:txXfrm>
    </dsp:sp>
    <dsp:sp modelId="{F5249DAF-E72D-47BC-A63D-0A670B164577}">
      <dsp:nvSpPr>
        <dsp:cNvPr id="0" name=""/>
        <dsp:cNvSpPr/>
      </dsp:nvSpPr>
      <dsp:spPr>
        <a:xfrm>
          <a:off x="1650875" y="208536"/>
          <a:ext cx="1176486" cy="1003689"/>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solidFill>
                <a:srgbClr val="FFFF00"/>
              </a:solidFill>
            </a:rPr>
            <a:t>Event 1</a:t>
          </a:r>
        </a:p>
        <a:p>
          <a:pPr lvl="0" algn="ctr" defTabSz="800100">
            <a:lnSpc>
              <a:spcPct val="90000"/>
            </a:lnSpc>
            <a:spcBef>
              <a:spcPct val="0"/>
            </a:spcBef>
            <a:spcAft>
              <a:spcPct val="35000"/>
            </a:spcAft>
          </a:pPr>
          <a:r>
            <a:rPr lang="en-US" sz="1800" kern="1200" dirty="0" smtClean="0"/>
            <a:t>Time:</a:t>
          </a:r>
          <a:br>
            <a:rPr lang="en-US" sz="1800" kern="1200" dirty="0" smtClean="0"/>
          </a:br>
          <a:r>
            <a:rPr lang="en-US" sz="1800" kern="1200" dirty="0" smtClean="0"/>
            <a:t>23 ns</a:t>
          </a:r>
          <a:endParaRPr lang="en-US" sz="1800" kern="1200" dirty="0"/>
        </a:p>
      </dsp:txBody>
      <dsp:txXfrm>
        <a:off x="1680272" y="237933"/>
        <a:ext cx="1117692" cy="944895"/>
      </dsp:txXfrm>
    </dsp:sp>
    <dsp:sp modelId="{A8A9A388-9BBB-493B-B65E-25B46DA92341}">
      <dsp:nvSpPr>
        <dsp:cNvPr id="0" name=""/>
        <dsp:cNvSpPr/>
      </dsp:nvSpPr>
      <dsp:spPr>
        <a:xfrm>
          <a:off x="2945010" y="564497"/>
          <a:ext cx="249415" cy="291768"/>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2945010" y="622851"/>
        <a:ext cx="174591" cy="175060"/>
      </dsp:txXfrm>
    </dsp:sp>
    <dsp:sp modelId="{8011B264-6EB5-4366-84DE-AC0CCC7C5088}">
      <dsp:nvSpPr>
        <dsp:cNvPr id="0" name=""/>
        <dsp:cNvSpPr/>
      </dsp:nvSpPr>
      <dsp:spPr>
        <a:xfrm>
          <a:off x="3297956" y="208536"/>
          <a:ext cx="1176486" cy="1003689"/>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Event 2</a:t>
          </a:r>
        </a:p>
        <a:p>
          <a:pPr lvl="0" algn="ctr" defTabSz="800100">
            <a:lnSpc>
              <a:spcPct val="90000"/>
            </a:lnSpc>
            <a:spcBef>
              <a:spcPct val="0"/>
            </a:spcBef>
            <a:spcAft>
              <a:spcPct val="35000"/>
            </a:spcAft>
          </a:pPr>
          <a:r>
            <a:rPr lang="en-US" sz="1800" kern="1200" dirty="0" smtClean="0"/>
            <a:t>Time: 120 ns</a:t>
          </a:r>
          <a:endParaRPr lang="en-US" sz="1800" kern="1200" dirty="0"/>
        </a:p>
      </dsp:txBody>
      <dsp:txXfrm>
        <a:off x="3327353" y="237933"/>
        <a:ext cx="1117692" cy="944895"/>
      </dsp:txXfrm>
    </dsp:sp>
    <dsp:sp modelId="{9543B2D0-1EB4-4C08-91CA-8FD2EDE80D73}">
      <dsp:nvSpPr>
        <dsp:cNvPr id="0" name=""/>
        <dsp:cNvSpPr/>
      </dsp:nvSpPr>
      <dsp:spPr>
        <a:xfrm>
          <a:off x="4592091" y="564497"/>
          <a:ext cx="249415" cy="291768"/>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4592091" y="622851"/>
        <a:ext cx="174591" cy="175060"/>
      </dsp:txXfrm>
    </dsp:sp>
    <dsp:sp modelId="{8542369C-67AD-4DA8-B19F-9B264DEEC1C8}">
      <dsp:nvSpPr>
        <dsp:cNvPr id="0" name=""/>
        <dsp:cNvSpPr/>
      </dsp:nvSpPr>
      <dsp:spPr>
        <a:xfrm>
          <a:off x="4945037" y="208536"/>
          <a:ext cx="1176486" cy="1003689"/>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Event 3</a:t>
          </a:r>
        </a:p>
        <a:p>
          <a:pPr lvl="0" algn="ctr" defTabSz="800100">
            <a:lnSpc>
              <a:spcPct val="90000"/>
            </a:lnSpc>
            <a:spcBef>
              <a:spcPct val="0"/>
            </a:spcBef>
            <a:spcAft>
              <a:spcPct val="35000"/>
            </a:spcAft>
          </a:pPr>
          <a:r>
            <a:rPr lang="en-US" sz="1800" kern="1200" dirty="0" smtClean="0"/>
            <a:t>Time: 136 ns</a:t>
          </a:r>
          <a:endParaRPr lang="en-US" sz="1800" kern="1200" dirty="0"/>
        </a:p>
      </dsp:txBody>
      <dsp:txXfrm>
        <a:off x="4974434" y="237933"/>
        <a:ext cx="1117692" cy="944895"/>
      </dsp:txXfrm>
    </dsp:sp>
    <dsp:sp modelId="{8D43A5C0-628B-43CE-837E-6B595025ABD3}">
      <dsp:nvSpPr>
        <dsp:cNvPr id="0" name=""/>
        <dsp:cNvSpPr/>
      </dsp:nvSpPr>
      <dsp:spPr>
        <a:xfrm>
          <a:off x="6239172" y="564497"/>
          <a:ext cx="249415" cy="291768"/>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6239172" y="622851"/>
        <a:ext cx="174591" cy="175060"/>
      </dsp:txXfrm>
    </dsp:sp>
    <dsp:sp modelId="{5665AB3E-6C4B-48B4-AB53-791C6DCA613D}">
      <dsp:nvSpPr>
        <dsp:cNvPr id="0" name=""/>
        <dsp:cNvSpPr/>
      </dsp:nvSpPr>
      <dsp:spPr>
        <a:xfrm>
          <a:off x="6592118" y="208536"/>
          <a:ext cx="1176486" cy="1003689"/>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Event 4</a:t>
          </a:r>
        </a:p>
        <a:p>
          <a:pPr lvl="0" algn="ctr" defTabSz="800100">
            <a:lnSpc>
              <a:spcPct val="90000"/>
            </a:lnSpc>
            <a:spcBef>
              <a:spcPct val="0"/>
            </a:spcBef>
            <a:spcAft>
              <a:spcPct val="35000"/>
            </a:spcAft>
          </a:pPr>
          <a:r>
            <a:rPr lang="en-US" sz="1800" kern="1200" dirty="0" smtClean="0"/>
            <a:t>Time: 140 ns</a:t>
          </a:r>
          <a:endParaRPr lang="en-US" sz="1800" kern="1200" dirty="0"/>
        </a:p>
      </dsp:txBody>
      <dsp:txXfrm>
        <a:off x="6621515" y="237933"/>
        <a:ext cx="1117692" cy="944895"/>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830FB5-2EA6-4454-9400-112CF1E804D4}">
      <dsp:nvSpPr>
        <dsp:cNvPr id="0" name=""/>
        <dsp:cNvSpPr/>
      </dsp:nvSpPr>
      <dsp:spPr>
        <a:xfrm>
          <a:off x="3762" y="44881"/>
          <a:ext cx="1166262" cy="1134372"/>
        </a:xfrm>
        <a:prstGeom prst="roundRect">
          <a:avLst>
            <a:gd name="adj" fmla="val 10000"/>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pPr>
          <a:r>
            <a:rPr lang="en-US" sz="1050" kern="1200" dirty="0" smtClean="0"/>
            <a:t>40 ns:</a:t>
          </a:r>
          <a:br>
            <a:rPr lang="en-US" sz="1050" kern="1200" dirty="0" smtClean="0"/>
          </a:br>
          <a:r>
            <a:rPr lang="en-US" sz="1050" kern="1200" dirty="0" smtClean="0"/>
            <a:t>Pix 3/8  TS 0</a:t>
          </a:r>
        </a:p>
        <a:p>
          <a:pPr lvl="0" algn="ctr" defTabSz="466725">
            <a:lnSpc>
              <a:spcPct val="90000"/>
            </a:lnSpc>
            <a:spcBef>
              <a:spcPct val="0"/>
            </a:spcBef>
            <a:spcAft>
              <a:spcPct val="35000"/>
            </a:spcAft>
          </a:pPr>
          <a:r>
            <a:rPr lang="en-US" sz="1050" kern="1200" dirty="0" smtClean="0"/>
            <a:t>130 ns:</a:t>
          </a:r>
          <a:br>
            <a:rPr lang="en-US" sz="1050" kern="1200" dirty="0" smtClean="0"/>
          </a:br>
          <a:r>
            <a:rPr lang="en-US" sz="1050" kern="1200" dirty="0" smtClean="0"/>
            <a:t> Pix 7/12 TS 0</a:t>
          </a:r>
        </a:p>
      </dsp:txBody>
      <dsp:txXfrm>
        <a:off x="36987" y="78106"/>
        <a:ext cx="1099812" cy="1067922"/>
      </dsp:txXfrm>
    </dsp:sp>
    <dsp:sp modelId="{63D8C236-823C-40FC-8BE4-254962B1A227}">
      <dsp:nvSpPr>
        <dsp:cNvPr id="0" name=""/>
        <dsp:cNvSpPr/>
      </dsp:nvSpPr>
      <dsp:spPr>
        <a:xfrm>
          <a:off x="1286650" y="467451"/>
          <a:ext cx="247247" cy="28923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a:off x="1286650" y="525298"/>
        <a:ext cx="173073" cy="173539"/>
      </dsp:txXfrm>
    </dsp:sp>
    <dsp:sp modelId="{77A3213C-6D74-4A85-9309-3B0F108768FB}">
      <dsp:nvSpPr>
        <dsp:cNvPr id="0" name=""/>
        <dsp:cNvSpPr/>
      </dsp:nvSpPr>
      <dsp:spPr>
        <a:xfrm>
          <a:off x="1636529" y="44881"/>
          <a:ext cx="1166262" cy="1134372"/>
        </a:xfrm>
        <a:prstGeom prst="roundRect">
          <a:avLst>
            <a:gd name="adj" fmla="val 10000"/>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40 ns:</a:t>
          </a:r>
          <a:br>
            <a:rPr lang="en-US" sz="1100" kern="1200" dirty="0" smtClean="0"/>
          </a:br>
          <a:r>
            <a:rPr lang="en-US" sz="1100" kern="1200" dirty="0" smtClean="0"/>
            <a:t>Pixel 3/8 TS 0</a:t>
          </a:r>
        </a:p>
        <a:p>
          <a:pPr lvl="0" algn="ctr" defTabSz="488950">
            <a:lnSpc>
              <a:spcPct val="90000"/>
            </a:lnSpc>
            <a:spcBef>
              <a:spcPct val="0"/>
            </a:spcBef>
            <a:spcAft>
              <a:spcPct val="35000"/>
            </a:spcAft>
          </a:pPr>
          <a:r>
            <a:rPr lang="en-US" sz="1100" b="1" kern="1200" dirty="0" smtClean="0"/>
            <a:t>60 ns:</a:t>
          </a:r>
          <a:br>
            <a:rPr lang="en-US" sz="1100" b="1" kern="1200" dirty="0" smtClean="0"/>
          </a:br>
          <a:r>
            <a:rPr lang="en-US" sz="1100" b="1" kern="1200" dirty="0" smtClean="0"/>
            <a:t>Pixel 9/20 </a:t>
          </a:r>
          <a:r>
            <a:rPr lang="en-US" sz="1100" b="1" kern="1200" dirty="0" smtClean="0">
              <a:solidFill>
                <a:srgbClr val="FFFF00"/>
              </a:solidFill>
            </a:rPr>
            <a:t>TS 1</a:t>
          </a:r>
        </a:p>
        <a:p>
          <a:pPr lvl="0" algn="ctr" defTabSz="488950">
            <a:lnSpc>
              <a:spcPct val="90000"/>
            </a:lnSpc>
            <a:spcBef>
              <a:spcPct val="0"/>
            </a:spcBef>
            <a:spcAft>
              <a:spcPct val="35000"/>
            </a:spcAft>
          </a:pPr>
          <a:r>
            <a:rPr lang="en-US" sz="1100" kern="1200" dirty="0" smtClean="0"/>
            <a:t>130 ns:</a:t>
          </a:r>
          <a:br>
            <a:rPr lang="en-US" sz="1100" kern="1200" dirty="0" smtClean="0"/>
          </a:br>
          <a:r>
            <a:rPr lang="en-US" sz="1100" kern="1200" dirty="0" smtClean="0"/>
            <a:t>Pixel 7/12 TS 0</a:t>
          </a:r>
        </a:p>
      </dsp:txBody>
      <dsp:txXfrm>
        <a:off x="1669754" y="78106"/>
        <a:ext cx="1099812" cy="1067922"/>
      </dsp:txXfrm>
    </dsp:sp>
    <dsp:sp modelId="{38A9D3D8-A705-4957-B5C8-4A45A35C707F}">
      <dsp:nvSpPr>
        <dsp:cNvPr id="0" name=""/>
        <dsp:cNvSpPr/>
      </dsp:nvSpPr>
      <dsp:spPr>
        <a:xfrm>
          <a:off x="2919418" y="467451"/>
          <a:ext cx="247247" cy="28923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a:off x="2919418" y="525298"/>
        <a:ext cx="173073" cy="173539"/>
      </dsp:txXfrm>
    </dsp:sp>
    <dsp:sp modelId="{6FCB9412-5A17-413B-8FB6-13C44B33C254}">
      <dsp:nvSpPr>
        <dsp:cNvPr id="0" name=""/>
        <dsp:cNvSpPr/>
      </dsp:nvSpPr>
      <dsp:spPr>
        <a:xfrm>
          <a:off x="3269296" y="44881"/>
          <a:ext cx="1166262" cy="1134372"/>
        </a:xfrm>
        <a:prstGeom prst="roundRect">
          <a:avLst>
            <a:gd name="adj" fmla="val 10000"/>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130 ns:</a:t>
          </a:r>
          <a:br>
            <a:rPr lang="en-US" sz="1100" kern="1200" dirty="0" smtClean="0"/>
          </a:br>
          <a:r>
            <a:rPr lang="en-US" sz="1100" kern="1200" dirty="0" smtClean="0"/>
            <a:t>Pixel 7/12 TS 0</a:t>
          </a:r>
        </a:p>
        <a:p>
          <a:pPr lvl="0" algn="ctr" defTabSz="488950">
            <a:lnSpc>
              <a:spcPct val="90000"/>
            </a:lnSpc>
            <a:spcBef>
              <a:spcPct val="0"/>
            </a:spcBef>
            <a:spcAft>
              <a:spcPct val="35000"/>
            </a:spcAft>
          </a:pPr>
          <a:r>
            <a:rPr lang="en-US" sz="1100" kern="1200" dirty="0" smtClean="0"/>
            <a:t>138 ns:</a:t>
          </a:r>
          <a:br>
            <a:rPr lang="en-US" sz="1100" kern="1200" dirty="0" smtClean="0"/>
          </a:br>
          <a:r>
            <a:rPr lang="en-US" sz="1100" kern="1200" dirty="0" smtClean="0"/>
            <a:t>Pixel 9/2 TS 2</a:t>
          </a:r>
        </a:p>
        <a:p>
          <a:pPr lvl="0" algn="ctr" defTabSz="488950">
            <a:lnSpc>
              <a:spcPct val="90000"/>
            </a:lnSpc>
            <a:spcBef>
              <a:spcPct val="0"/>
            </a:spcBef>
            <a:spcAft>
              <a:spcPct val="35000"/>
            </a:spcAft>
          </a:pPr>
          <a:r>
            <a:rPr lang="en-US" sz="1100" kern="1200" dirty="0" smtClean="0"/>
            <a:t>145 ns:</a:t>
          </a:r>
          <a:br>
            <a:rPr lang="en-US" sz="1100" kern="1200" dirty="0" smtClean="0"/>
          </a:br>
          <a:r>
            <a:rPr lang="en-US" sz="1100" kern="1200" dirty="0" smtClean="0"/>
            <a:t>Pixel 8/15 TS 2</a:t>
          </a:r>
        </a:p>
      </dsp:txBody>
      <dsp:txXfrm>
        <a:off x="3302521" y="78106"/>
        <a:ext cx="1099812" cy="1067922"/>
      </dsp:txXfrm>
    </dsp:sp>
    <dsp:sp modelId="{8BDBD652-F094-444D-8EB2-B73F2089EA16}">
      <dsp:nvSpPr>
        <dsp:cNvPr id="0" name=""/>
        <dsp:cNvSpPr/>
      </dsp:nvSpPr>
      <dsp:spPr>
        <a:xfrm>
          <a:off x="4552185" y="467451"/>
          <a:ext cx="247247" cy="28923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a:off x="4552185" y="525298"/>
        <a:ext cx="173073" cy="173539"/>
      </dsp:txXfrm>
    </dsp:sp>
    <dsp:sp modelId="{AE0105F3-F059-43A8-8D80-C611AE7540AE}">
      <dsp:nvSpPr>
        <dsp:cNvPr id="0" name=""/>
        <dsp:cNvSpPr/>
      </dsp:nvSpPr>
      <dsp:spPr>
        <a:xfrm>
          <a:off x="4902064" y="44881"/>
          <a:ext cx="1166262" cy="1134372"/>
        </a:xfrm>
        <a:prstGeom prst="roundRect">
          <a:avLst>
            <a:gd name="adj" fmla="val 10000"/>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138 ns:</a:t>
          </a:r>
          <a:br>
            <a:rPr lang="en-US" sz="1100" kern="1200" dirty="0" smtClean="0"/>
          </a:br>
          <a:r>
            <a:rPr lang="en-US" sz="1100" kern="1200" dirty="0" smtClean="0"/>
            <a:t>Pixel 9/2 TS 2</a:t>
          </a:r>
        </a:p>
        <a:p>
          <a:pPr lvl="0" algn="ctr" defTabSz="488950">
            <a:lnSpc>
              <a:spcPct val="90000"/>
            </a:lnSpc>
            <a:spcBef>
              <a:spcPct val="0"/>
            </a:spcBef>
            <a:spcAft>
              <a:spcPct val="35000"/>
            </a:spcAft>
          </a:pPr>
          <a:r>
            <a:rPr lang="en-US" sz="1100" kern="1200" dirty="0" smtClean="0"/>
            <a:t>145 ns:</a:t>
          </a:r>
          <a:br>
            <a:rPr lang="en-US" sz="1100" kern="1200" dirty="0" smtClean="0"/>
          </a:br>
          <a:r>
            <a:rPr lang="en-US" sz="1100" kern="1200" dirty="0" smtClean="0"/>
            <a:t>Pixel 8/15 TS 2</a:t>
          </a:r>
          <a:br>
            <a:rPr lang="en-US" sz="1100" kern="1200" dirty="0" smtClean="0"/>
          </a:br>
          <a:endParaRPr lang="en-US" sz="1100" kern="1200" dirty="0"/>
        </a:p>
      </dsp:txBody>
      <dsp:txXfrm>
        <a:off x="4935289" y="78106"/>
        <a:ext cx="1099812" cy="1067922"/>
      </dsp:txXfrm>
    </dsp:sp>
    <dsp:sp modelId="{94D59345-6006-4A24-8FAC-271941FA325A}">
      <dsp:nvSpPr>
        <dsp:cNvPr id="0" name=""/>
        <dsp:cNvSpPr/>
      </dsp:nvSpPr>
      <dsp:spPr>
        <a:xfrm>
          <a:off x="6184952" y="467451"/>
          <a:ext cx="247247" cy="28923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a:off x="6184952" y="525298"/>
        <a:ext cx="173073" cy="173539"/>
      </dsp:txXfrm>
    </dsp:sp>
    <dsp:sp modelId="{FA4DB8A2-72EC-4202-8C11-F38B2DD54E41}">
      <dsp:nvSpPr>
        <dsp:cNvPr id="0" name=""/>
        <dsp:cNvSpPr/>
      </dsp:nvSpPr>
      <dsp:spPr>
        <a:xfrm>
          <a:off x="6534831" y="44881"/>
          <a:ext cx="1166262" cy="1134372"/>
        </a:xfrm>
        <a:prstGeom prst="roundRect">
          <a:avLst>
            <a:gd name="adj" fmla="val 10000"/>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145 ns:</a:t>
          </a:r>
          <a:br>
            <a:rPr lang="en-US" sz="1100" kern="1200" dirty="0" smtClean="0"/>
          </a:br>
          <a:r>
            <a:rPr lang="en-US" sz="1100" kern="1200" dirty="0" smtClean="0"/>
            <a:t>Pixel 8/15 TS 2</a:t>
          </a:r>
        </a:p>
        <a:p>
          <a:pPr lvl="0" algn="ctr" defTabSz="488950">
            <a:lnSpc>
              <a:spcPct val="90000"/>
            </a:lnSpc>
            <a:spcBef>
              <a:spcPct val="0"/>
            </a:spcBef>
            <a:spcAft>
              <a:spcPct val="35000"/>
            </a:spcAft>
          </a:pPr>
          <a:r>
            <a:rPr lang="en-US" sz="1100" kern="1200" dirty="0" smtClean="0"/>
            <a:t>220 ns:</a:t>
          </a:r>
          <a:br>
            <a:rPr lang="en-US" sz="1100" kern="1200" dirty="0" smtClean="0"/>
          </a:br>
          <a:r>
            <a:rPr lang="en-US" sz="1100" kern="1200" dirty="0" smtClean="0"/>
            <a:t>Pixel 7/13 TS 4</a:t>
          </a:r>
          <a:br>
            <a:rPr lang="en-US" sz="1100" kern="1200" dirty="0" smtClean="0"/>
          </a:br>
          <a:endParaRPr lang="en-US" sz="1100" kern="1200" dirty="0"/>
        </a:p>
      </dsp:txBody>
      <dsp:txXfrm>
        <a:off x="6568056" y="78106"/>
        <a:ext cx="1099812" cy="1067922"/>
      </dsp:txXfrm>
    </dsp:sp>
  </dsp:spTree>
</dsp:drawing>
</file>

<file path=ppt/diagrams/layout1.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9.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1138" name="Rectangle 2"/>
          <p:cNvSpPr>
            <a:spLocks noGrp="1" noChangeArrowheads="1"/>
          </p:cNvSpPr>
          <p:nvPr>
            <p:ph type="hdr" sz="quarter"/>
          </p:nvPr>
        </p:nvSpPr>
        <p:spPr bwMode="auto">
          <a:xfrm>
            <a:off x="0" y="0"/>
            <a:ext cx="2944283" cy="531271"/>
          </a:xfrm>
          <a:prstGeom prst="rect">
            <a:avLst/>
          </a:prstGeom>
          <a:noFill/>
          <a:ln w="9525">
            <a:noFill/>
            <a:miter lim="800000"/>
            <a:headEnd/>
            <a:tailEnd/>
          </a:ln>
          <a:effectLst/>
        </p:spPr>
        <p:txBody>
          <a:bodyPr vert="horz" wrap="square" lIns="90873" tIns="45437" rIns="90873" bIns="45437" numCol="1" anchor="t" anchorCtr="0" compatLnSpc="1">
            <a:prstTxWarp prst="textNoShape">
              <a:avLst/>
            </a:prstTxWarp>
          </a:bodyPr>
          <a:lstStyle>
            <a:lvl1pPr>
              <a:defRPr sz="1200"/>
            </a:lvl1pPr>
          </a:lstStyle>
          <a:p>
            <a:endParaRPr lang="de-DE"/>
          </a:p>
        </p:txBody>
      </p:sp>
      <p:sp>
        <p:nvSpPr>
          <p:cNvPr id="91139" name="Rectangle 3"/>
          <p:cNvSpPr>
            <a:spLocks noGrp="1" noChangeArrowheads="1"/>
          </p:cNvSpPr>
          <p:nvPr>
            <p:ph type="dt" sz="quarter" idx="1"/>
          </p:nvPr>
        </p:nvSpPr>
        <p:spPr bwMode="auto">
          <a:xfrm>
            <a:off x="3850217" y="0"/>
            <a:ext cx="2944283" cy="531271"/>
          </a:xfrm>
          <a:prstGeom prst="rect">
            <a:avLst/>
          </a:prstGeom>
          <a:noFill/>
          <a:ln w="9525">
            <a:noFill/>
            <a:miter lim="800000"/>
            <a:headEnd/>
            <a:tailEnd/>
          </a:ln>
          <a:effectLst/>
        </p:spPr>
        <p:txBody>
          <a:bodyPr vert="horz" wrap="square" lIns="90873" tIns="45437" rIns="90873" bIns="45437" numCol="1" anchor="t" anchorCtr="0" compatLnSpc="1">
            <a:prstTxWarp prst="textNoShape">
              <a:avLst/>
            </a:prstTxWarp>
          </a:bodyPr>
          <a:lstStyle>
            <a:lvl1pPr algn="r">
              <a:defRPr sz="1200"/>
            </a:lvl1pPr>
          </a:lstStyle>
          <a:p>
            <a:endParaRPr lang="de-DE"/>
          </a:p>
        </p:txBody>
      </p:sp>
      <p:sp>
        <p:nvSpPr>
          <p:cNvPr id="91140" name="Rectangle 4"/>
          <p:cNvSpPr>
            <a:spLocks noGrp="1" noChangeArrowheads="1"/>
          </p:cNvSpPr>
          <p:nvPr>
            <p:ph type="ftr" sz="quarter" idx="2"/>
          </p:nvPr>
        </p:nvSpPr>
        <p:spPr bwMode="auto">
          <a:xfrm>
            <a:off x="0" y="9411095"/>
            <a:ext cx="2944283" cy="531271"/>
          </a:xfrm>
          <a:prstGeom prst="rect">
            <a:avLst/>
          </a:prstGeom>
          <a:noFill/>
          <a:ln w="9525">
            <a:noFill/>
            <a:miter lim="800000"/>
            <a:headEnd/>
            <a:tailEnd/>
          </a:ln>
          <a:effectLst/>
        </p:spPr>
        <p:txBody>
          <a:bodyPr vert="horz" wrap="square" lIns="90873" tIns="45437" rIns="90873" bIns="45437" numCol="1" anchor="b" anchorCtr="0" compatLnSpc="1">
            <a:prstTxWarp prst="textNoShape">
              <a:avLst/>
            </a:prstTxWarp>
          </a:bodyPr>
          <a:lstStyle>
            <a:lvl1pPr>
              <a:defRPr sz="1200"/>
            </a:lvl1pPr>
          </a:lstStyle>
          <a:p>
            <a:endParaRPr lang="de-DE"/>
          </a:p>
        </p:txBody>
      </p:sp>
      <p:sp>
        <p:nvSpPr>
          <p:cNvPr id="91141" name="Rectangle 5"/>
          <p:cNvSpPr>
            <a:spLocks noGrp="1" noChangeArrowheads="1"/>
          </p:cNvSpPr>
          <p:nvPr>
            <p:ph type="sldNum" sz="quarter" idx="3"/>
          </p:nvPr>
        </p:nvSpPr>
        <p:spPr bwMode="auto">
          <a:xfrm>
            <a:off x="3850217" y="9411095"/>
            <a:ext cx="2944283" cy="531271"/>
          </a:xfrm>
          <a:prstGeom prst="rect">
            <a:avLst/>
          </a:prstGeom>
          <a:noFill/>
          <a:ln w="9525">
            <a:noFill/>
            <a:miter lim="800000"/>
            <a:headEnd/>
            <a:tailEnd/>
          </a:ln>
          <a:effectLst/>
        </p:spPr>
        <p:txBody>
          <a:bodyPr vert="horz" wrap="square" lIns="90873" tIns="45437" rIns="90873" bIns="45437" numCol="1" anchor="b" anchorCtr="0" compatLnSpc="1">
            <a:prstTxWarp prst="textNoShape">
              <a:avLst/>
            </a:prstTxWarp>
          </a:bodyPr>
          <a:lstStyle>
            <a:lvl1pPr algn="r">
              <a:defRPr sz="1200"/>
            </a:lvl1pPr>
          </a:lstStyle>
          <a:p>
            <a:fld id="{D7BD4CAD-8F8A-4058-9B05-1B2390AB2EC8}" type="slidenum">
              <a:rPr lang="de-DE"/>
              <a:pPr/>
              <a:t>‹Nr.›</a:t>
            </a:fld>
            <a:endParaRPr lang="de-DE"/>
          </a:p>
        </p:txBody>
      </p:sp>
    </p:spTree>
    <p:extLst>
      <p:ext uri="{BB962C8B-B14F-4D97-AF65-F5344CB8AC3E}">
        <p14:creationId xmlns:p14="http://schemas.microsoft.com/office/powerpoint/2010/main" val="22808720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44283" cy="494905"/>
          </a:xfrm>
          <a:prstGeom prst="rect">
            <a:avLst/>
          </a:prstGeom>
          <a:noFill/>
          <a:ln w="9525">
            <a:noFill/>
            <a:miter lim="800000"/>
            <a:headEnd/>
            <a:tailEnd/>
          </a:ln>
          <a:effectLst/>
        </p:spPr>
        <p:txBody>
          <a:bodyPr vert="horz" wrap="square" lIns="90873" tIns="45437" rIns="90873" bIns="45437" numCol="1" anchor="t" anchorCtr="0" compatLnSpc="1">
            <a:prstTxWarp prst="textNoShape">
              <a:avLst/>
            </a:prstTxWarp>
          </a:bodyPr>
          <a:lstStyle>
            <a:lvl1pPr>
              <a:defRPr sz="1200"/>
            </a:lvl1pPr>
          </a:lstStyle>
          <a:p>
            <a:endParaRPr lang="de-DE"/>
          </a:p>
        </p:txBody>
      </p:sp>
      <p:sp>
        <p:nvSpPr>
          <p:cNvPr id="6147" name="Rectangle 3"/>
          <p:cNvSpPr>
            <a:spLocks noGrp="1" noChangeArrowheads="1"/>
          </p:cNvSpPr>
          <p:nvPr>
            <p:ph type="dt" idx="1"/>
          </p:nvPr>
        </p:nvSpPr>
        <p:spPr bwMode="auto">
          <a:xfrm>
            <a:off x="3848645" y="0"/>
            <a:ext cx="2944283" cy="494905"/>
          </a:xfrm>
          <a:prstGeom prst="rect">
            <a:avLst/>
          </a:prstGeom>
          <a:noFill/>
          <a:ln w="9525">
            <a:noFill/>
            <a:miter lim="800000"/>
            <a:headEnd/>
            <a:tailEnd/>
          </a:ln>
          <a:effectLst/>
        </p:spPr>
        <p:txBody>
          <a:bodyPr vert="horz" wrap="square" lIns="90873" tIns="45437" rIns="90873" bIns="45437" numCol="1" anchor="t" anchorCtr="0" compatLnSpc="1">
            <a:prstTxWarp prst="textNoShape">
              <a:avLst/>
            </a:prstTxWarp>
          </a:bodyPr>
          <a:lstStyle>
            <a:lvl1pPr algn="r">
              <a:defRPr sz="1200"/>
            </a:lvl1pPr>
          </a:lstStyle>
          <a:p>
            <a:endParaRPr lang="de-DE"/>
          </a:p>
        </p:txBody>
      </p:sp>
      <p:sp>
        <p:nvSpPr>
          <p:cNvPr id="6148" name="Rectangle 4"/>
          <p:cNvSpPr>
            <a:spLocks noGrp="1" noRot="1" noChangeAspect="1" noChangeArrowheads="1" noTextEdit="1"/>
          </p:cNvSpPr>
          <p:nvPr>
            <p:ph type="sldImg" idx="2"/>
          </p:nvPr>
        </p:nvSpPr>
        <p:spPr bwMode="auto">
          <a:xfrm>
            <a:off x="922338" y="742950"/>
            <a:ext cx="4951412" cy="3714750"/>
          </a:xfrm>
          <a:prstGeom prst="rect">
            <a:avLst/>
          </a:prstGeom>
          <a:noFill/>
          <a:ln w="9525">
            <a:solidFill>
              <a:srgbClr val="000000"/>
            </a:solidFill>
            <a:miter lim="800000"/>
            <a:headEnd/>
            <a:tailEnd/>
          </a:ln>
          <a:effectLst/>
        </p:spPr>
      </p:sp>
      <p:sp>
        <p:nvSpPr>
          <p:cNvPr id="6149" name="Rectangle 5"/>
          <p:cNvSpPr>
            <a:spLocks noGrp="1" noChangeArrowheads="1"/>
          </p:cNvSpPr>
          <p:nvPr>
            <p:ph type="body" sz="quarter" idx="3"/>
          </p:nvPr>
        </p:nvSpPr>
        <p:spPr bwMode="auto">
          <a:xfrm>
            <a:off x="679450" y="4705548"/>
            <a:ext cx="5435600" cy="4457305"/>
          </a:xfrm>
          <a:prstGeom prst="rect">
            <a:avLst/>
          </a:prstGeom>
          <a:noFill/>
          <a:ln w="9525">
            <a:noFill/>
            <a:miter lim="800000"/>
            <a:headEnd/>
            <a:tailEnd/>
          </a:ln>
          <a:effectLst/>
        </p:spPr>
        <p:txBody>
          <a:bodyPr vert="horz" wrap="square" lIns="90873" tIns="45437" rIns="90873" bIns="45437" numCol="1" anchor="t" anchorCtr="0" compatLnSpc="1">
            <a:prstTxWarp prst="textNoShape">
              <a:avLst/>
            </a:prstTxWarp>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p>
        </p:txBody>
      </p:sp>
      <p:sp>
        <p:nvSpPr>
          <p:cNvPr id="6150" name="Rectangle 6"/>
          <p:cNvSpPr>
            <a:spLocks noGrp="1" noChangeArrowheads="1"/>
          </p:cNvSpPr>
          <p:nvPr>
            <p:ph type="ftr" sz="quarter" idx="4"/>
          </p:nvPr>
        </p:nvSpPr>
        <p:spPr bwMode="auto">
          <a:xfrm>
            <a:off x="0" y="9409515"/>
            <a:ext cx="2944283" cy="494904"/>
          </a:xfrm>
          <a:prstGeom prst="rect">
            <a:avLst/>
          </a:prstGeom>
          <a:noFill/>
          <a:ln w="9525">
            <a:noFill/>
            <a:miter lim="800000"/>
            <a:headEnd/>
            <a:tailEnd/>
          </a:ln>
          <a:effectLst/>
        </p:spPr>
        <p:txBody>
          <a:bodyPr vert="horz" wrap="square" lIns="90873" tIns="45437" rIns="90873" bIns="45437" numCol="1" anchor="b" anchorCtr="0" compatLnSpc="1">
            <a:prstTxWarp prst="textNoShape">
              <a:avLst/>
            </a:prstTxWarp>
          </a:bodyPr>
          <a:lstStyle>
            <a:lvl1pPr>
              <a:defRPr sz="1200"/>
            </a:lvl1pPr>
          </a:lstStyle>
          <a:p>
            <a:endParaRPr lang="de-DE"/>
          </a:p>
        </p:txBody>
      </p:sp>
      <p:sp>
        <p:nvSpPr>
          <p:cNvPr id="6151" name="Rectangle 7"/>
          <p:cNvSpPr>
            <a:spLocks noGrp="1" noChangeArrowheads="1"/>
          </p:cNvSpPr>
          <p:nvPr>
            <p:ph type="sldNum" sz="quarter" idx="5"/>
          </p:nvPr>
        </p:nvSpPr>
        <p:spPr bwMode="auto">
          <a:xfrm>
            <a:off x="3848645" y="9409515"/>
            <a:ext cx="2944283" cy="494904"/>
          </a:xfrm>
          <a:prstGeom prst="rect">
            <a:avLst/>
          </a:prstGeom>
          <a:noFill/>
          <a:ln w="9525">
            <a:noFill/>
            <a:miter lim="800000"/>
            <a:headEnd/>
            <a:tailEnd/>
          </a:ln>
          <a:effectLst/>
        </p:spPr>
        <p:txBody>
          <a:bodyPr vert="horz" wrap="square" lIns="90873" tIns="45437" rIns="90873" bIns="45437" numCol="1" anchor="b" anchorCtr="0" compatLnSpc="1">
            <a:prstTxWarp prst="textNoShape">
              <a:avLst/>
            </a:prstTxWarp>
          </a:bodyPr>
          <a:lstStyle>
            <a:lvl1pPr algn="r">
              <a:defRPr sz="1200"/>
            </a:lvl1pPr>
          </a:lstStyle>
          <a:p>
            <a:fld id="{3E92B8FC-7748-402F-93AD-E4B758DDD959}" type="slidenum">
              <a:rPr lang="de-DE"/>
              <a:pPr/>
              <a:t>‹Nr.›</a:t>
            </a:fld>
            <a:endParaRPr lang="de-DE"/>
          </a:p>
        </p:txBody>
      </p:sp>
    </p:spTree>
    <p:extLst>
      <p:ext uri="{BB962C8B-B14F-4D97-AF65-F5344CB8AC3E}">
        <p14:creationId xmlns:p14="http://schemas.microsoft.com/office/powerpoint/2010/main" val="106387550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en-US"/>
          </a:p>
        </p:txBody>
      </p:sp>
      <p:sp>
        <p:nvSpPr>
          <p:cNvPr id="4" name="Foliennummernplatzhalter 3"/>
          <p:cNvSpPr>
            <a:spLocks noGrp="1"/>
          </p:cNvSpPr>
          <p:nvPr>
            <p:ph type="sldNum" sz="quarter" idx="10"/>
          </p:nvPr>
        </p:nvSpPr>
        <p:spPr/>
        <p:txBody>
          <a:bodyPr/>
          <a:lstStyle/>
          <a:p>
            <a:fld id="{3E92B8FC-7748-402F-93AD-E4B758DDD959}" type="slidenum">
              <a:rPr lang="de-DE" smtClean="0"/>
              <a:pPr/>
              <a:t>1</a:t>
            </a:fld>
            <a:endParaRPr lang="de-DE"/>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vmlDrawing" Target="../drawings/vmlDrawing2.vml"/><Relationship Id="rId5" Type="http://schemas.openxmlformats.org/officeDocument/2006/relationships/image" Target="../media/image1.png"/><Relationship Id="rId4" Type="http://schemas.openxmlformats.org/officeDocument/2006/relationships/oleObject" Target="../embeddings/oleObject2.bin"/></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3100" name="Rectangle 28"/>
          <p:cNvSpPr>
            <a:spLocks noChangeArrowheads="1"/>
          </p:cNvSpPr>
          <p:nvPr userDrawn="1"/>
        </p:nvSpPr>
        <p:spPr bwMode="auto">
          <a:xfrm>
            <a:off x="-1588" y="2286000"/>
            <a:ext cx="9144001" cy="4572000"/>
          </a:xfrm>
          <a:prstGeom prst="rect">
            <a:avLst/>
          </a:prstGeom>
          <a:solidFill>
            <a:srgbClr val="005B82"/>
          </a:solidFill>
          <a:ln w="9525">
            <a:noFill/>
            <a:miter lim="800000"/>
            <a:headEnd/>
            <a:tailEnd/>
          </a:ln>
        </p:spPr>
        <p:txBody>
          <a:bodyPr wrap="none" anchor="ctr"/>
          <a:lstStyle/>
          <a:p>
            <a:pPr algn="ctr" eaLnBrk="0" hangingPunct="0"/>
            <a:endParaRPr lang="de-DE" sz="2400">
              <a:solidFill>
                <a:srgbClr val="005B82"/>
              </a:solidFill>
              <a:ea typeface="ＭＳ Ｐゴシック" charset="-128"/>
            </a:endParaRPr>
          </a:p>
        </p:txBody>
      </p:sp>
      <p:sp>
        <p:nvSpPr>
          <p:cNvPr id="3103" name="Rectangle 31"/>
          <p:cNvSpPr>
            <a:spLocks noChangeArrowheads="1"/>
          </p:cNvSpPr>
          <p:nvPr userDrawn="1"/>
        </p:nvSpPr>
        <p:spPr bwMode="auto">
          <a:xfrm>
            <a:off x="0" y="2286000"/>
            <a:ext cx="125413" cy="2286000"/>
          </a:xfrm>
          <a:prstGeom prst="rect">
            <a:avLst/>
          </a:prstGeom>
          <a:solidFill>
            <a:srgbClr val="005B82"/>
          </a:solidFill>
          <a:ln w="9525">
            <a:noFill/>
            <a:miter lim="800000"/>
            <a:headEnd/>
            <a:tailEnd/>
          </a:ln>
        </p:spPr>
        <p:txBody>
          <a:bodyPr wrap="none" anchor="ctr"/>
          <a:lstStyle/>
          <a:p>
            <a:pPr algn="ctr" eaLnBrk="0" hangingPunct="0"/>
            <a:endParaRPr lang="de-DE" sz="2400">
              <a:solidFill>
                <a:schemeClr val="bg1"/>
              </a:solidFill>
              <a:ea typeface="ＭＳ Ｐゴシック" charset="-128"/>
            </a:endParaRPr>
          </a:p>
        </p:txBody>
      </p:sp>
      <p:sp>
        <p:nvSpPr>
          <p:cNvPr id="3104" name="Rectangle 32"/>
          <p:cNvSpPr>
            <a:spLocks noChangeArrowheads="1"/>
          </p:cNvSpPr>
          <p:nvPr userDrawn="1"/>
        </p:nvSpPr>
        <p:spPr bwMode="auto">
          <a:xfrm>
            <a:off x="0" y="4572000"/>
            <a:ext cx="125413" cy="2286000"/>
          </a:xfrm>
          <a:prstGeom prst="rect">
            <a:avLst/>
          </a:prstGeom>
          <a:solidFill>
            <a:srgbClr val="515355"/>
          </a:solidFill>
          <a:ln w="9525">
            <a:noFill/>
            <a:miter lim="800000"/>
            <a:headEnd/>
            <a:tailEnd/>
          </a:ln>
        </p:spPr>
        <p:txBody>
          <a:bodyPr wrap="none" anchor="ctr"/>
          <a:lstStyle/>
          <a:p>
            <a:pPr algn="ctr" eaLnBrk="0" hangingPunct="0"/>
            <a:endParaRPr lang="de-DE" sz="2400">
              <a:ea typeface="ＭＳ Ｐゴシック" charset="-128"/>
            </a:endParaRPr>
          </a:p>
        </p:txBody>
      </p:sp>
      <p:sp>
        <p:nvSpPr>
          <p:cNvPr id="3115" name="Rectangle 43"/>
          <p:cNvSpPr>
            <a:spLocks noChangeArrowheads="1"/>
          </p:cNvSpPr>
          <p:nvPr userDrawn="1"/>
        </p:nvSpPr>
        <p:spPr bwMode="auto">
          <a:xfrm>
            <a:off x="115888" y="0"/>
            <a:ext cx="125412" cy="2286000"/>
          </a:xfrm>
          <a:prstGeom prst="rect">
            <a:avLst/>
          </a:prstGeom>
          <a:solidFill>
            <a:schemeClr val="bg1"/>
          </a:solidFill>
          <a:ln w="9525">
            <a:noFill/>
            <a:miter lim="800000"/>
            <a:headEnd/>
            <a:tailEnd/>
          </a:ln>
        </p:spPr>
        <p:txBody>
          <a:bodyPr wrap="none" anchor="ctr"/>
          <a:lstStyle/>
          <a:p>
            <a:pPr algn="ctr" eaLnBrk="0" hangingPunct="0"/>
            <a:endParaRPr lang="de-DE" sz="2400">
              <a:ea typeface="ＭＳ Ｐゴシック" charset="-128"/>
            </a:endParaRPr>
          </a:p>
        </p:txBody>
      </p:sp>
      <p:sp>
        <p:nvSpPr>
          <p:cNvPr id="3116" name="Rectangle 44"/>
          <p:cNvSpPr>
            <a:spLocks noChangeArrowheads="1"/>
          </p:cNvSpPr>
          <p:nvPr userDrawn="1"/>
        </p:nvSpPr>
        <p:spPr bwMode="auto">
          <a:xfrm>
            <a:off x="114300" y="2286000"/>
            <a:ext cx="125413" cy="2286000"/>
          </a:xfrm>
          <a:prstGeom prst="rect">
            <a:avLst/>
          </a:prstGeom>
          <a:solidFill>
            <a:srgbClr val="B9BBC0"/>
          </a:solidFill>
          <a:ln w="9525">
            <a:noFill/>
            <a:miter lim="800000"/>
            <a:headEnd/>
            <a:tailEnd/>
          </a:ln>
        </p:spPr>
        <p:txBody>
          <a:bodyPr wrap="none" anchor="ctr"/>
          <a:lstStyle/>
          <a:p>
            <a:pPr algn="ctr" eaLnBrk="0" hangingPunct="0"/>
            <a:endParaRPr lang="de-DE" sz="2400">
              <a:solidFill>
                <a:schemeClr val="bg1"/>
              </a:solidFill>
              <a:ea typeface="ＭＳ Ｐゴシック" charset="-128"/>
            </a:endParaRPr>
          </a:p>
        </p:txBody>
      </p:sp>
      <p:sp>
        <p:nvSpPr>
          <p:cNvPr id="3117" name="Rectangle 45"/>
          <p:cNvSpPr>
            <a:spLocks noChangeArrowheads="1"/>
          </p:cNvSpPr>
          <p:nvPr userDrawn="1"/>
        </p:nvSpPr>
        <p:spPr bwMode="auto">
          <a:xfrm>
            <a:off x="114300" y="4572000"/>
            <a:ext cx="125413" cy="2286000"/>
          </a:xfrm>
          <a:prstGeom prst="rect">
            <a:avLst/>
          </a:prstGeom>
          <a:solidFill>
            <a:srgbClr val="DCDCDC"/>
          </a:solidFill>
          <a:ln w="9525">
            <a:noFill/>
            <a:miter lim="800000"/>
            <a:headEnd/>
            <a:tailEnd/>
          </a:ln>
        </p:spPr>
        <p:txBody>
          <a:bodyPr wrap="none" anchor="ctr"/>
          <a:lstStyle/>
          <a:p>
            <a:pPr algn="ctr" eaLnBrk="0" hangingPunct="0"/>
            <a:endParaRPr lang="de-DE" sz="2400">
              <a:ea typeface="ＭＳ Ｐゴシック" charset="-128"/>
            </a:endParaRPr>
          </a:p>
        </p:txBody>
      </p:sp>
      <p:sp>
        <p:nvSpPr>
          <p:cNvPr id="3123" name="Text Box 51"/>
          <p:cNvSpPr txBox="1">
            <a:spLocks noChangeArrowheads="1"/>
          </p:cNvSpPr>
          <p:nvPr userDrawn="1"/>
        </p:nvSpPr>
        <p:spPr bwMode="auto">
          <a:xfrm>
            <a:off x="719138" y="5048250"/>
            <a:ext cx="3810000" cy="212725"/>
          </a:xfrm>
          <a:prstGeom prst="rect">
            <a:avLst/>
          </a:prstGeom>
          <a:noFill/>
          <a:ln w="9525">
            <a:noFill/>
            <a:miter lim="800000"/>
            <a:headEnd/>
            <a:tailEnd/>
          </a:ln>
          <a:effectLst/>
        </p:spPr>
        <p:txBody>
          <a:bodyPr lIns="0" tIns="0" rIns="0" bIns="0">
            <a:spAutoFit/>
          </a:bodyPr>
          <a:lstStyle/>
          <a:p>
            <a:pPr>
              <a:spcBef>
                <a:spcPct val="50000"/>
              </a:spcBef>
            </a:pPr>
            <a:fld id="{586F53E7-1F83-4E1F-818E-07A90382E93B}" type="datetime4">
              <a:rPr lang="de-DE" sz="1400">
                <a:solidFill>
                  <a:srgbClr val="F4F4F4"/>
                </a:solidFill>
                <a:ea typeface="ＭＳ Ｐゴシック" charset="-128"/>
              </a:rPr>
              <a:pPr>
                <a:spcBef>
                  <a:spcPct val="50000"/>
                </a:spcBef>
              </a:pPr>
              <a:t>30. November 2010</a:t>
            </a:fld>
            <a:endParaRPr lang="de-DE" sz="1400">
              <a:solidFill>
                <a:srgbClr val="F4F4F4"/>
              </a:solidFill>
              <a:ea typeface="ＭＳ Ｐゴシック" charset="-128"/>
            </a:endParaRPr>
          </a:p>
        </p:txBody>
      </p:sp>
      <p:pic>
        <p:nvPicPr>
          <p:cNvPr id="3126" name="Picture 54" descr="Logo_FZ_Jülich_NEU_rgb"/>
          <p:cNvPicPr>
            <a:picLocks noChangeAspect="1" noChangeArrowheads="1"/>
          </p:cNvPicPr>
          <p:nvPr userDrawn="1"/>
        </p:nvPicPr>
        <p:blipFill>
          <a:blip r:embed="rId3" cstate="print"/>
          <a:srcRect/>
          <a:stretch>
            <a:fillRect/>
          </a:stretch>
        </p:blipFill>
        <p:spPr bwMode="auto">
          <a:xfrm>
            <a:off x="6172200" y="254000"/>
            <a:ext cx="2514600" cy="814388"/>
          </a:xfrm>
          <a:prstGeom prst="rect">
            <a:avLst/>
          </a:prstGeom>
          <a:noFill/>
        </p:spPr>
      </p:pic>
      <p:sp>
        <p:nvSpPr>
          <p:cNvPr id="3128" name="Text Box 56"/>
          <p:cNvSpPr txBox="1">
            <a:spLocks noChangeArrowheads="1"/>
          </p:cNvSpPr>
          <p:nvPr userDrawn="1"/>
        </p:nvSpPr>
        <p:spPr bwMode="auto">
          <a:xfrm rot="-5400000">
            <a:off x="-1079500" y="933450"/>
            <a:ext cx="2476500" cy="228600"/>
          </a:xfrm>
          <a:prstGeom prst="rect">
            <a:avLst/>
          </a:prstGeom>
          <a:noFill/>
          <a:ln w="9525">
            <a:noFill/>
            <a:miter lim="800000"/>
            <a:headEnd/>
            <a:tailEnd/>
          </a:ln>
          <a:effectLst/>
        </p:spPr>
        <p:txBody>
          <a:bodyPr>
            <a:spAutoFit/>
          </a:bodyPr>
          <a:lstStyle/>
          <a:p>
            <a:pPr>
              <a:spcBef>
                <a:spcPct val="50000"/>
              </a:spcBef>
            </a:pPr>
            <a:r>
              <a:rPr lang="de-DE" sz="900">
                <a:solidFill>
                  <a:srgbClr val="005B82"/>
                </a:solidFill>
                <a:latin typeface="Arial MT Bd" charset="0"/>
              </a:rPr>
              <a:t>Mitglied der Helmholtz-Gemeinschaft</a:t>
            </a:r>
          </a:p>
        </p:txBody>
      </p:sp>
      <p:sp>
        <p:nvSpPr>
          <p:cNvPr id="3130" name="Rectangle 58"/>
          <p:cNvSpPr>
            <a:spLocks noGrp="1" noChangeArrowheads="1"/>
          </p:cNvSpPr>
          <p:nvPr>
            <p:ph type="ctrTitle" sz="quarter"/>
          </p:nvPr>
        </p:nvSpPr>
        <p:spPr>
          <a:xfrm>
            <a:off x="719138" y="3070225"/>
            <a:ext cx="7772400" cy="719138"/>
          </a:xfrm>
        </p:spPr>
        <p:txBody>
          <a:bodyPr/>
          <a:lstStyle>
            <a:lvl1pPr>
              <a:defRPr sz="4800" b="0">
                <a:solidFill>
                  <a:schemeClr val="bg1"/>
                </a:solidFill>
              </a:defRPr>
            </a:lvl1pPr>
          </a:lstStyle>
          <a:p>
            <a:r>
              <a:rPr lang="de-DE"/>
              <a:t>Titelmasterformat durch Klicken bearbeiten</a:t>
            </a:r>
          </a:p>
        </p:txBody>
      </p:sp>
      <p:sp>
        <p:nvSpPr>
          <p:cNvPr id="3131" name="Rectangle 59"/>
          <p:cNvSpPr>
            <a:spLocks noGrp="1" noChangeArrowheads="1"/>
          </p:cNvSpPr>
          <p:nvPr>
            <p:ph type="subTitle" sz="quarter" idx="1"/>
          </p:nvPr>
        </p:nvSpPr>
        <p:spPr>
          <a:xfrm>
            <a:off x="719138" y="3860800"/>
            <a:ext cx="7740650" cy="647700"/>
          </a:xfrm>
        </p:spPr>
        <p:txBody>
          <a:bodyPr/>
          <a:lstStyle>
            <a:lvl1pPr marL="0" indent="0">
              <a:defRPr sz="3200">
                <a:solidFill>
                  <a:schemeClr val="bg1"/>
                </a:solidFill>
              </a:defRPr>
            </a:lvl1pPr>
          </a:lstStyle>
          <a:p>
            <a:r>
              <a:rPr lang="de-DE"/>
              <a:t>Formatvorlage des Untertitelmasters durch Klicken bearbeiten</a:t>
            </a:r>
          </a:p>
        </p:txBody>
      </p:sp>
      <p:graphicFrame>
        <p:nvGraphicFramePr>
          <p:cNvPr id="202754" name="Object 2"/>
          <p:cNvGraphicFramePr>
            <a:graphicFrameLocks noChangeAspect="1"/>
          </p:cNvGraphicFramePr>
          <p:nvPr/>
        </p:nvGraphicFramePr>
        <p:xfrm>
          <a:off x="642910" y="357166"/>
          <a:ext cx="2674992" cy="642942"/>
        </p:xfrm>
        <a:graphic>
          <a:graphicData uri="http://schemas.openxmlformats.org/presentationml/2006/ole">
            <mc:AlternateContent xmlns:mc="http://schemas.openxmlformats.org/markup-compatibility/2006">
              <mc:Choice xmlns:v="urn:schemas-microsoft-com:vml" Requires="v">
                <p:oleObj spid="_x0000_s202765" name="Bitmap" r:id="rId4" imgW="1905266" imgH="457143" progId="PBrush">
                  <p:embed/>
                </p:oleObj>
              </mc:Choice>
              <mc:Fallback>
                <p:oleObj name="Bitmap" r:id="rId4" imgW="1905266" imgH="457143" progId="PBrush">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2910" y="357166"/>
                        <a:ext cx="2674992" cy="642942"/>
                      </a:xfrm>
                      <a:prstGeom prst="rect">
                        <a:avLst/>
                      </a:prstGeom>
                      <a:noFill/>
                      <a:ln>
                        <a:noFill/>
                      </a:ln>
                      <a:extLst>
                        <a:ext uri="{909E8E84-426E-40DD-AFC4-6F175D3DCCD1}">
                          <a14:hiddenFill xmlns:a14="http://schemas.microsoft.com/office/drawing/2010/main">
                            <a:solidFill>
                              <a:srgbClr val="00CC99"/>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en-US"/>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48438" y="609600"/>
            <a:ext cx="1943100" cy="5410200"/>
          </a:xfrm>
        </p:spPr>
        <p:txBody>
          <a:bodyPr vert="eaVert"/>
          <a:lstStyle/>
          <a:p>
            <a:r>
              <a:rPr lang="de-DE" smtClean="0"/>
              <a:t>Titelmasterformat durch Klicken bearbeiten</a:t>
            </a:r>
            <a:endParaRPr lang="en-US"/>
          </a:p>
        </p:txBody>
      </p:sp>
      <p:sp>
        <p:nvSpPr>
          <p:cNvPr id="3" name="Vertikaler Textplatzhalter 2"/>
          <p:cNvSpPr>
            <a:spLocks noGrp="1"/>
          </p:cNvSpPr>
          <p:nvPr>
            <p:ph type="body" orient="vert" idx="1"/>
          </p:nvPr>
        </p:nvSpPr>
        <p:spPr>
          <a:xfrm>
            <a:off x="719138" y="609600"/>
            <a:ext cx="5676900" cy="5410200"/>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en-US"/>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en-US"/>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Textmasterformate durch Klicken bearbeiten</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719138" y="428612"/>
            <a:ext cx="7772400" cy="1143000"/>
          </a:xfrm>
        </p:spPr>
        <p:txBody>
          <a:bodyPr/>
          <a:lstStyle/>
          <a:p>
            <a:r>
              <a:rPr lang="de-DE" smtClean="0"/>
              <a:t>Titelmasterformat durch Klicken bearbeiten</a:t>
            </a:r>
            <a:endParaRPr lang="en-US"/>
          </a:p>
        </p:txBody>
      </p:sp>
      <p:sp>
        <p:nvSpPr>
          <p:cNvPr id="3" name="Inhaltsplatzhalter 2"/>
          <p:cNvSpPr>
            <a:spLocks noGrp="1"/>
          </p:cNvSpPr>
          <p:nvPr>
            <p:ph sz="half" idx="1"/>
          </p:nvPr>
        </p:nvSpPr>
        <p:spPr>
          <a:xfrm>
            <a:off x="719138"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Inhaltsplatzhalter 3"/>
          <p:cNvSpPr>
            <a:spLocks noGrp="1"/>
          </p:cNvSpPr>
          <p:nvPr>
            <p:ph sz="half" idx="2"/>
          </p:nvPr>
        </p:nvSpPr>
        <p:spPr>
          <a:xfrm>
            <a:off x="4681538"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en-US"/>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en-US"/>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en-US"/>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oleObject" Target="../embeddings/oleObject1.bin"/><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66" name="Rectangle 42"/>
          <p:cNvSpPr>
            <a:spLocks noGrp="1" noChangeArrowheads="1"/>
          </p:cNvSpPr>
          <p:nvPr>
            <p:ph type="title"/>
          </p:nvPr>
        </p:nvSpPr>
        <p:spPr bwMode="auto">
          <a:xfrm>
            <a:off x="714348" y="71414"/>
            <a:ext cx="6643734" cy="571496"/>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p>
            <a:pPr lvl="0"/>
            <a:r>
              <a:rPr lang="de-DE" dirty="0" smtClean="0"/>
              <a:t>Mastertitelformat bearbeiten</a:t>
            </a:r>
          </a:p>
        </p:txBody>
      </p:sp>
      <p:sp>
        <p:nvSpPr>
          <p:cNvPr id="1067" name="Rectangle 43"/>
          <p:cNvSpPr>
            <a:spLocks noGrp="1" noChangeArrowheads="1"/>
          </p:cNvSpPr>
          <p:nvPr>
            <p:ph type="body" idx="1"/>
          </p:nvPr>
        </p:nvSpPr>
        <p:spPr bwMode="auto">
          <a:xfrm>
            <a:off x="719138" y="1000108"/>
            <a:ext cx="7772400" cy="5019692"/>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de-DE" dirty="0" smtClean="0"/>
              <a:t>Mastertextformat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p>
        </p:txBody>
      </p:sp>
      <p:sp>
        <p:nvSpPr>
          <p:cNvPr id="1081" name="Rectangle 57"/>
          <p:cNvSpPr>
            <a:spLocks noChangeArrowheads="1"/>
          </p:cNvSpPr>
          <p:nvPr/>
        </p:nvSpPr>
        <p:spPr bwMode="auto">
          <a:xfrm>
            <a:off x="1588" y="0"/>
            <a:ext cx="125412" cy="2286000"/>
          </a:xfrm>
          <a:prstGeom prst="rect">
            <a:avLst/>
          </a:prstGeom>
          <a:solidFill>
            <a:srgbClr val="B9BBC0"/>
          </a:solidFill>
          <a:ln w="9525">
            <a:noFill/>
            <a:miter lim="800000"/>
            <a:headEnd/>
            <a:tailEnd/>
          </a:ln>
        </p:spPr>
        <p:txBody>
          <a:bodyPr wrap="none" anchor="ctr"/>
          <a:lstStyle/>
          <a:p>
            <a:pPr algn="ctr" eaLnBrk="0" hangingPunct="0"/>
            <a:endParaRPr lang="de-DE" sz="2400">
              <a:ea typeface="ＭＳ Ｐゴシック" charset="-128"/>
            </a:endParaRPr>
          </a:p>
        </p:txBody>
      </p:sp>
      <p:sp>
        <p:nvSpPr>
          <p:cNvPr id="1083" name="Rectangle 59"/>
          <p:cNvSpPr>
            <a:spLocks noChangeArrowheads="1"/>
          </p:cNvSpPr>
          <p:nvPr/>
        </p:nvSpPr>
        <p:spPr bwMode="auto">
          <a:xfrm>
            <a:off x="0" y="4572000"/>
            <a:ext cx="125413" cy="2286000"/>
          </a:xfrm>
          <a:prstGeom prst="rect">
            <a:avLst/>
          </a:prstGeom>
          <a:solidFill>
            <a:srgbClr val="515355"/>
          </a:solidFill>
          <a:ln w="9525">
            <a:noFill/>
            <a:miter lim="800000"/>
            <a:headEnd/>
            <a:tailEnd/>
          </a:ln>
        </p:spPr>
        <p:txBody>
          <a:bodyPr wrap="none" anchor="ctr"/>
          <a:lstStyle/>
          <a:p>
            <a:pPr algn="ctr" eaLnBrk="0" hangingPunct="0"/>
            <a:endParaRPr lang="de-DE" sz="2400">
              <a:ea typeface="ＭＳ Ｐゴシック" charset="-128"/>
            </a:endParaRPr>
          </a:p>
        </p:txBody>
      </p:sp>
      <p:sp>
        <p:nvSpPr>
          <p:cNvPr id="1085" name="Rectangle 61"/>
          <p:cNvSpPr>
            <a:spLocks noChangeArrowheads="1"/>
          </p:cNvSpPr>
          <p:nvPr/>
        </p:nvSpPr>
        <p:spPr bwMode="auto">
          <a:xfrm>
            <a:off x="115888" y="0"/>
            <a:ext cx="125412" cy="2286000"/>
          </a:xfrm>
          <a:prstGeom prst="rect">
            <a:avLst/>
          </a:prstGeom>
          <a:solidFill>
            <a:srgbClr val="005B82"/>
          </a:solidFill>
          <a:ln w="9525">
            <a:noFill/>
            <a:miter lim="800000"/>
            <a:headEnd/>
            <a:tailEnd/>
          </a:ln>
        </p:spPr>
        <p:txBody>
          <a:bodyPr wrap="none" anchor="ctr"/>
          <a:lstStyle/>
          <a:p>
            <a:pPr algn="ctr" eaLnBrk="0" hangingPunct="0"/>
            <a:endParaRPr lang="de-DE" sz="2400">
              <a:ea typeface="ＭＳ Ｐゴシック" charset="-128"/>
            </a:endParaRPr>
          </a:p>
        </p:txBody>
      </p:sp>
      <p:sp>
        <p:nvSpPr>
          <p:cNvPr id="1086" name="Rectangle 62"/>
          <p:cNvSpPr>
            <a:spLocks noChangeArrowheads="1"/>
          </p:cNvSpPr>
          <p:nvPr/>
        </p:nvSpPr>
        <p:spPr bwMode="auto">
          <a:xfrm>
            <a:off x="114300" y="2286000"/>
            <a:ext cx="125413" cy="2286000"/>
          </a:xfrm>
          <a:prstGeom prst="rect">
            <a:avLst/>
          </a:prstGeom>
          <a:solidFill>
            <a:srgbClr val="B9BBC0"/>
          </a:solidFill>
          <a:ln w="9525">
            <a:noFill/>
            <a:miter lim="800000"/>
            <a:headEnd/>
            <a:tailEnd/>
          </a:ln>
        </p:spPr>
        <p:txBody>
          <a:bodyPr wrap="none" anchor="ctr"/>
          <a:lstStyle/>
          <a:p>
            <a:pPr algn="ctr" eaLnBrk="0" hangingPunct="0"/>
            <a:endParaRPr lang="de-DE" sz="2400">
              <a:solidFill>
                <a:schemeClr val="bg1"/>
              </a:solidFill>
              <a:ea typeface="ＭＳ Ｐゴシック" charset="-128"/>
            </a:endParaRPr>
          </a:p>
        </p:txBody>
      </p:sp>
      <p:sp>
        <p:nvSpPr>
          <p:cNvPr id="1087" name="Rectangle 63"/>
          <p:cNvSpPr>
            <a:spLocks noChangeArrowheads="1"/>
          </p:cNvSpPr>
          <p:nvPr/>
        </p:nvSpPr>
        <p:spPr bwMode="auto">
          <a:xfrm>
            <a:off x="114300" y="4572000"/>
            <a:ext cx="125413" cy="2286000"/>
          </a:xfrm>
          <a:prstGeom prst="rect">
            <a:avLst/>
          </a:prstGeom>
          <a:solidFill>
            <a:srgbClr val="DCDCDC"/>
          </a:solidFill>
          <a:ln w="9525">
            <a:noFill/>
            <a:miter lim="800000"/>
            <a:headEnd/>
            <a:tailEnd/>
          </a:ln>
        </p:spPr>
        <p:txBody>
          <a:bodyPr wrap="none" anchor="ctr"/>
          <a:lstStyle/>
          <a:p>
            <a:pPr algn="ctr" eaLnBrk="0" hangingPunct="0"/>
            <a:endParaRPr lang="de-DE" sz="2400">
              <a:ea typeface="ＭＳ Ｐゴシック" charset="-128"/>
            </a:endParaRPr>
          </a:p>
        </p:txBody>
      </p:sp>
      <p:pic>
        <p:nvPicPr>
          <p:cNvPr id="1094" name="Picture 70" descr="Logo_FZ_Jülich_NEU_rgb"/>
          <p:cNvPicPr>
            <a:picLocks noChangeAspect="1" noChangeArrowheads="1"/>
          </p:cNvPicPr>
          <p:nvPr/>
        </p:nvPicPr>
        <p:blipFill>
          <a:blip r:embed="rId14" cstate="print"/>
          <a:srcRect/>
          <a:stretch>
            <a:fillRect/>
          </a:stretch>
        </p:blipFill>
        <p:spPr bwMode="auto">
          <a:xfrm>
            <a:off x="7467600" y="127000"/>
            <a:ext cx="1447800" cy="469900"/>
          </a:xfrm>
          <a:prstGeom prst="rect">
            <a:avLst/>
          </a:prstGeom>
          <a:noFill/>
        </p:spPr>
      </p:pic>
      <p:sp>
        <p:nvSpPr>
          <p:cNvPr id="1095" name="Text Box 71"/>
          <p:cNvSpPr txBox="1">
            <a:spLocks noChangeArrowheads="1"/>
          </p:cNvSpPr>
          <p:nvPr/>
        </p:nvSpPr>
        <p:spPr bwMode="auto">
          <a:xfrm>
            <a:off x="539750" y="6477000"/>
            <a:ext cx="777875" cy="152400"/>
          </a:xfrm>
          <a:prstGeom prst="rect">
            <a:avLst/>
          </a:prstGeom>
          <a:noFill/>
          <a:ln w="9525">
            <a:noFill/>
            <a:miter lim="800000"/>
            <a:headEnd/>
            <a:tailEnd/>
          </a:ln>
          <a:effectLst/>
        </p:spPr>
        <p:txBody>
          <a:bodyPr wrap="none" lIns="0" tIns="0" rIns="0" bIns="0">
            <a:spAutoFit/>
          </a:bodyPr>
          <a:lstStyle/>
          <a:p>
            <a:fld id="{BD801DE1-14FA-4832-8C83-29B11DD43F9E}" type="datetime4">
              <a:rPr lang="de-DE" sz="1000">
                <a:solidFill>
                  <a:srgbClr val="005B82"/>
                </a:solidFill>
              </a:rPr>
              <a:pPr/>
              <a:t>30. November 2010</a:t>
            </a:fld>
            <a:endParaRPr lang="de-DE" sz="1000" dirty="0">
              <a:solidFill>
                <a:srgbClr val="005B82"/>
              </a:solidFill>
            </a:endParaRPr>
          </a:p>
        </p:txBody>
      </p:sp>
      <p:sp>
        <p:nvSpPr>
          <p:cNvPr id="1096" name="Text Box 72"/>
          <p:cNvSpPr txBox="1">
            <a:spLocks noChangeArrowheads="1"/>
          </p:cNvSpPr>
          <p:nvPr/>
        </p:nvSpPr>
        <p:spPr bwMode="auto">
          <a:xfrm>
            <a:off x="8328025" y="6477000"/>
            <a:ext cx="565150" cy="152400"/>
          </a:xfrm>
          <a:prstGeom prst="rect">
            <a:avLst/>
          </a:prstGeom>
          <a:noFill/>
          <a:ln w="9525">
            <a:noFill/>
            <a:miter lim="800000"/>
            <a:headEnd/>
            <a:tailEnd/>
          </a:ln>
          <a:effectLst/>
        </p:spPr>
        <p:txBody>
          <a:bodyPr wrap="none" lIns="0" tIns="0" rIns="0" bIns="0">
            <a:spAutoFit/>
          </a:bodyPr>
          <a:lstStyle/>
          <a:p>
            <a:r>
              <a:rPr lang="de-DE" sz="1000">
                <a:solidFill>
                  <a:srgbClr val="005B82"/>
                </a:solidFill>
              </a:rPr>
              <a:t>Folie </a:t>
            </a:r>
            <a:fld id="{F540E0C8-EA85-4EB4-B9EB-180779D59F0A}" type="slidenum">
              <a:rPr lang="de-DE" sz="1000">
                <a:solidFill>
                  <a:srgbClr val="005B82"/>
                </a:solidFill>
              </a:rPr>
              <a:pPr/>
              <a:t>‹Nr.›</a:t>
            </a:fld>
            <a:endParaRPr lang="de-DE" sz="1000">
              <a:solidFill>
                <a:srgbClr val="005B82"/>
              </a:solidFill>
            </a:endParaRPr>
          </a:p>
        </p:txBody>
      </p:sp>
      <p:sp>
        <p:nvSpPr>
          <p:cNvPr id="12" name="Text Box 71"/>
          <p:cNvSpPr txBox="1">
            <a:spLocks noChangeArrowheads="1"/>
          </p:cNvSpPr>
          <p:nvPr/>
        </p:nvSpPr>
        <p:spPr bwMode="auto">
          <a:xfrm>
            <a:off x="4000496" y="6500834"/>
            <a:ext cx="1155766" cy="153888"/>
          </a:xfrm>
          <a:prstGeom prst="rect">
            <a:avLst/>
          </a:prstGeom>
          <a:noFill/>
          <a:ln w="9525">
            <a:noFill/>
            <a:miter lim="800000"/>
            <a:headEnd/>
            <a:tailEnd/>
          </a:ln>
          <a:effectLst/>
        </p:spPr>
        <p:txBody>
          <a:bodyPr wrap="none" lIns="0" tIns="0" rIns="0" bIns="0">
            <a:spAutoFit/>
          </a:bodyPr>
          <a:lstStyle/>
          <a:p>
            <a:r>
              <a:rPr lang="de-DE" sz="1000" dirty="0" smtClean="0">
                <a:solidFill>
                  <a:srgbClr val="005B82"/>
                </a:solidFill>
              </a:rPr>
              <a:t>Tobias Stockmanns </a:t>
            </a:r>
            <a:endParaRPr lang="de-DE" sz="1000" dirty="0">
              <a:solidFill>
                <a:srgbClr val="005B82"/>
              </a:solidFill>
            </a:endParaRPr>
          </a:p>
        </p:txBody>
      </p:sp>
      <p:graphicFrame>
        <p:nvGraphicFramePr>
          <p:cNvPr id="203777" name="Object 1"/>
          <p:cNvGraphicFramePr>
            <a:graphicFrameLocks noChangeAspect="1"/>
          </p:cNvGraphicFramePr>
          <p:nvPr/>
        </p:nvGraphicFramePr>
        <p:xfrm>
          <a:off x="7572396" y="6072206"/>
          <a:ext cx="1439862" cy="346075"/>
        </p:xfrm>
        <a:graphic>
          <a:graphicData uri="http://schemas.openxmlformats.org/presentationml/2006/ole">
            <mc:AlternateContent xmlns:mc="http://schemas.openxmlformats.org/markup-compatibility/2006">
              <mc:Choice xmlns:v="urn:schemas-microsoft-com:vml" Requires="v">
                <p:oleObj spid="_x0000_s203788" name="Bitmap" r:id="rId15" imgW="1905266" imgH="457143" progId="PBrush">
                  <p:embed/>
                </p:oleObj>
              </mc:Choice>
              <mc:Fallback>
                <p:oleObj name="Bitmap" r:id="rId15" imgW="1905266" imgH="457143" progId="PBrush">
                  <p:embed/>
                  <p:pic>
                    <p:nvPicPr>
                      <p:cNvPr id="0" name="Picture 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572396" y="6072206"/>
                        <a:ext cx="1439862" cy="346075"/>
                      </a:xfrm>
                      <a:prstGeom prst="rect">
                        <a:avLst/>
                      </a:prstGeom>
                      <a:noFill/>
                      <a:ln>
                        <a:noFill/>
                      </a:ln>
                      <a:extLst>
                        <a:ext uri="{909E8E84-426E-40DD-AFC4-6F175D3DCCD1}">
                          <a14:hiddenFill xmlns:a14="http://schemas.microsoft.com/office/drawing/2010/main">
                            <a:solidFill>
                              <a:srgbClr val="00CC99"/>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cSld>
  <p:clrMap bg1="lt1" tx1="dk1" bg2="lt2" tx2="dk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fontAlgn="base">
        <a:spcBef>
          <a:spcPct val="0"/>
        </a:spcBef>
        <a:spcAft>
          <a:spcPct val="0"/>
        </a:spcAft>
        <a:defRPr sz="2600" b="1">
          <a:solidFill>
            <a:srgbClr val="005B82"/>
          </a:solidFill>
          <a:latin typeface="+mj-lt"/>
          <a:ea typeface="+mj-ea"/>
          <a:cs typeface="+mj-cs"/>
        </a:defRPr>
      </a:lvl1pPr>
      <a:lvl2pPr algn="l" rtl="0" fontAlgn="base">
        <a:spcBef>
          <a:spcPct val="0"/>
        </a:spcBef>
        <a:spcAft>
          <a:spcPct val="0"/>
        </a:spcAft>
        <a:defRPr sz="2600" b="1">
          <a:solidFill>
            <a:srgbClr val="005B82"/>
          </a:solidFill>
          <a:latin typeface="Arial" charset="0"/>
        </a:defRPr>
      </a:lvl2pPr>
      <a:lvl3pPr algn="l" rtl="0" fontAlgn="base">
        <a:spcBef>
          <a:spcPct val="0"/>
        </a:spcBef>
        <a:spcAft>
          <a:spcPct val="0"/>
        </a:spcAft>
        <a:defRPr sz="2600" b="1">
          <a:solidFill>
            <a:srgbClr val="005B82"/>
          </a:solidFill>
          <a:latin typeface="Arial" charset="0"/>
        </a:defRPr>
      </a:lvl3pPr>
      <a:lvl4pPr algn="l" rtl="0" fontAlgn="base">
        <a:spcBef>
          <a:spcPct val="0"/>
        </a:spcBef>
        <a:spcAft>
          <a:spcPct val="0"/>
        </a:spcAft>
        <a:defRPr sz="2600" b="1">
          <a:solidFill>
            <a:srgbClr val="005B82"/>
          </a:solidFill>
          <a:latin typeface="Arial" charset="0"/>
        </a:defRPr>
      </a:lvl4pPr>
      <a:lvl5pPr algn="l" rtl="0" fontAlgn="base">
        <a:spcBef>
          <a:spcPct val="0"/>
        </a:spcBef>
        <a:spcAft>
          <a:spcPct val="0"/>
        </a:spcAft>
        <a:defRPr sz="2600" b="1">
          <a:solidFill>
            <a:srgbClr val="005B82"/>
          </a:solidFill>
          <a:latin typeface="Arial" charset="0"/>
        </a:defRPr>
      </a:lvl5pPr>
      <a:lvl6pPr marL="457200" algn="l" rtl="0" fontAlgn="base">
        <a:spcBef>
          <a:spcPct val="0"/>
        </a:spcBef>
        <a:spcAft>
          <a:spcPct val="0"/>
        </a:spcAft>
        <a:defRPr sz="2600" b="1">
          <a:solidFill>
            <a:srgbClr val="005B82"/>
          </a:solidFill>
          <a:latin typeface="Arial" charset="0"/>
        </a:defRPr>
      </a:lvl6pPr>
      <a:lvl7pPr marL="914400" algn="l" rtl="0" fontAlgn="base">
        <a:spcBef>
          <a:spcPct val="0"/>
        </a:spcBef>
        <a:spcAft>
          <a:spcPct val="0"/>
        </a:spcAft>
        <a:defRPr sz="2600" b="1">
          <a:solidFill>
            <a:srgbClr val="005B82"/>
          </a:solidFill>
          <a:latin typeface="Arial" charset="0"/>
        </a:defRPr>
      </a:lvl7pPr>
      <a:lvl8pPr marL="1371600" algn="l" rtl="0" fontAlgn="base">
        <a:spcBef>
          <a:spcPct val="0"/>
        </a:spcBef>
        <a:spcAft>
          <a:spcPct val="0"/>
        </a:spcAft>
        <a:defRPr sz="2600" b="1">
          <a:solidFill>
            <a:srgbClr val="005B82"/>
          </a:solidFill>
          <a:latin typeface="Arial" charset="0"/>
        </a:defRPr>
      </a:lvl8pPr>
      <a:lvl9pPr marL="1828800" algn="l" rtl="0" fontAlgn="base">
        <a:spcBef>
          <a:spcPct val="0"/>
        </a:spcBef>
        <a:spcAft>
          <a:spcPct val="0"/>
        </a:spcAft>
        <a:defRPr sz="2600" b="1">
          <a:solidFill>
            <a:srgbClr val="005B82"/>
          </a:solidFill>
          <a:latin typeface="Arial" charset="0"/>
        </a:defRPr>
      </a:lvl9pPr>
    </p:titleStyle>
    <p:bodyStyle>
      <a:lvl1pPr marL="342900" indent="-342900" algn="l" rtl="0" fontAlgn="base">
        <a:spcBef>
          <a:spcPct val="20000"/>
        </a:spcBef>
        <a:spcAft>
          <a:spcPct val="0"/>
        </a:spcAft>
        <a:buClr>
          <a:srgbClr val="009EE0"/>
        </a:buClr>
        <a:defRPr sz="2200">
          <a:solidFill>
            <a:schemeClr val="tx1"/>
          </a:solidFill>
          <a:latin typeface="+mn-lt"/>
          <a:ea typeface="+mn-ea"/>
          <a:cs typeface="+mn-cs"/>
        </a:defRPr>
      </a:lvl1pPr>
      <a:lvl2pPr marL="742950" indent="-285750" algn="l" rtl="0" fontAlgn="base">
        <a:spcBef>
          <a:spcPct val="20000"/>
        </a:spcBef>
        <a:spcAft>
          <a:spcPct val="0"/>
        </a:spcAft>
        <a:buClr>
          <a:srgbClr val="005B82"/>
        </a:buClr>
        <a:buFont typeface="Wingdings" pitchFamily="2" charset="2"/>
        <a:buChar char="§"/>
        <a:defRPr sz="2200">
          <a:solidFill>
            <a:schemeClr val="tx1"/>
          </a:solidFill>
          <a:latin typeface="+mn-lt"/>
        </a:defRPr>
      </a:lvl2pPr>
      <a:lvl3pPr marL="1143000" indent="-228600" algn="l" rtl="0" fontAlgn="base">
        <a:spcBef>
          <a:spcPct val="20000"/>
        </a:spcBef>
        <a:spcAft>
          <a:spcPct val="0"/>
        </a:spcAft>
        <a:buClr>
          <a:srgbClr val="005B82"/>
        </a:buClr>
        <a:buFont typeface="Arial" pitchFamily="34" charset="0"/>
        <a:buChar char="•"/>
        <a:defRPr sz="2200" i="1">
          <a:solidFill>
            <a:schemeClr val="tx1"/>
          </a:solidFill>
          <a:latin typeface="+mn-lt"/>
        </a:defRPr>
      </a:lvl3pPr>
      <a:lvl4pPr marL="1600200" indent="-228600" algn="l" rtl="0" fontAlgn="base">
        <a:spcBef>
          <a:spcPct val="20000"/>
        </a:spcBef>
        <a:spcAft>
          <a:spcPct val="0"/>
        </a:spcAft>
        <a:buClr>
          <a:srgbClr val="009EE0"/>
        </a:buClr>
        <a:defRPr sz="1800">
          <a:solidFill>
            <a:schemeClr val="tx1"/>
          </a:solidFill>
          <a:latin typeface="+mn-lt"/>
        </a:defRPr>
      </a:lvl4pPr>
      <a:lvl5pPr marL="2057400" indent="-228600" algn="l" rtl="0" fontAlgn="base">
        <a:spcBef>
          <a:spcPct val="20000"/>
        </a:spcBef>
        <a:spcAft>
          <a:spcPct val="0"/>
        </a:spcAft>
        <a:buClr>
          <a:srgbClr val="009EE0"/>
        </a:buClr>
        <a:defRPr sz="1600">
          <a:solidFill>
            <a:schemeClr val="tx1"/>
          </a:solidFill>
          <a:latin typeface="+mn-lt"/>
        </a:defRPr>
      </a:lvl5pPr>
      <a:lvl6pPr marL="2514600" indent="-228600" algn="l" rtl="0" fontAlgn="base">
        <a:spcBef>
          <a:spcPct val="20000"/>
        </a:spcBef>
        <a:spcAft>
          <a:spcPct val="0"/>
        </a:spcAft>
        <a:buClr>
          <a:srgbClr val="009EE0"/>
        </a:buClr>
        <a:defRPr sz="2000">
          <a:solidFill>
            <a:schemeClr val="tx1"/>
          </a:solidFill>
          <a:latin typeface="+mn-lt"/>
        </a:defRPr>
      </a:lvl6pPr>
      <a:lvl7pPr marL="2971800" indent="-228600" algn="l" rtl="0" fontAlgn="base">
        <a:spcBef>
          <a:spcPct val="20000"/>
        </a:spcBef>
        <a:spcAft>
          <a:spcPct val="0"/>
        </a:spcAft>
        <a:buClr>
          <a:srgbClr val="009EE0"/>
        </a:buClr>
        <a:defRPr sz="2000">
          <a:solidFill>
            <a:schemeClr val="tx1"/>
          </a:solidFill>
          <a:latin typeface="+mn-lt"/>
        </a:defRPr>
      </a:lvl7pPr>
      <a:lvl8pPr marL="3429000" indent="-228600" algn="l" rtl="0" fontAlgn="base">
        <a:spcBef>
          <a:spcPct val="20000"/>
        </a:spcBef>
        <a:spcAft>
          <a:spcPct val="0"/>
        </a:spcAft>
        <a:buClr>
          <a:srgbClr val="009EE0"/>
        </a:buClr>
        <a:defRPr sz="2000">
          <a:solidFill>
            <a:schemeClr val="tx1"/>
          </a:solidFill>
          <a:latin typeface="+mn-lt"/>
        </a:defRPr>
      </a:lvl8pPr>
      <a:lvl9pPr marL="3886200" indent="-228600" algn="l" rtl="0" fontAlgn="base">
        <a:spcBef>
          <a:spcPct val="20000"/>
        </a:spcBef>
        <a:spcAft>
          <a:spcPct val="0"/>
        </a:spcAft>
        <a:buClr>
          <a:srgbClr val="009EE0"/>
        </a:buCl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diagramLayout" Target="../diagrams/layout9.xml"/><Relationship Id="rId13" Type="http://schemas.openxmlformats.org/officeDocument/2006/relationships/diagramLayout" Target="../diagrams/layout10.xml"/><Relationship Id="rId3" Type="http://schemas.openxmlformats.org/officeDocument/2006/relationships/diagramLayout" Target="../diagrams/layout8.xml"/><Relationship Id="rId7" Type="http://schemas.openxmlformats.org/officeDocument/2006/relationships/diagramData" Target="../diagrams/data9.xml"/><Relationship Id="rId12" Type="http://schemas.openxmlformats.org/officeDocument/2006/relationships/diagramData" Target="../diagrams/data10.xml"/><Relationship Id="rId2" Type="http://schemas.openxmlformats.org/officeDocument/2006/relationships/diagramData" Target="../diagrams/data8.xml"/><Relationship Id="rId16" Type="http://schemas.microsoft.com/office/2007/relationships/diagramDrawing" Target="../diagrams/drawing10.xml"/><Relationship Id="rId1" Type="http://schemas.openxmlformats.org/officeDocument/2006/relationships/slideLayout" Target="../slideLayouts/slideLayout2.xml"/><Relationship Id="rId6" Type="http://schemas.microsoft.com/office/2007/relationships/diagramDrawing" Target="../diagrams/drawing8.xml"/><Relationship Id="rId11" Type="http://schemas.microsoft.com/office/2007/relationships/diagramDrawing" Target="../diagrams/drawing9.xml"/><Relationship Id="rId5" Type="http://schemas.openxmlformats.org/officeDocument/2006/relationships/diagramColors" Target="../diagrams/colors8.xml"/><Relationship Id="rId15" Type="http://schemas.openxmlformats.org/officeDocument/2006/relationships/diagramColors" Target="../diagrams/colors10.xml"/><Relationship Id="rId10" Type="http://schemas.openxmlformats.org/officeDocument/2006/relationships/diagramColors" Target="../diagrams/colors9.xml"/><Relationship Id="rId4" Type="http://schemas.openxmlformats.org/officeDocument/2006/relationships/diagramQuickStyle" Target="../diagrams/quickStyle8.xml"/><Relationship Id="rId9" Type="http://schemas.openxmlformats.org/officeDocument/2006/relationships/diagramQuickStyle" Target="../diagrams/quickStyle9.xml"/><Relationship Id="rId14" Type="http://schemas.openxmlformats.org/officeDocument/2006/relationships/diagramQuickStyle" Target="../diagrams/quickStyle10.xml"/></Relationships>
</file>

<file path=ppt/slides/_rels/slide11.xml.rels><?xml version="1.0" encoding="UTF-8" standalone="yes"?>
<Relationships xmlns="http://schemas.openxmlformats.org/package/2006/relationships"><Relationship Id="rId8" Type="http://schemas.openxmlformats.org/officeDocument/2006/relationships/diagramLayout" Target="../diagrams/layout12.xml"/><Relationship Id="rId13" Type="http://schemas.openxmlformats.org/officeDocument/2006/relationships/diagramLayout" Target="../diagrams/layout13.xml"/><Relationship Id="rId3" Type="http://schemas.openxmlformats.org/officeDocument/2006/relationships/diagramLayout" Target="../diagrams/layout11.xml"/><Relationship Id="rId7" Type="http://schemas.openxmlformats.org/officeDocument/2006/relationships/diagramData" Target="../diagrams/data12.xml"/><Relationship Id="rId12" Type="http://schemas.openxmlformats.org/officeDocument/2006/relationships/diagramData" Target="../diagrams/data13.xml"/><Relationship Id="rId2" Type="http://schemas.openxmlformats.org/officeDocument/2006/relationships/diagramData" Target="../diagrams/data11.xml"/><Relationship Id="rId16" Type="http://schemas.microsoft.com/office/2007/relationships/diagramDrawing" Target="../diagrams/drawing13.xml"/><Relationship Id="rId1" Type="http://schemas.openxmlformats.org/officeDocument/2006/relationships/slideLayout" Target="../slideLayouts/slideLayout2.xml"/><Relationship Id="rId6" Type="http://schemas.microsoft.com/office/2007/relationships/diagramDrawing" Target="../diagrams/drawing11.xml"/><Relationship Id="rId11" Type="http://schemas.microsoft.com/office/2007/relationships/diagramDrawing" Target="../diagrams/drawing12.xml"/><Relationship Id="rId5" Type="http://schemas.openxmlformats.org/officeDocument/2006/relationships/diagramColors" Target="../diagrams/colors11.xml"/><Relationship Id="rId15" Type="http://schemas.openxmlformats.org/officeDocument/2006/relationships/diagramColors" Target="../diagrams/colors13.xml"/><Relationship Id="rId10" Type="http://schemas.openxmlformats.org/officeDocument/2006/relationships/diagramColors" Target="../diagrams/colors12.xml"/><Relationship Id="rId4" Type="http://schemas.openxmlformats.org/officeDocument/2006/relationships/diagramQuickStyle" Target="../diagrams/quickStyle11.xml"/><Relationship Id="rId9" Type="http://schemas.openxmlformats.org/officeDocument/2006/relationships/diagramQuickStyle" Target="../diagrams/quickStyle12.xml"/><Relationship Id="rId14" Type="http://schemas.openxmlformats.org/officeDocument/2006/relationships/diagramQuickStyle" Target="../diagrams/quickStyle13.xml"/></Relationships>
</file>

<file path=ppt/slides/_rels/slide12.xml.rels><?xml version="1.0" encoding="UTF-8" standalone="yes"?>
<Relationships xmlns="http://schemas.openxmlformats.org/package/2006/relationships"><Relationship Id="rId8" Type="http://schemas.openxmlformats.org/officeDocument/2006/relationships/diagramLayout" Target="../diagrams/layout15.xml"/><Relationship Id="rId13" Type="http://schemas.openxmlformats.org/officeDocument/2006/relationships/diagramLayout" Target="../diagrams/layout16.xml"/><Relationship Id="rId3" Type="http://schemas.openxmlformats.org/officeDocument/2006/relationships/diagramLayout" Target="../diagrams/layout14.xml"/><Relationship Id="rId7" Type="http://schemas.openxmlformats.org/officeDocument/2006/relationships/diagramData" Target="../diagrams/data15.xml"/><Relationship Id="rId12" Type="http://schemas.openxmlformats.org/officeDocument/2006/relationships/diagramData" Target="../diagrams/data16.xml"/><Relationship Id="rId2" Type="http://schemas.openxmlformats.org/officeDocument/2006/relationships/diagramData" Target="../diagrams/data14.xml"/><Relationship Id="rId16" Type="http://schemas.microsoft.com/office/2007/relationships/diagramDrawing" Target="../diagrams/drawing16.xml"/><Relationship Id="rId1" Type="http://schemas.openxmlformats.org/officeDocument/2006/relationships/slideLayout" Target="../slideLayouts/slideLayout2.xml"/><Relationship Id="rId6" Type="http://schemas.microsoft.com/office/2007/relationships/diagramDrawing" Target="../diagrams/drawing14.xml"/><Relationship Id="rId11" Type="http://schemas.microsoft.com/office/2007/relationships/diagramDrawing" Target="../diagrams/drawing15.xml"/><Relationship Id="rId5" Type="http://schemas.openxmlformats.org/officeDocument/2006/relationships/diagramColors" Target="../diagrams/colors14.xml"/><Relationship Id="rId15" Type="http://schemas.openxmlformats.org/officeDocument/2006/relationships/diagramColors" Target="../diagrams/colors16.xml"/><Relationship Id="rId10" Type="http://schemas.openxmlformats.org/officeDocument/2006/relationships/diagramColors" Target="../diagrams/colors15.xml"/><Relationship Id="rId4" Type="http://schemas.openxmlformats.org/officeDocument/2006/relationships/diagramQuickStyle" Target="../diagrams/quickStyle14.xml"/><Relationship Id="rId9" Type="http://schemas.openxmlformats.org/officeDocument/2006/relationships/diagramQuickStyle" Target="../diagrams/quickStyle15.xml"/><Relationship Id="rId14" Type="http://schemas.openxmlformats.org/officeDocument/2006/relationships/diagramQuickStyle" Target="../diagrams/quickStyle16.xml"/></Relationships>
</file>

<file path=ppt/slides/_rels/slide13.xml.rels><?xml version="1.0" encoding="UTF-8" standalone="yes"?>
<Relationships xmlns="http://schemas.openxmlformats.org/package/2006/relationships"><Relationship Id="rId8" Type="http://schemas.openxmlformats.org/officeDocument/2006/relationships/diagramLayout" Target="../diagrams/layout18.xml"/><Relationship Id="rId13" Type="http://schemas.openxmlformats.org/officeDocument/2006/relationships/diagramLayout" Target="../diagrams/layout19.xml"/><Relationship Id="rId3" Type="http://schemas.openxmlformats.org/officeDocument/2006/relationships/diagramLayout" Target="../diagrams/layout17.xml"/><Relationship Id="rId7" Type="http://schemas.openxmlformats.org/officeDocument/2006/relationships/diagramData" Target="../diagrams/data18.xml"/><Relationship Id="rId12" Type="http://schemas.openxmlformats.org/officeDocument/2006/relationships/diagramData" Target="../diagrams/data19.xml"/><Relationship Id="rId2" Type="http://schemas.openxmlformats.org/officeDocument/2006/relationships/diagramData" Target="../diagrams/data17.xml"/><Relationship Id="rId16" Type="http://schemas.microsoft.com/office/2007/relationships/diagramDrawing" Target="../diagrams/drawing19.xml"/><Relationship Id="rId1" Type="http://schemas.openxmlformats.org/officeDocument/2006/relationships/slideLayout" Target="../slideLayouts/slideLayout2.xml"/><Relationship Id="rId6" Type="http://schemas.microsoft.com/office/2007/relationships/diagramDrawing" Target="../diagrams/drawing17.xml"/><Relationship Id="rId11" Type="http://schemas.microsoft.com/office/2007/relationships/diagramDrawing" Target="../diagrams/drawing18.xml"/><Relationship Id="rId5" Type="http://schemas.openxmlformats.org/officeDocument/2006/relationships/diagramColors" Target="../diagrams/colors17.xml"/><Relationship Id="rId15" Type="http://schemas.openxmlformats.org/officeDocument/2006/relationships/diagramColors" Target="../diagrams/colors19.xml"/><Relationship Id="rId10" Type="http://schemas.openxmlformats.org/officeDocument/2006/relationships/diagramColors" Target="../diagrams/colors18.xml"/><Relationship Id="rId4" Type="http://schemas.openxmlformats.org/officeDocument/2006/relationships/diagramQuickStyle" Target="../diagrams/quickStyle17.xml"/><Relationship Id="rId9" Type="http://schemas.openxmlformats.org/officeDocument/2006/relationships/diagramQuickStyle" Target="../diagrams/quickStyle18.xml"/><Relationship Id="rId14" Type="http://schemas.openxmlformats.org/officeDocument/2006/relationships/diagramQuickStyle" Target="../diagrams/quickStyle19.xml"/></Relationships>
</file>

<file path=ppt/slides/_rels/slide14.xml.rels><?xml version="1.0" encoding="UTF-8" standalone="yes"?>
<Relationships xmlns="http://schemas.openxmlformats.org/package/2006/relationships"><Relationship Id="rId8" Type="http://schemas.openxmlformats.org/officeDocument/2006/relationships/diagramLayout" Target="../diagrams/layout21.xml"/><Relationship Id="rId13" Type="http://schemas.openxmlformats.org/officeDocument/2006/relationships/diagramLayout" Target="../diagrams/layout22.xml"/><Relationship Id="rId3" Type="http://schemas.openxmlformats.org/officeDocument/2006/relationships/diagramLayout" Target="../diagrams/layout20.xml"/><Relationship Id="rId7" Type="http://schemas.openxmlformats.org/officeDocument/2006/relationships/diagramData" Target="../diagrams/data21.xml"/><Relationship Id="rId12" Type="http://schemas.openxmlformats.org/officeDocument/2006/relationships/diagramData" Target="../diagrams/data22.xml"/><Relationship Id="rId2" Type="http://schemas.openxmlformats.org/officeDocument/2006/relationships/diagramData" Target="../diagrams/data20.xml"/><Relationship Id="rId16" Type="http://schemas.microsoft.com/office/2007/relationships/diagramDrawing" Target="../diagrams/drawing22.xml"/><Relationship Id="rId1" Type="http://schemas.openxmlformats.org/officeDocument/2006/relationships/slideLayout" Target="../slideLayouts/slideLayout2.xml"/><Relationship Id="rId6" Type="http://schemas.microsoft.com/office/2007/relationships/diagramDrawing" Target="../diagrams/drawing20.xml"/><Relationship Id="rId11" Type="http://schemas.microsoft.com/office/2007/relationships/diagramDrawing" Target="../diagrams/drawing21.xml"/><Relationship Id="rId5" Type="http://schemas.openxmlformats.org/officeDocument/2006/relationships/diagramColors" Target="../diagrams/colors20.xml"/><Relationship Id="rId15" Type="http://schemas.openxmlformats.org/officeDocument/2006/relationships/diagramColors" Target="../diagrams/colors22.xml"/><Relationship Id="rId10" Type="http://schemas.openxmlformats.org/officeDocument/2006/relationships/diagramColors" Target="../diagrams/colors21.xml"/><Relationship Id="rId4" Type="http://schemas.openxmlformats.org/officeDocument/2006/relationships/diagramQuickStyle" Target="../diagrams/quickStyle20.xml"/><Relationship Id="rId9" Type="http://schemas.openxmlformats.org/officeDocument/2006/relationships/diagramQuickStyle" Target="../diagrams/quickStyle21.xml"/><Relationship Id="rId14" Type="http://schemas.openxmlformats.org/officeDocument/2006/relationships/diagramQuickStyle" Target="../diagrams/quickStyle2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diagramLayout" Target="../diagrams/layout6.xml"/><Relationship Id="rId13" Type="http://schemas.openxmlformats.org/officeDocument/2006/relationships/diagramLayout" Target="../diagrams/layout7.xml"/><Relationship Id="rId3" Type="http://schemas.openxmlformats.org/officeDocument/2006/relationships/diagramLayout" Target="../diagrams/layout5.xml"/><Relationship Id="rId7" Type="http://schemas.openxmlformats.org/officeDocument/2006/relationships/diagramData" Target="../diagrams/data6.xml"/><Relationship Id="rId12" Type="http://schemas.openxmlformats.org/officeDocument/2006/relationships/diagramData" Target="../diagrams/data7.xml"/><Relationship Id="rId2" Type="http://schemas.openxmlformats.org/officeDocument/2006/relationships/diagramData" Target="../diagrams/data5.xml"/><Relationship Id="rId16" Type="http://schemas.microsoft.com/office/2007/relationships/diagramDrawing" Target="../diagrams/drawing7.xml"/><Relationship Id="rId1" Type="http://schemas.openxmlformats.org/officeDocument/2006/relationships/slideLayout" Target="../slideLayouts/slideLayout2.xml"/><Relationship Id="rId6" Type="http://schemas.microsoft.com/office/2007/relationships/diagramDrawing" Target="../diagrams/drawing5.xml"/><Relationship Id="rId11" Type="http://schemas.microsoft.com/office/2007/relationships/diagramDrawing" Target="../diagrams/drawing6.xml"/><Relationship Id="rId5" Type="http://schemas.openxmlformats.org/officeDocument/2006/relationships/diagramColors" Target="../diagrams/colors5.xml"/><Relationship Id="rId15" Type="http://schemas.openxmlformats.org/officeDocument/2006/relationships/diagramColors" Target="../diagrams/colors7.xml"/><Relationship Id="rId10" Type="http://schemas.openxmlformats.org/officeDocument/2006/relationships/diagramColors" Target="../diagrams/colors6.xml"/><Relationship Id="rId4" Type="http://schemas.openxmlformats.org/officeDocument/2006/relationships/diagramQuickStyle" Target="../diagrams/quickStyle5.xml"/><Relationship Id="rId9" Type="http://schemas.openxmlformats.org/officeDocument/2006/relationships/diagramQuickStyle" Target="../diagrams/quickStyle6.xml"/><Relationship Id="rId14"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2" name="Rectangle 4"/>
          <p:cNvSpPr>
            <a:spLocks noGrp="1" noChangeArrowheads="1"/>
          </p:cNvSpPr>
          <p:nvPr>
            <p:ph type="ctrTitle"/>
          </p:nvPr>
        </p:nvSpPr>
        <p:spPr/>
        <p:txBody>
          <a:bodyPr/>
          <a:lstStyle/>
          <a:p>
            <a:r>
              <a:rPr lang="en-US" sz="4400" dirty="0" smtClean="0"/>
              <a:t>Time ordered simulation</a:t>
            </a:r>
            <a:endParaRPr lang="en-US" sz="4400" dirty="0"/>
          </a:p>
        </p:txBody>
      </p:sp>
      <p:sp>
        <p:nvSpPr>
          <p:cNvPr id="109573" name="Rectangle 5"/>
          <p:cNvSpPr>
            <a:spLocks noGrp="1" noChangeArrowheads="1"/>
          </p:cNvSpPr>
          <p:nvPr>
            <p:ph type="subTitle" idx="1"/>
          </p:nvPr>
        </p:nvSpPr>
        <p:spPr/>
        <p:txBody>
          <a:bodyPr/>
          <a:lstStyle/>
          <a:p>
            <a:endParaRPr lang="en-US" dirty="0"/>
          </a:p>
        </p:txBody>
      </p:sp>
      <p:sp>
        <p:nvSpPr>
          <p:cNvPr id="109574" name="Text Box 6"/>
          <p:cNvSpPr txBox="1">
            <a:spLocks noChangeArrowheads="1"/>
          </p:cNvSpPr>
          <p:nvPr/>
        </p:nvSpPr>
        <p:spPr bwMode="auto">
          <a:xfrm>
            <a:off x="2313127" y="4995863"/>
            <a:ext cx="1830245" cy="307777"/>
          </a:xfrm>
          <a:prstGeom prst="rect">
            <a:avLst/>
          </a:prstGeom>
          <a:noFill/>
          <a:ln w="9525">
            <a:noFill/>
            <a:miter lim="800000"/>
            <a:headEnd/>
            <a:tailEnd/>
          </a:ln>
          <a:effectLst/>
        </p:spPr>
        <p:txBody>
          <a:bodyPr wrap="none">
            <a:spAutoFit/>
          </a:bodyPr>
          <a:lstStyle/>
          <a:p>
            <a:pPr>
              <a:spcBef>
                <a:spcPct val="50000"/>
              </a:spcBef>
            </a:pPr>
            <a:r>
              <a:rPr lang="de-DE" sz="1400" dirty="0">
                <a:solidFill>
                  <a:srgbClr val="F4F4F4"/>
                </a:solidFill>
              </a:rPr>
              <a:t>| </a:t>
            </a:r>
            <a:r>
              <a:rPr lang="de-DE" sz="1400" dirty="0" smtClean="0">
                <a:solidFill>
                  <a:srgbClr val="F4F4F4"/>
                </a:solidFill>
              </a:rPr>
              <a:t>Tobias Stockmanns</a:t>
            </a:r>
            <a:endParaRPr lang="de-DE" sz="1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Illustration of storage process</a:t>
            </a:r>
            <a:endParaRPr lang="en-US" dirty="0"/>
          </a:p>
        </p:txBody>
      </p:sp>
      <p:graphicFrame>
        <p:nvGraphicFramePr>
          <p:cNvPr id="4" name="Inhaltsplatzhalter 3"/>
          <p:cNvGraphicFramePr>
            <a:graphicFrameLocks noGrp="1"/>
          </p:cNvGraphicFramePr>
          <p:nvPr>
            <p:ph idx="1"/>
          </p:nvPr>
        </p:nvGraphicFramePr>
        <p:xfrm>
          <a:off x="719138" y="1000125"/>
          <a:ext cx="7772400" cy="14207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m 4"/>
          <p:cNvGraphicFramePr/>
          <p:nvPr/>
        </p:nvGraphicFramePr>
        <p:xfrm>
          <a:off x="755576" y="2708920"/>
          <a:ext cx="7704856" cy="122413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6" name="Diagramm 5"/>
          <p:cNvGraphicFramePr/>
          <p:nvPr/>
        </p:nvGraphicFramePr>
        <p:xfrm>
          <a:off x="755576" y="4221088"/>
          <a:ext cx="7704856" cy="1224136"/>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7" name="Textfeld 6"/>
          <p:cNvSpPr txBox="1"/>
          <p:nvPr/>
        </p:nvSpPr>
        <p:spPr>
          <a:xfrm>
            <a:off x="611560" y="836712"/>
            <a:ext cx="3031599" cy="369332"/>
          </a:xfrm>
          <a:prstGeom prst="rect">
            <a:avLst/>
          </a:prstGeom>
          <a:noFill/>
        </p:spPr>
        <p:txBody>
          <a:bodyPr wrap="none" rtlCol="0">
            <a:spAutoFit/>
          </a:bodyPr>
          <a:lstStyle/>
          <a:p>
            <a:r>
              <a:rPr lang="en-US" dirty="0" smtClean="0"/>
              <a:t>Event Input from MC Stage:</a:t>
            </a:r>
            <a:endParaRPr lang="en-US" dirty="0"/>
          </a:p>
        </p:txBody>
      </p:sp>
      <p:sp>
        <p:nvSpPr>
          <p:cNvPr id="8" name="Textfeld 7"/>
          <p:cNvSpPr txBox="1"/>
          <p:nvPr/>
        </p:nvSpPr>
        <p:spPr>
          <a:xfrm>
            <a:off x="683568" y="2420888"/>
            <a:ext cx="2116990" cy="369332"/>
          </a:xfrm>
          <a:prstGeom prst="rect">
            <a:avLst/>
          </a:prstGeom>
          <a:noFill/>
        </p:spPr>
        <p:txBody>
          <a:bodyPr wrap="none" rtlCol="0">
            <a:spAutoFit/>
          </a:bodyPr>
          <a:lstStyle/>
          <a:p>
            <a:r>
              <a:rPr lang="en-US" dirty="0" smtClean="0"/>
              <a:t>Buffer in </a:t>
            </a:r>
            <a:r>
              <a:rPr lang="en-US" dirty="0" err="1" smtClean="0"/>
              <a:t>Digi</a:t>
            </a:r>
            <a:r>
              <a:rPr lang="en-US" dirty="0" smtClean="0"/>
              <a:t>-Task:</a:t>
            </a:r>
            <a:endParaRPr lang="en-US" dirty="0"/>
          </a:p>
        </p:txBody>
      </p:sp>
      <p:sp>
        <p:nvSpPr>
          <p:cNvPr id="9" name="Textfeld 8"/>
          <p:cNvSpPr txBox="1"/>
          <p:nvPr/>
        </p:nvSpPr>
        <p:spPr>
          <a:xfrm>
            <a:off x="683568" y="4139788"/>
            <a:ext cx="2608471" cy="369332"/>
          </a:xfrm>
          <a:prstGeom prst="rect">
            <a:avLst/>
          </a:prstGeom>
          <a:noFill/>
        </p:spPr>
        <p:txBody>
          <a:bodyPr wrap="none" rtlCol="0">
            <a:spAutoFit/>
          </a:bodyPr>
          <a:lstStyle/>
          <a:p>
            <a:r>
              <a:rPr lang="en-US" dirty="0" smtClean="0"/>
              <a:t>Storage in Tree Entries:</a:t>
            </a:r>
            <a:endParaRPr lang="en-US" dirty="0"/>
          </a:p>
        </p:txBody>
      </p:sp>
      <p:sp>
        <p:nvSpPr>
          <p:cNvPr id="11" name="Rechteck 10"/>
          <p:cNvSpPr/>
          <p:nvPr/>
        </p:nvSpPr>
        <p:spPr>
          <a:xfrm>
            <a:off x="3635896" y="1124744"/>
            <a:ext cx="4896544" cy="115212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hteck 11"/>
          <p:cNvSpPr/>
          <p:nvPr/>
        </p:nvSpPr>
        <p:spPr>
          <a:xfrm>
            <a:off x="3635896" y="2780928"/>
            <a:ext cx="4896544" cy="115212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hteck 12"/>
          <p:cNvSpPr/>
          <p:nvPr/>
        </p:nvSpPr>
        <p:spPr>
          <a:xfrm>
            <a:off x="3563888" y="4221088"/>
            <a:ext cx="4968552" cy="115212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Gerade Verbindung mit Pfeil 16"/>
          <p:cNvCxnSpPr>
            <a:endCxn id="12" idx="1"/>
          </p:cNvCxnSpPr>
          <p:nvPr/>
        </p:nvCxnSpPr>
        <p:spPr>
          <a:xfrm rot="10800000" flipV="1">
            <a:off x="3635896" y="2924944"/>
            <a:ext cx="1152128" cy="432048"/>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8" name="Textfeld 17"/>
          <p:cNvSpPr txBox="1"/>
          <p:nvPr/>
        </p:nvSpPr>
        <p:spPr>
          <a:xfrm>
            <a:off x="4572000" y="2420888"/>
            <a:ext cx="4176464" cy="1200329"/>
          </a:xfrm>
          <a:prstGeom prst="rect">
            <a:avLst/>
          </a:prstGeom>
          <a:noFill/>
        </p:spPr>
        <p:txBody>
          <a:bodyPr wrap="square" rtlCol="0">
            <a:spAutoFit/>
          </a:bodyPr>
          <a:lstStyle/>
          <a:p>
            <a:r>
              <a:rPr lang="en-US" dirty="0" smtClean="0"/>
              <a:t>One new hit in pixel detector:</a:t>
            </a:r>
          </a:p>
          <a:p>
            <a:pPr marL="630238" lvl="1" indent="-173038">
              <a:buFont typeface="Arial" pitchFamily="34" charset="0"/>
              <a:buChar char="•"/>
            </a:pPr>
            <a:r>
              <a:rPr lang="en-US" dirty="0" smtClean="0"/>
              <a:t>Pixel 9/20, processing time 17 ns + event time 23 ns </a:t>
            </a:r>
            <a:r>
              <a:rPr lang="en-US" dirty="0" smtClean="0">
                <a:sym typeface="Wingdings" pitchFamily="2" charset="2"/>
              </a:rPr>
              <a:t></a:t>
            </a:r>
            <a:r>
              <a:rPr lang="en-US" dirty="0" smtClean="0"/>
              <a:t> active till absolute time 60 ns</a:t>
            </a:r>
            <a:endParaRPr lang="en-US" dirty="0"/>
          </a:p>
        </p:txBody>
      </p:sp>
      <p:sp>
        <p:nvSpPr>
          <p:cNvPr id="19" name="Textfeld 18"/>
          <p:cNvSpPr txBox="1"/>
          <p:nvPr/>
        </p:nvSpPr>
        <p:spPr>
          <a:xfrm>
            <a:off x="4788024" y="4509120"/>
            <a:ext cx="3724096" cy="369332"/>
          </a:xfrm>
          <a:prstGeom prst="rect">
            <a:avLst/>
          </a:prstGeom>
          <a:noFill/>
        </p:spPr>
        <p:txBody>
          <a:bodyPr wrap="none" rtlCol="0">
            <a:spAutoFit/>
          </a:bodyPr>
          <a:lstStyle/>
          <a:p>
            <a:r>
              <a:rPr lang="en-US" dirty="0" smtClean="0"/>
              <a:t>Still no </a:t>
            </a:r>
            <a:r>
              <a:rPr lang="en-US" dirty="0" err="1" smtClean="0"/>
              <a:t>digis</a:t>
            </a:r>
            <a:r>
              <a:rPr lang="en-US" dirty="0" smtClean="0"/>
              <a:t> in the entry of the tree</a:t>
            </a:r>
            <a:endParaRPr lang="en-US" dirty="0"/>
          </a:p>
        </p:txBody>
      </p:sp>
      <p:cxnSp>
        <p:nvCxnSpPr>
          <p:cNvPr id="20" name="Gerade Verbindung mit Pfeil 19"/>
          <p:cNvCxnSpPr/>
          <p:nvPr/>
        </p:nvCxnSpPr>
        <p:spPr>
          <a:xfrm rot="10800000" flipV="1">
            <a:off x="3707904" y="4653136"/>
            <a:ext cx="864096" cy="288032"/>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601243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Illustration of storage process</a:t>
            </a:r>
            <a:endParaRPr lang="en-US" dirty="0"/>
          </a:p>
        </p:txBody>
      </p:sp>
      <p:graphicFrame>
        <p:nvGraphicFramePr>
          <p:cNvPr id="4" name="Inhaltsplatzhalter 3"/>
          <p:cNvGraphicFramePr>
            <a:graphicFrameLocks noGrp="1"/>
          </p:cNvGraphicFramePr>
          <p:nvPr>
            <p:ph idx="1"/>
          </p:nvPr>
        </p:nvGraphicFramePr>
        <p:xfrm>
          <a:off x="719138" y="1000125"/>
          <a:ext cx="7772400" cy="14207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m 4"/>
          <p:cNvGraphicFramePr/>
          <p:nvPr/>
        </p:nvGraphicFramePr>
        <p:xfrm>
          <a:off x="755576" y="2708920"/>
          <a:ext cx="7704856" cy="122413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6" name="Diagramm 5"/>
          <p:cNvGraphicFramePr/>
          <p:nvPr/>
        </p:nvGraphicFramePr>
        <p:xfrm>
          <a:off x="755576" y="4221088"/>
          <a:ext cx="7704856" cy="1224136"/>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7" name="Textfeld 6"/>
          <p:cNvSpPr txBox="1"/>
          <p:nvPr/>
        </p:nvSpPr>
        <p:spPr>
          <a:xfrm>
            <a:off x="611560" y="836712"/>
            <a:ext cx="3031599" cy="369332"/>
          </a:xfrm>
          <a:prstGeom prst="rect">
            <a:avLst/>
          </a:prstGeom>
          <a:noFill/>
        </p:spPr>
        <p:txBody>
          <a:bodyPr wrap="none" rtlCol="0">
            <a:spAutoFit/>
          </a:bodyPr>
          <a:lstStyle/>
          <a:p>
            <a:r>
              <a:rPr lang="en-US" dirty="0" smtClean="0"/>
              <a:t>Event Input from MC Stage:</a:t>
            </a:r>
            <a:endParaRPr lang="en-US" dirty="0"/>
          </a:p>
        </p:txBody>
      </p:sp>
      <p:sp>
        <p:nvSpPr>
          <p:cNvPr id="8" name="Textfeld 7"/>
          <p:cNvSpPr txBox="1"/>
          <p:nvPr/>
        </p:nvSpPr>
        <p:spPr>
          <a:xfrm>
            <a:off x="683568" y="2420888"/>
            <a:ext cx="2116990" cy="369332"/>
          </a:xfrm>
          <a:prstGeom prst="rect">
            <a:avLst/>
          </a:prstGeom>
          <a:noFill/>
        </p:spPr>
        <p:txBody>
          <a:bodyPr wrap="none" rtlCol="0">
            <a:spAutoFit/>
          </a:bodyPr>
          <a:lstStyle/>
          <a:p>
            <a:r>
              <a:rPr lang="en-US" dirty="0" smtClean="0"/>
              <a:t>Buffer in </a:t>
            </a:r>
            <a:r>
              <a:rPr lang="en-US" dirty="0" err="1" smtClean="0"/>
              <a:t>Digi</a:t>
            </a:r>
            <a:r>
              <a:rPr lang="en-US" dirty="0" smtClean="0"/>
              <a:t>-Task:</a:t>
            </a:r>
            <a:endParaRPr lang="en-US" dirty="0"/>
          </a:p>
        </p:txBody>
      </p:sp>
      <p:sp>
        <p:nvSpPr>
          <p:cNvPr id="9" name="Textfeld 8"/>
          <p:cNvSpPr txBox="1"/>
          <p:nvPr/>
        </p:nvSpPr>
        <p:spPr>
          <a:xfrm>
            <a:off x="683568" y="4139788"/>
            <a:ext cx="2608471" cy="369332"/>
          </a:xfrm>
          <a:prstGeom prst="rect">
            <a:avLst/>
          </a:prstGeom>
          <a:noFill/>
        </p:spPr>
        <p:txBody>
          <a:bodyPr wrap="none" rtlCol="0">
            <a:spAutoFit/>
          </a:bodyPr>
          <a:lstStyle/>
          <a:p>
            <a:r>
              <a:rPr lang="en-US" dirty="0" smtClean="0"/>
              <a:t>Storage in Tree Entries:</a:t>
            </a:r>
            <a:endParaRPr lang="en-US" dirty="0"/>
          </a:p>
        </p:txBody>
      </p:sp>
      <p:sp>
        <p:nvSpPr>
          <p:cNvPr id="11" name="Rechteck 10"/>
          <p:cNvSpPr/>
          <p:nvPr/>
        </p:nvSpPr>
        <p:spPr>
          <a:xfrm>
            <a:off x="5292080" y="1124744"/>
            <a:ext cx="3240360" cy="115212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hteck 11"/>
          <p:cNvSpPr/>
          <p:nvPr/>
        </p:nvSpPr>
        <p:spPr>
          <a:xfrm>
            <a:off x="5292080" y="2780928"/>
            <a:ext cx="3240360" cy="115212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hteck 12"/>
          <p:cNvSpPr/>
          <p:nvPr/>
        </p:nvSpPr>
        <p:spPr>
          <a:xfrm>
            <a:off x="5220072" y="4221088"/>
            <a:ext cx="3312368" cy="115212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Abgerundetes Rechteck 20"/>
          <p:cNvSpPr/>
          <p:nvPr/>
        </p:nvSpPr>
        <p:spPr>
          <a:xfrm>
            <a:off x="3923928" y="1052736"/>
            <a:ext cx="1440160" cy="2952328"/>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feld 21"/>
          <p:cNvSpPr txBox="1"/>
          <p:nvPr/>
        </p:nvSpPr>
        <p:spPr>
          <a:xfrm>
            <a:off x="5471592" y="1556792"/>
            <a:ext cx="3672408" cy="1477328"/>
          </a:xfrm>
          <a:prstGeom prst="rect">
            <a:avLst/>
          </a:prstGeom>
          <a:noFill/>
        </p:spPr>
        <p:txBody>
          <a:bodyPr wrap="square" rtlCol="0">
            <a:spAutoFit/>
          </a:bodyPr>
          <a:lstStyle/>
          <a:p>
            <a:r>
              <a:rPr lang="en-US" dirty="0" smtClean="0"/>
              <a:t>Compare absolute time of pixel with event time:</a:t>
            </a:r>
            <a:br>
              <a:rPr lang="en-US" dirty="0" smtClean="0"/>
            </a:br>
            <a:r>
              <a:rPr lang="en-US" dirty="0" smtClean="0">
                <a:sym typeface="Wingdings" pitchFamily="2" charset="2"/>
              </a:rPr>
              <a:t> Pixel 3/8 and 9/20 absolute time run out (&lt; 120 ns)</a:t>
            </a:r>
            <a:br>
              <a:rPr lang="en-US" dirty="0" smtClean="0">
                <a:sym typeface="Wingdings" pitchFamily="2" charset="2"/>
              </a:rPr>
            </a:br>
            <a:r>
              <a:rPr lang="en-US" dirty="0" smtClean="0">
                <a:sym typeface="Wingdings" pitchFamily="2" charset="2"/>
              </a:rPr>
              <a:t> save them in tree</a:t>
            </a:r>
            <a:endParaRPr lang="en-US" dirty="0"/>
          </a:p>
        </p:txBody>
      </p:sp>
    </p:spTree>
    <p:extLst>
      <p:ext uri="{BB962C8B-B14F-4D97-AF65-F5344CB8AC3E}">
        <p14:creationId xmlns:p14="http://schemas.microsoft.com/office/powerpoint/2010/main" val="2387659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Illustration of storage process</a:t>
            </a:r>
            <a:endParaRPr lang="en-US" dirty="0"/>
          </a:p>
        </p:txBody>
      </p:sp>
      <p:graphicFrame>
        <p:nvGraphicFramePr>
          <p:cNvPr id="4" name="Inhaltsplatzhalter 3"/>
          <p:cNvGraphicFramePr>
            <a:graphicFrameLocks noGrp="1"/>
          </p:cNvGraphicFramePr>
          <p:nvPr>
            <p:ph idx="1"/>
          </p:nvPr>
        </p:nvGraphicFramePr>
        <p:xfrm>
          <a:off x="719138" y="1000125"/>
          <a:ext cx="7772400" cy="14207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m 4"/>
          <p:cNvGraphicFramePr/>
          <p:nvPr/>
        </p:nvGraphicFramePr>
        <p:xfrm>
          <a:off x="755576" y="2708920"/>
          <a:ext cx="7704856" cy="122413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6" name="Diagramm 5"/>
          <p:cNvGraphicFramePr/>
          <p:nvPr/>
        </p:nvGraphicFramePr>
        <p:xfrm>
          <a:off x="755576" y="4221088"/>
          <a:ext cx="7704856" cy="1224136"/>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7" name="Textfeld 6"/>
          <p:cNvSpPr txBox="1"/>
          <p:nvPr/>
        </p:nvSpPr>
        <p:spPr>
          <a:xfrm>
            <a:off x="611560" y="836712"/>
            <a:ext cx="3031599" cy="369332"/>
          </a:xfrm>
          <a:prstGeom prst="rect">
            <a:avLst/>
          </a:prstGeom>
          <a:noFill/>
        </p:spPr>
        <p:txBody>
          <a:bodyPr wrap="none" rtlCol="0">
            <a:spAutoFit/>
          </a:bodyPr>
          <a:lstStyle/>
          <a:p>
            <a:r>
              <a:rPr lang="en-US" dirty="0" smtClean="0"/>
              <a:t>Event Input from MC Stage:</a:t>
            </a:r>
            <a:endParaRPr lang="en-US" dirty="0"/>
          </a:p>
        </p:txBody>
      </p:sp>
      <p:sp>
        <p:nvSpPr>
          <p:cNvPr id="8" name="Textfeld 7"/>
          <p:cNvSpPr txBox="1"/>
          <p:nvPr/>
        </p:nvSpPr>
        <p:spPr>
          <a:xfrm>
            <a:off x="683568" y="2420888"/>
            <a:ext cx="2116990" cy="369332"/>
          </a:xfrm>
          <a:prstGeom prst="rect">
            <a:avLst/>
          </a:prstGeom>
          <a:noFill/>
        </p:spPr>
        <p:txBody>
          <a:bodyPr wrap="none" rtlCol="0">
            <a:spAutoFit/>
          </a:bodyPr>
          <a:lstStyle/>
          <a:p>
            <a:r>
              <a:rPr lang="en-US" dirty="0" smtClean="0"/>
              <a:t>Buffer in </a:t>
            </a:r>
            <a:r>
              <a:rPr lang="en-US" dirty="0" err="1" smtClean="0"/>
              <a:t>Digi</a:t>
            </a:r>
            <a:r>
              <a:rPr lang="en-US" dirty="0" smtClean="0"/>
              <a:t>-Task:</a:t>
            </a:r>
            <a:endParaRPr lang="en-US" dirty="0"/>
          </a:p>
        </p:txBody>
      </p:sp>
      <p:sp>
        <p:nvSpPr>
          <p:cNvPr id="9" name="Textfeld 8"/>
          <p:cNvSpPr txBox="1"/>
          <p:nvPr/>
        </p:nvSpPr>
        <p:spPr>
          <a:xfrm>
            <a:off x="683568" y="4139788"/>
            <a:ext cx="2608471" cy="369332"/>
          </a:xfrm>
          <a:prstGeom prst="rect">
            <a:avLst/>
          </a:prstGeom>
          <a:noFill/>
        </p:spPr>
        <p:txBody>
          <a:bodyPr wrap="none" rtlCol="0">
            <a:spAutoFit/>
          </a:bodyPr>
          <a:lstStyle/>
          <a:p>
            <a:r>
              <a:rPr lang="en-US" dirty="0" smtClean="0"/>
              <a:t>Storage in Tree Entries:</a:t>
            </a:r>
            <a:endParaRPr lang="en-US" dirty="0"/>
          </a:p>
        </p:txBody>
      </p:sp>
      <p:sp>
        <p:nvSpPr>
          <p:cNvPr id="11" name="Rechteck 10"/>
          <p:cNvSpPr/>
          <p:nvPr/>
        </p:nvSpPr>
        <p:spPr>
          <a:xfrm>
            <a:off x="5292080" y="1124744"/>
            <a:ext cx="3240360" cy="115212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hteck 11"/>
          <p:cNvSpPr/>
          <p:nvPr/>
        </p:nvSpPr>
        <p:spPr>
          <a:xfrm>
            <a:off x="5292080" y="2780928"/>
            <a:ext cx="3240360" cy="115212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hteck 12"/>
          <p:cNvSpPr/>
          <p:nvPr/>
        </p:nvSpPr>
        <p:spPr>
          <a:xfrm>
            <a:off x="5220072" y="4221088"/>
            <a:ext cx="3312368" cy="115212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Abgerundetes Rechteck 20"/>
          <p:cNvSpPr/>
          <p:nvPr/>
        </p:nvSpPr>
        <p:spPr>
          <a:xfrm>
            <a:off x="3923928" y="1052736"/>
            <a:ext cx="1440160" cy="2952328"/>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feld 21"/>
          <p:cNvSpPr txBox="1"/>
          <p:nvPr/>
        </p:nvSpPr>
        <p:spPr>
          <a:xfrm>
            <a:off x="5471592" y="1556792"/>
            <a:ext cx="3672408" cy="1754326"/>
          </a:xfrm>
          <a:prstGeom prst="rect">
            <a:avLst/>
          </a:prstGeom>
          <a:noFill/>
        </p:spPr>
        <p:txBody>
          <a:bodyPr wrap="square" rtlCol="0">
            <a:spAutoFit/>
          </a:bodyPr>
          <a:lstStyle/>
          <a:p>
            <a:r>
              <a:rPr lang="en-US" dirty="0" smtClean="0"/>
              <a:t>Compare absolute time of pixel with event time:</a:t>
            </a:r>
            <a:br>
              <a:rPr lang="en-US" dirty="0" smtClean="0"/>
            </a:br>
            <a:r>
              <a:rPr lang="en-US" dirty="0" smtClean="0">
                <a:sym typeface="Wingdings" pitchFamily="2" charset="2"/>
              </a:rPr>
              <a:t> Pixel 3/8 and </a:t>
            </a:r>
            <a:r>
              <a:rPr lang="en-US" smtClean="0">
                <a:sym typeface="Wingdings" pitchFamily="2" charset="2"/>
              </a:rPr>
              <a:t>9/20 absolute </a:t>
            </a:r>
            <a:r>
              <a:rPr lang="en-US" dirty="0" smtClean="0">
                <a:sym typeface="Wingdings" pitchFamily="2" charset="2"/>
              </a:rPr>
              <a:t>time run out (&lt; 120 ns)</a:t>
            </a:r>
            <a:br>
              <a:rPr lang="en-US" dirty="0" smtClean="0">
                <a:sym typeface="Wingdings" pitchFamily="2" charset="2"/>
              </a:rPr>
            </a:br>
            <a:r>
              <a:rPr lang="en-US" dirty="0" smtClean="0">
                <a:sym typeface="Wingdings" pitchFamily="2" charset="2"/>
              </a:rPr>
              <a:t> save them in tree and delete them out of the buffer</a:t>
            </a:r>
            <a:endParaRPr lang="en-US" dirty="0"/>
          </a:p>
        </p:txBody>
      </p:sp>
      <p:sp>
        <p:nvSpPr>
          <p:cNvPr id="14" name="Pfeil nach rechts 13"/>
          <p:cNvSpPr/>
          <p:nvPr/>
        </p:nvSpPr>
        <p:spPr>
          <a:xfrm rot="5400000">
            <a:off x="4427984" y="4077072"/>
            <a:ext cx="432048" cy="288032"/>
          </a:xfrm>
          <a:prstGeom prst="rightArrow">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8241900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Illustration of storage process</a:t>
            </a:r>
            <a:endParaRPr lang="en-US" dirty="0"/>
          </a:p>
        </p:txBody>
      </p:sp>
      <p:graphicFrame>
        <p:nvGraphicFramePr>
          <p:cNvPr id="4" name="Inhaltsplatzhalter 3"/>
          <p:cNvGraphicFramePr>
            <a:graphicFrameLocks noGrp="1"/>
          </p:cNvGraphicFramePr>
          <p:nvPr>
            <p:ph idx="1"/>
          </p:nvPr>
        </p:nvGraphicFramePr>
        <p:xfrm>
          <a:off x="719138" y="1000125"/>
          <a:ext cx="7772400" cy="14207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m 4"/>
          <p:cNvGraphicFramePr/>
          <p:nvPr/>
        </p:nvGraphicFramePr>
        <p:xfrm>
          <a:off x="755576" y="2708920"/>
          <a:ext cx="7704856" cy="122413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6" name="Diagramm 5"/>
          <p:cNvGraphicFramePr/>
          <p:nvPr/>
        </p:nvGraphicFramePr>
        <p:xfrm>
          <a:off x="755576" y="4221088"/>
          <a:ext cx="7704856" cy="1224136"/>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7" name="Textfeld 6"/>
          <p:cNvSpPr txBox="1"/>
          <p:nvPr/>
        </p:nvSpPr>
        <p:spPr>
          <a:xfrm>
            <a:off x="611560" y="836712"/>
            <a:ext cx="3031599" cy="369332"/>
          </a:xfrm>
          <a:prstGeom prst="rect">
            <a:avLst/>
          </a:prstGeom>
          <a:noFill/>
        </p:spPr>
        <p:txBody>
          <a:bodyPr wrap="none" rtlCol="0">
            <a:spAutoFit/>
          </a:bodyPr>
          <a:lstStyle/>
          <a:p>
            <a:r>
              <a:rPr lang="en-US" dirty="0" smtClean="0"/>
              <a:t>Event Input from MC Stage:</a:t>
            </a:r>
            <a:endParaRPr lang="en-US" dirty="0"/>
          </a:p>
        </p:txBody>
      </p:sp>
      <p:sp>
        <p:nvSpPr>
          <p:cNvPr id="8" name="Textfeld 7"/>
          <p:cNvSpPr txBox="1"/>
          <p:nvPr/>
        </p:nvSpPr>
        <p:spPr>
          <a:xfrm>
            <a:off x="683568" y="2420888"/>
            <a:ext cx="2116990" cy="369332"/>
          </a:xfrm>
          <a:prstGeom prst="rect">
            <a:avLst/>
          </a:prstGeom>
          <a:noFill/>
        </p:spPr>
        <p:txBody>
          <a:bodyPr wrap="none" rtlCol="0">
            <a:spAutoFit/>
          </a:bodyPr>
          <a:lstStyle/>
          <a:p>
            <a:r>
              <a:rPr lang="en-US" dirty="0" smtClean="0"/>
              <a:t>Buffer in </a:t>
            </a:r>
            <a:r>
              <a:rPr lang="en-US" dirty="0" err="1" smtClean="0"/>
              <a:t>Digi</a:t>
            </a:r>
            <a:r>
              <a:rPr lang="en-US" dirty="0" smtClean="0"/>
              <a:t>-Task:</a:t>
            </a:r>
            <a:endParaRPr lang="en-US" dirty="0"/>
          </a:p>
        </p:txBody>
      </p:sp>
      <p:sp>
        <p:nvSpPr>
          <p:cNvPr id="9" name="Textfeld 8"/>
          <p:cNvSpPr txBox="1"/>
          <p:nvPr/>
        </p:nvSpPr>
        <p:spPr>
          <a:xfrm>
            <a:off x="683568" y="4139788"/>
            <a:ext cx="2608471" cy="369332"/>
          </a:xfrm>
          <a:prstGeom prst="rect">
            <a:avLst/>
          </a:prstGeom>
          <a:noFill/>
        </p:spPr>
        <p:txBody>
          <a:bodyPr wrap="none" rtlCol="0">
            <a:spAutoFit/>
          </a:bodyPr>
          <a:lstStyle/>
          <a:p>
            <a:r>
              <a:rPr lang="en-US" dirty="0" smtClean="0"/>
              <a:t>Storage in Tree Entries:</a:t>
            </a:r>
            <a:endParaRPr lang="en-US" dirty="0"/>
          </a:p>
        </p:txBody>
      </p:sp>
      <p:sp>
        <p:nvSpPr>
          <p:cNvPr id="10" name="Textfeld 9"/>
          <p:cNvSpPr txBox="1"/>
          <p:nvPr/>
        </p:nvSpPr>
        <p:spPr>
          <a:xfrm>
            <a:off x="7380312" y="5229200"/>
            <a:ext cx="1072730" cy="246221"/>
          </a:xfrm>
          <a:prstGeom prst="rect">
            <a:avLst/>
          </a:prstGeom>
          <a:noFill/>
        </p:spPr>
        <p:txBody>
          <a:bodyPr wrap="none" rtlCol="0">
            <a:spAutoFit/>
          </a:bodyPr>
          <a:lstStyle/>
          <a:p>
            <a:r>
              <a:rPr lang="en-US" sz="1000" i="1" dirty="0" smtClean="0"/>
              <a:t>TS: </a:t>
            </a:r>
            <a:r>
              <a:rPr lang="en-US" sz="1000" i="1" dirty="0" err="1" smtClean="0"/>
              <a:t>TimeStamp</a:t>
            </a:r>
            <a:endParaRPr lang="en-US" sz="1000" i="1" dirty="0"/>
          </a:p>
        </p:txBody>
      </p:sp>
      <p:sp>
        <p:nvSpPr>
          <p:cNvPr id="11" name="Rechteck 10"/>
          <p:cNvSpPr/>
          <p:nvPr/>
        </p:nvSpPr>
        <p:spPr>
          <a:xfrm>
            <a:off x="5220072" y="1196752"/>
            <a:ext cx="3312368" cy="115212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hteck 11"/>
          <p:cNvSpPr/>
          <p:nvPr/>
        </p:nvSpPr>
        <p:spPr>
          <a:xfrm>
            <a:off x="5292080" y="2780928"/>
            <a:ext cx="3240360" cy="115212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hteck 12"/>
          <p:cNvSpPr/>
          <p:nvPr/>
        </p:nvSpPr>
        <p:spPr>
          <a:xfrm>
            <a:off x="5292080" y="4509120"/>
            <a:ext cx="3312368" cy="115212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Abgerundetes Rechteck 22"/>
          <p:cNvSpPr/>
          <p:nvPr/>
        </p:nvSpPr>
        <p:spPr>
          <a:xfrm>
            <a:off x="3923928" y="1052736"/>
            <a:ext cx="1440160" cy="2952328"/>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feld 23"/>
          <p:cNvSpPr txBox="1"/>
          <p:nvPr/>
        </p:nvSpPr>
        <p:spPr>
          <a:xfrm>
            <a:off x="5471592" y="1556792"/>
            <a:ext cx="3672408" cy="2031325"/>
          </a:xfrm>
          <a:prstGeom prst="rect">
            <a:avLst/>
          </a:prstGeom>
          <a:noFill/>
        </p:spPr>
        <p:txBody>
          <a:bodyPr wrap="square" rtlCol="0">
            <a:spAutoFit/>
          </a:bodyPr>
          <a:lstStyle/>
          <a:p>
            <a:r>
              <a:rPr lang="en-US" dirty="0" smtClean="0"/>
              <a:t>Compare absolute time of pixel with event time:</a:t>
            </a:r>
            <a:br>
              <a:rPr lang="en-US" dirty="0" smtClean="0"/>
            </a:br>
            <a:r>
              <a:rPr lang="en-US" dirty="0" smtClean="0">
                <a:sym typeface="Wingdings" pitchFamily="2" charset="2"/>
              </a:rPr>
              <a:t> Pixel 3/8 and 9/20 </a:t>
            </a:r>
            <a:r>
              <a:rPr lang="en-US" dirty="0" err="1" smtClean="0">
                <a:sym typeface="Wingdings" pitchFamily="2" charset="2"/>
              </a:rPr>
              <a:t>absoulte</a:t>
            </a:r>
            <a:r>
              <a:rPr lang="en-US" dirty="0" smtClean="0">
                <a:sym typeface="Wingdings" pitchFamily="2" charset="2"/>
              </a:rPr>
              <a:t> time run out (&lt; 120 ns)</a:t>
            </a:r>
            <a:br>
              <a:rPr lang="en-US" dirty="0" smtClean="0">
                <a:sym typeface="Wingdings" pitchFamily="2" charset="2"/>
              </a:rPr>
            </a:br>
            <a:r>
              <a:rPr lang="en-US" dirty="0" smtClean="0">
                <a:sym typeface="Wingdings" pitchFamily="2" charset="2"/>
              </a:rPr>
              <a:t> save them in tree and delete them out of the buffer</a:t>
            </a:r>
          </a:p>
          <a:p>
            <a:r>
              <a:rPr lang="en-US" dirty="0" smtClean="0">
                <a:sym typeface="Wingdings" pitchFamily="2" charset="2"/>
              </a:rPr>
              <a:t> Put new hits into the buffer</a:t>
            </a:r>
            <a:endParaRPr lang="en-US" dirty="0"/>
          </a:p>
        </p:txBody>
      </p:sp>
    </p:spTree>
    <p:extLst>
      <p:ext uri="{BB962C8B-B14F-4D97-AF65-F5344CB8AC3E}">
        <p14:creationId xmlns:p14="http://schemas.microsoft.com/office/powerpoint/2010/main" val="35244320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Illustration of storage process</a:t>
            </a:r>
            <a:endParaRPr lang="en-US" dirty="0"/>
          </a:p>
        </p:txBody>
      </p:sp>
      <p:graphicFrame>
        <p:nvGraphicFramePr>
          <p:cNvPr id="4" name="Inhaltsplatzhalter 3"/>
          <p:cNvGraphicFramePr>
            <a:graphicFrameLocks noGrp="1"/>
          </p:cNvGraphicFramePr>
          <p:nvPr>
            <p:ph idx="1"/>
          </p:nvPr>
        </p:nvGraphicFramePr>
        <p:xfrm>
          <a:off x="719138" y="1000125"/>
          <a:ext cx="7772400" cy="14207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m 4"/>
          <p:cNvGraphicFramePr/>
          <p:nvPr/>
        </p:nvGraphicFramePr>
        <p:xfrm>
          <a:off x="755576" y="2708920"/>
          <a:ext cx="7704856" cy="122413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6" name="Diagramm 5"/>
          <p:cNvGraphicFramePr/>
          <p:nvPr/>
        </p:nvGraphicFramePr>
        <p:xfrm>
          <a:off x="755576" y="4221088"/>
          <a:ext cx="7704856" cy="1224136"/>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7" name="Textfeld 6"/>
          <p:cNvSpPr txBox="1"/>
          <p:nvPr/>
        </p:nvSpPr>
        <p:spPr>
          <a:xfrm>
            <a:off x="611560" y="836712"/>
            <a:ext cx="3031599" cy="369332"/>
          </a:xfrm>
          <a:prstGeom prst="rect">
            <a:avLst/>
          </a:prstGeom>
          <a:noFill/>
        </p:spPr>
        <p:txBody>
          <a:bodyPr wrap="none" rtlCol="0">
            <a:spAutoFit/>
          </a:bodyPr>
          <a:lstStyle/>
          <a:p>
            <a:r>
              <a:rPr lang="en-US" dirty="0" smtClean="0"/>
              <a:t>Event Input from MC Stage:</a:t>
            </a:r>
            <a:endParaRPr lang="en-US" dirty="0"/>
          </a:p>
        </p:txBody>
      </p:sp>
      <p:sp>
        <p:nvSpPr>
          <p:cNvPr id="8" name="Textfeld 7"/>
          <p:cNvSpPr txBox="1"/>
          <p:nvPr/>
        </p:nvSpPr>
        <p:spPr>
          <a:xfrm>
            <a:off x="683568" y="2420888"/>
            <a:ext cx="2116990" cy="369332"/>
          </a:xfrm>
          <a:prstGeom prst="rect">
            <a:avLst/>
          </a:prstGeom>
          <a:noFill/>
        </p:spPr>
        <p:txBody>
          <a:bodyPr wrap="none" rtlCol="0">
            <a:spAutoFit/>
          </a:bodyPr>
          <a:lstStyle/>
          <a:p>
            <a:r>
              <a:rPr lang="en-US" dirty="0" smtClean="0"/>
              <a:t>Buffer in </a:t>
            </a:r>
            <a:r>
              <a:rPr lang="en-US" dirty="0" err="1" smtClean="0"/>
              <a:t>Digi</a:t>
            </a:r>
            <a:r>
              <a:rPr lang="en-US" dirty="0" smtClean="0"/>
              <a:t>-Task:</a:t>
            </a:r>
            <a:endParaRPr lang="en-US" dirty="0"/>
          </a:p>
        </p:txBody>
      </p:sp>
      <p:sp>
        <p:nvSpPr>
          <p:cNvPr id="9" name="Textfeld 8"/>
          <p:cNvSpPr txBox="1"/>
          <p:nvPr/>
        </p:nvSpPr>
        <p:spPr>
          <a:xfrm>
            <a:off x="683568" y="4139788"/>
            <a:ext cx="2608471" cy="369332"/>
          </a:xfrm>
          <a:prstGeom prst="rect">
            <a:avLst/>
          </a:prstGeom>
          <a:noFill/>
        </p:spPr>
        <p:txBody>
          <a:bodyPr wrap="none" rtlCol="0">
            <a:spAutoFit/>
          </a:bodyPr>
          <a:lstStyle/>
          <a:p>
            <a:r>
              <a:rPr lang="en-US" dirty="0" smtClean="0"/>
              <a:t>Storage in Tree Entries:</a:t>
            </a:r>
            <a:endParaRPr lang="en-US" dirty="0"/>
          </a:p>
        </p:txBody>
      </p:sp>
      <p:sp>
        <p:nvSpPr>
          <p:cNvPr id="10" name="Textfeld 9"/>
          <p:cNvSpPr txBox="1"/>
          <p:nvPr/>
        </p:nvSpPr>
        <p:spPr>
          <a:xfrm>
            <a:off x="7380312" y="5229200"/>
            <a:ext cx="1072730" cy="246221"/>
          </a:xfrm>
          <a:prstGeom prst="rect">
            <a:avLst/>
          </a:prstGeom>
          <a:noFill/>
        </p:spPr>
        <p:txBody>
          <a:bodyPr wrap="none" rtlCol="0">
            <a:spAutoFit/>
          </a:bodyPr>
          <a:lstStyle/>
          <a:p>
            <a:r>
              <a:rPr lang="en-US" sz="1000" i="1" dirty="0" smtClean="0"/>
              <a:t>TS: </a:t>
            </a:r>
            <a:r>
              <a:rPr lang="en-US" sz="1000" i="1" dirty="0" err="1" smtClean="0"/>
              <a:t>TimeStamp</a:t>
            </a:r>
            <a:endParaRPr lang="en-US" sz="1000" i="1" dirty="0"/>
          </a:p>
        </p:txBody>
      </p:sp>
    </p:spTree>
    <p:extLst>
      <p:ext uri="{BB962C8B-B14F-4D97-AF65-F5344CB8AC3E}">
        <p14:creationId xmlns:p14="http://schemas.microsoft.com/office/powerpoint/2010/main" val="13130470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14348" y="71414"/>
            <a:ext cx="6643734" cy="837306"/>
          </a:xfrm>
        </p:spPr>
        <p:txBody>
          <a:bodyPr/>
          <a:lstStyle/>
          <a:p>
            <a:r>
              <a:rPr lang="en-US" dirty="0" smtClean="0"/>
              <a:t>How to assign time stamp and processing time – Example STT</a:t>
            </a:r>
            <a:endParaRPr lang="en-US" dirty="0"/>
          </a:p>
        </p:txBody>
      </p:sp>
      <p:sp>
        <p:nvSpPr>
          <p:cNvPr id="3" name="Inhaltsplatzhalter 2"/>
          <p:cNvSpPr>
            <a:spLocks noGrp="1"/>
          </p:cNvSpPr>
          <p:nvPr>
            <p:ph idx="1"/>
          </p:nvPr>
        </p:nvSpPr>
        <p:spPr/>
        <p:txBody>
          <a:bodyPr/>
          <a:lstStyle/>
          <a:p>
            <a:pPr marL="457200" indent="-457200">
              <a:buFont typeface="+mj-lt"/>
              <a:buAutoNum type="arabicPeriod"/>
            </a:pPr>
            <a:r>
              <a:rPr lang="en-US" sz="1800" dirty="0" smtClean="0"/>
              <a:t>During an event a charged particle hits a straw tube</a:t>
            </a:r>
          </a:p>
          <a:p>
            <a:pPr marL="457200" indent="-457200">
              <a:buFont typeface="+mj-lt"/>
              <a:buAutoNum type="arabicPeriod"/>
            </a:pPr>
            <a:r>
              <a:rPr lang="en-US" sz="1800" dirty="0" smtClean="0"/>
              <a:t>The electron/ion pairs start to drift</a:t>
            </a:r>
          </a:p>
          <a:p>
            <a:pPr marL="457200" indent="-457200">
              <a:buFont typeface="+mj-lt"/>
              <a:buAutoNum type="arabicPeriod"/>
            </a:pPr>
            <a:r>
              <a:rPr lang="en-US" sz="1800" dirty="0" smtClean="0"/>
              <a:t>The first electrons reach the anode wire </a:t>
            </a:r>
            <a:r>
              <a:rPr lang="en-US" sz="1800" dirty="0" smtClean="0">
                <a:sym typeface="Wingdings" pitchFamily="2" charset="2"/>
              </a:rPr>
              <a:t> detected from electronics, time stamp assigned</a:t>
            </a:r>
          </a:p>
          <a:p>
            <a:pPr marL="457200" indent="-457200">
              <a:buFont typeface="+mj-lt"/>
              <a:buAutoNum type="arabicPeriod"/>
            </a:pPr>
            <a:r>
              <a:rPr lang="en-US" sz="1800" dirty="0" smtClean="0">
                <a:sym typeface="Wingdings" pitchFamily="2" charset="2"/>
              </a:rPr>
              <a:t>After the integration time the amplitude of the signal is measured</a:t>
            </a:r>
          </a:p>
          <a:p>
            <a:pPr marL="457200" indent="-457200">
              <a:buFont typeface="+mj-lt"/>
              <a:buAutoNum type="arabicPeriod"/>
            </a:pPr>
            <a:r>
              <a:rPr lang="en-US" sz="1800" dirty="0" smtClean="0">
                <a:sym typeface="Wingdings" pitchFamily="2" charset="2"/>
              </a:rPr>
              <a:t>Data is stored</a:t>
            </a:r>
          </a:p>
          <a:p>
            <a:pPr marL="457200" indent="-457200">
              <a:buFont typeface="+mj-lt"/>
              <a:buAutoNum type="arabicPeriod"/>
            </a:pPr>
            <a:endParaRPr lang="en-US" sz="1800" dirty="0" smtClean="0">
              <a:sym typeface="Wingdings" pitchFamily="2" charset="2"/>
            </a:endParaRPr>
          </a:p>
          <a:p>
            <a:pPr marL="457200" indent="-457200">
              <a:buFont typeface="Arial" pitchFamily="34" charset="0"/>
              <a:buChar char="•"/>
            </a:pPr>
            <a:r>
              <a:rPr lang="en-US" sz="1800" dirty="0" smtClean="0">
                <a:sym typeface="Wingdings" pitchFamily="2" charset="2"/>
              </a:rPr>
              <a:t>Two different times needed:</a:t>
            </a:r>
          </a:p>
          <a:p>
            <a:pPr marL="857250" lvl="1" indent="-457200">
              <a:buFont typeface="Arial" pitchFamily="34" charset="0"/>
              <a:buChar char="•"/>
            </a:pPr>
            <a:r>
              <a:rPr lang="en-US" sz="1800" dirty="0" smtClean="0">
                <a:sym typeface="Wingdings" pitchFamily="2" charset="2"/>
              </a:rPr>
              <a:t>Drift time of first electrons  gives uncertainty of time stamp information, adds to processing time</a:t>
            </a:r>
          </a:p>
          <a:p>
            <a:pPr marL="857250" lvl="1" indent="-457200">
              <a:buFont typeface="Arial" pitchFamily="34" charset="0"/>
              <a:buChar char="•"/>
            </a:pPr>
            <a:r>
              <a:rPr lang="en-US" sz="1800" dirty="0" smtClean="0">
                <a:sym typeface="Wingdings" pitchFamily="2" charset="2"/>
              </a:rPr>
              <a:t>Drift time of last electrons  can influence a later hit of the same straw (pile up), only influences processing time</a:t>
            </a:r>
          </a:p>
          <a:p>
            <a:pPr marL="457200" indent="-457200">
              <a:buFont typeface="Arial" pitchFamily="34" charset="0"/>
              <a:buChar char="•"/>
            </a:pPr>
            <a:r>
              <a:rPr lang="en-US" sz="1800" dirty="0" smtClean="0">
                <a:sym typeface="Wingdings" pitchFamily="2" charset="2"/>
              </a:rPr>
              <a:t>Two electronics parameters needed:</a:t>
            </a:r>
          </a:p>
          <a:p>
            <a:pPr marL="857250" lvl="1" indent="-457200">
              <a:buFont typeface="Arial" pitchFamily="34" charset="0"/>
              <a:buChar char="•"/>
            </a:pPr>
            <a:r>
              <a:rPr lang="en-US" sz="1800" dirty="0" smtClean="0">
                <a:sym typeface="Wingdings" pitchFamily="2" charset="2"/>
              </a:rPr>
              <a:t>Time measurement error of electronics  adds to uncertainty of time stamp</a:t>
            </a:r>
          </a:p>
          <a:p>
            <a:pPr marL="857250" lvl="1" indent="-457200">
              <a:buFont typeface="Arial" pitchFamily="34" charset="0"/>
              <a:buChar char="•"/>
            </a:pPr>
            <a:r>
              <a:rPr lang="en-US" sz="1800" dirty="0" smtClean="0">
                <a:sym typeface="Wingdings" pitchFamily="2" charset="2"/>
              </a:rPr>
              <a:t>Double pulse resolution</a:t>
            </a:r>
          </a:p>
          <a:p>
            <a:pPr marL="857250" lvl="1" indent="-457200">
              <a:buFont typeface="Arial" pitchFamily="34" charset="0"/>
              <a:buChar char="•"/>
            </a:pPr>
            <a:endParaRPr lang="en-US" sz="1800" dirty="0"/>
          </a:p>
        </p:txBody>
      </p:sp>
    </p:spTree>
    <p:extLst>
      <p:ext uri="{BB962C8B-B14F-4D97-AF65-F5344CB8AC3E}">
        <p14:creationId xmlns:p14="http://schemas.microsoft.com/office/powerpoint/2010/main" val="10673709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smtClean="0"/>
              <a:t>Readback of digis</a:t>
            </a:r>
            <a:endParaRPr lang="en-US"/>
          </a:p>
        </p:txBody>
      </p:sp>
      <p:sp>
        <p:nvSpPr>
          <p:cNvPr id="3" name="Inhaltsplatzhalter 2"/>
          <p:cNvSpPr>
            <a:spLocks noGrp="1"/>
          </p:cNvSpPr>
          <p:nvPr>
            <p:ph idx="1"/>
          </p:nvPr>
        </p:nvSpPr>
        <p:spPr/>
        <p:txBody>
          <a:bodyPr/>
          <a:lstStyle/>
          <a:p>
            <a:pPr>
              <a:buFont typeface="Arial" pitchFamily="34" charset="0"/>
              <a:buChar char="•"/>
            </a:pPr>
            <a:r>
              <a:rPr lang="en-US" smtClean="0"/>
              <a:t>The data handling is done via the FairRootManager</a:t>
            </a:r>
          </a:p>
          <a:p>
            <a:pPr>
              <a:buFont typeface="Arial" pitchFamily="34" charset="0"/>
              <a:buChar char="•"/>
            </a:pPr>
            <a:r>
              <a:rPr lang="en-US" smtClean="0"/>
              <a:t>Each subdetector requests from the FairRootManager all digis within an individual time window.</a:t>
            </a:r>
          </a:p>
          <a:p>
            <a:pPr>
              <a:buFont typeface="Arial" pitchFamily="34" charset="0"/>
              <a:buChar char="•"/>
            </a:pPr>
            <a:r>
              <a:rPr lang="en-US" smtClean="0"/>
              <a:t>The size of the time window corresponds to the maximum time data from one event could be distributed in the data stream</a:t>
            </a:r>
          </a:p>
          <a:p>
            <a:pPr>
              <a:buFont typeface="Arial" pitchFamily="34" charset="0"/>
              <a:buChar char="•"/>
            </a:pPr>
            <a:r>
              <a:rPr lang="en-US" smtClean="0"/>
              <a:t>E.g.:</a:t>
            </a:r>
          </a:p>
          <a:p>
            <a:pPr lvl="1">
              <a:buFont typeface="Arial" pitchFamily="34" charset="0"/>
              <a:buChar char="•"/>
            </a:pPr>
            <a:r>
              <a:rPr lang="en-US" smtClean="0"/>
              <a:t>TPC: O(100 µs)</a:t>
            </a:r>
          </a:p>
          <a:p>
            <a:pPr lvl="1">
              <a:buFont typeface="Arial" pitchFamily="34" charset="0"/>
              <a:buChar char="•"/>
            </a:pPr>
            <a:r>
              <a:rPr lang="en-US" smtClean="0"/>
              <a:t>MVD: O(10 µs)</a:t>
            </a:r>
          </a:p>
          <a:p>
            <a:pPr>
              <a:buFont typeface="Arial" pitchFamily="34" charset="0"/>
              <a:buChar char="•"/>
            </a:pPr>
            <a:r>
              <a:rPr lang="en-US" smtClean="0"/>
              <a:t>The FairRootManager reads out the data from the storage tree, keeps it in internal buffers and extracts the requested data</a:t>
            </a:r>
          </a:p>
          <a:p>
            <a:pPr>
              <a:buFont typeface="Arial" pitchFamily="34" charset="0"/>
              <a:buChar char="•"/>
            </a:pPr>
            <a:r>
              <a:rPr lang="en-US" smtClean="0"/>
              <a:t>This data is then delivered to the subdetector tasks in the same format like in the event-based simulation</a:t>
            </a:r>
            <a:endParaRPr lang="en-US" smtClean="0"/>
          </a:p>
        </p:txBody>
      </p:sp>
    </p:spTree>
    <p:extLst>
      <p:ext uri="{BB962C8B-B14F-4D97-AF65-F5344CB8AC3E}">
        <p14:creationId xmlns:p14="http://schemas.microsoft.com/office/powerpoint/2010/main" val="127085923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Buffers</a:t>
            </a:r>
            <a:endParaRPr lang="en-US" dirty="0"/>
          </a:p>
        </p:txBody>
      </p:sp>
      <p:sp>
        <p:nvSpPr>
          <p:cNvPr id="3" name="Inhaltsplatzhalter 2"/>
          <p:cNvSpPr>
            <a:spLocks noGrp="1"/>
          </p:cNvSpPr>
          <p:nvPr>
            <p:ph idx="1"/>
          </p:nvPr>
        </p:nvSpPr>
        <p:spPr/>
        <p:txBody>
          <a:bodyPr/>
          <a:lstStyle/>
          <a:p>
            <a:pPr>
              <a:buFont typeface="Arial" pitchFamily="34" charset="0"/>
              <a:buChar char="•"/>
            </a:pPr>
            <a:r>
              <a:rPr lang="en-US" sz="2000" dirty="0" smtClean="0"/>
              <a:t>New Template Classes in </a:t>
            </a:r>
            <a:r>
              <a:rPr lang="en-US" sz="2000" dirty="0" err="1" smtClean="0"/>
              <a:t>PndTools</a:t>
            </a:r>
            <a:r>
              <a:rPr lang="en-US" sz="2000" dirty="0" smtClean="0"/>
              <a:t>/buffers</a:t>
            </a:r>
          </a:p>
          <a:p>
            <a:pPr>
              <a:buFont typeface="Arial" pitchFamily="34" charset="0"/>
              <a:buChar char="•"/>
            </a:pPr>
            <a:endParaRPr lang="en-US" sz="2000" dirty="0" smtClean="0"/>
          </a:p>
          <a:p>
            <a:pPr lvl="1"/>
            <a:r>
              <a:rPr lang="en-US" sz="2000" dirty="0" err="1" smtClean="0"/>
              <a:t>PndWriteoutBufferT</a:t>
            </a:r>
            <a:r>
              <a:rPr lang="en-US" sz="2000" dirty="0" smtClean="0"/>
              <a:t>:</a:t>
            </a:r>
          </a:p>
          <a:p>
            <a:pPr lvl="2"/>
            <a:r>
              <a:rPr lang="en-US" sz="2000" dirty="0" smtClean="0"/>
              <a:t>stores active data in the execute part of a task</a:t>
            </a:r>
          </a:p>
          <a:p>
            <a:pPr lvl="2"/>
            <a:r>
              <a:rPr lang="en-US" sz="2000" dirty="0" smtClean="0"/>
              <a:t>if the time of the actual event is newer than the active time of a data object this data object is written out</a:t>
            </a:r>
          </a:p>
          <a:p>
            <a:pPr lvl="2"/>
            <a:endParaRPr lang="en-US" sz="2000" dirty="0" smtClean="0"/>
          </a:p>
          <a:p>
            <a:pPr lvl="1"/>
            <a:r>
              <a:rPr lang="en-US" sz="2000" dirty="0" err="1" smtClean="0"/>
              <a:t>PndRingSorterT</a:t>
            </a:r>
            <a:r>
              <a:rPr lang="en-US" sz="2000" dirty="0" smtClean="0"/>
              <a:t>:</a:t>
            </a:r>
          </a:p>
          <a:p>
            <a:pPr lvl="2"/>
            <a:r>
              <a:rPr lang="en-US" sz="2000" dirty="0" smtClean="0"/>
              <a:t>template class to sort incoming data according to their time stamp</a:t>
            </a:r>
          </a:p>
          <a:p>
            <a:pPr lvl="2"/>
            <a:r>
              <a:rPr lang="en-US" sz="2000" dirty="0" smtClean="0"/>
              <a:t>done as a ring sorter to save memory</a:t>
            </a:r>
          </a:p>
          <a:p>
            <a:endParaRPr lang="en-US" dirty="0"/>
          </a:p>
        </p:txBody>
      </p:sp>
    </p:spTree>
    <p:extLst>
      <p:ext uri="{BB962C8B-B14F-4D97-AF65-F5344CB8AC3E}">
        <p14:creationId xmlns:p14="http://schemas.microsoft.com/office/powerpoint/2010/main" val="2556216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Status</a:t>
            </a:r>
            <a:endParaRPr lang="de-DE" dirty="0"/>
          </a:p>
        </p:txBody>
      </p:sp>
      <p:sp>
        <p:nvSpPr>
          <p:cNvPr id="3" name="Inhaltsplatzhalter 2"/>
          <p:cNvSpPr>
            <a:spLocks noGrp="1"/>
          </p:cNvSpPr>
          <p:nvPr>
            <p:ph idx="1"/>
          </p:nvPr>
        </p:nvSpPr>
        <p:spPr/>
        <p:txBody>
          <a:bodyPr/>
          <a:lstStyle/>
          <a:p>
            <a:pPr>
              <a:buFont typeface="Arial" pitchFamily="34" charset="0"/>
              <a:buChar char="•"/>
            </a:pPr>
            <a:r>
              <a:rPr lang="en-US" sz="2000" dirty="0" smtClean="0"/>
              <a:t>The development of the time ordered simulation just </a:t>
            </a:r>
            <a:r>
              <a:rPr lang="en-US" sz="2000" dirty="0" smtClean="0"/>
              <a:t>has </a:t>
            </a:r>
            <a:r>
              <a:rPr lang="en-US" sz="2000" dirty="0" smtClean="0"/>
              <a:t>started</a:t>
            </a:r>
          </a:p>
          <a:p>
            <a:pPr>
              <a:buFont typeface="Arial" pitchFamily="34" charset="0"/>
              <a:buChar char="•"/>
            </a:pPr>
            <a:r>
              <a:rPr lang="en-US" sz="2000" dirty="0" smtClean="0"/>
              <a:t>A concept was developed on how to save the data after the digitization step</a:t>
            </a:r>
          </a:p>
          <a:p>
            <a:pPr>
              <a:buFont typeface="Arial" pitchFamily="34" charset="0"/>
              <a:buChar char="•"/>
            </a:pPr>
            <a:r>
              <a:rPr lang="en-US" sz="2000" dirty="0" smtClean="0"/>
              <a:t>First tools were developed (</a:t>
            </a:r>
            <a:r>
              <a:rPr lang="en-US" sz="2000" dirty="0" smtClean="0">
                <a:sym typeface="Wingdings" pitchFamily="2" charset="2"/>
              </a:rPr>
              <a:t>  ring buffers) for the data storage</a:t>
            </a:r>
          </a:p>
          <a:p>
            <a:pPr>
              <a:buFont typeface="Arial" pitchFamily="34" charset="0"/>
              <a:buChar char="•"/>
            </a:pPr>
            <a:r>
              <a:rPr lang="en-US" sz="2000" dirty="0" smtClean="0">
                <a:sym typeface="Wingdings" pitchFamily="2" charset="2"/>
              </a:rPr>
              <a:t>Tools were successfully tested with the MVD</a:t>
            </a:r>
          </a:p>
          <a:p>
            <a:pPr>
              <a:buFont typeface="Arial" pitchFamily="34" charset="0"/>
              <a:buChar char="•"/>
            </a:pPr>
            <a:r>
              <a:rPr lang="en-US" sz="2000" dirty="0" smtClean="0">
                <a:sym typeface="Wingdings" pitchFamily="2" charset="2"/>
              </a:rPr>
              <a:t>They are not part of the general framework yet   will come after the PANDA meeting</a:t>
            </a:r>
          </a:p>
          <a:p>
            <a:pPr>
              <a:buFont typeface="Arial" pitchFamily="34" charset="0"/>
              <a:buChar char="•"/>
            </a:pPr>
            <a:endParaRPr lang="en-US" sz="2000" dirty="0">
              <a:sym typeface="Wingdings" pitchFamily="2" charset="2"/>
            </a:endParaRPr>
          </a:p>
          <a:p>
            <a:pPr>
              <a:buFont typeface="Arial" pitchFamily="34" charset="0"/>
              <a:buChar char="•"/>
            </a:pPr>
            <a:r>
              <a:rPr lang="en-US" sz="2000" dirty="0" smtClean="0">
                <a:sym typeface="Wingdings" pitchFamily="2" charset="2"/>
              </a:rPr>
              <a:t>Concept on how to read back the digitized data is under development</a:t>
            </a:r>
          </a:p>
          <a:p>
            <a:pPr>
              <a:buFont typeface="Arial" pitchFamily="34" charset="0"/>
              <a:buChar char="•"/>
            </a:pPr>
            <a:endParaRPr lang="en-US" sz="2000" dirty="0">
              <a:sym typeface="Wingdings" pitchFamily="2" charset="2"/>
            </a:endParaRPr>
          </a:p>
          <a:p>
            <a:pPr>
              <a:buFont typeface="Arial" pitchFamily="34" charset="0"/>
              <a:buChar char="•"/>
            </a:pPr>
            <a:r>
              <a:rPr lang="en-US" sz="2000" dirty="0" smtClean="0">
                <a:sym typeface="Wingdings" pitchFamily="2" charset="2"/>
              </a:rPr>
              <a:t>Still a lot of work ahead of us</a:t>
            </a:r>
          </a:p>
          <a:p>
            <a:pPr>
              <a:buFont typeface="Arial" pitchFamily="34" charset="0"/>
              <a:buChar char="•"/>
            </a:pPr>
            <a:r>
              <a:rPr lang="en-US" sz="2000" dirty="0" smtClean="0">
                <a:sym typeface="Wingdings" pitchFamily="2" charset="2"/>
              </a:rPr>
              <a:t>The structure of the </a:t>
            </a:r>
            <a:r>
              <a:rPr lang="en-US" sz="2000" dirty="0" err="1" smtClean="0">
                <a:sym typeface="Wingdings" pitchFamily="2" charset="2"/>
              </a:rPr>
              <a:t>subdetector</a:t>
            </a:r>
            <a:r>
              <a:rPr lang="en-US" sz="2000" dirty="0" smtClean="0">
                <a:sym typeface="Wingdings" pitchFamily="2" charset="2"/>
              </a:rPr>
              <a:t> code should not change but many new algorithms are needed to handle the additional time information and do an event building</a:t>
            </a:r>
            <a:endParaRPr lang="en-US" sz="2000" dirty="0" smtClean="0"/>
          </a:p>
          <a:p>
            <a:pPr>
              <a:buFont typeface="Arial" pitchFamily="34" charset="0"/>
              <a:buChar char="•"/>
            </a:pPr>
            <a:endParaRPr lang="en-US" sz="2000" dirty="0" smtClean="0"/>
          </a:p>
          <a:p>
            <a:pPr marL="0" indent="0"/>
            <a:endParaRPr lang="en-US" sz="2000" dirty="0"/>
          </a:p>
        </p:txBody>
      </p:sp>
    </p:spTree>
    <p:extLst>
      <p:ext uri="{BB962C8B-B14F-4D97-AF65-F5344CB8AC3E}">
        <p14:creationId xmlns:p14="http://schemas.microsoft.com/office/powerpoint/2010/main" val="14233934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Motivation</a:t>
            </a:r>
            <a:endParaRPr lang="en-US" dirty="0"/>
          </a:p>
        </p:txBody>
      </p:sp>
      <p:sp>
        <p:nvSpPr>
          <p:cNvPr id="3" name="Inhaltsplatzhalter 2"/>
          <p:cNvSpPr>
            <a:spLocks noGrp="1"/>
          </p:cNvSpPr>
          <p:nvPr>
            <p:ph idx="1"/>
          </p:nvPr>
        </p:nvSpPr>
        <p:spPr/>
        <p:txBody>
          <a:bodyPr/>
          <a:lstStyle/>
          <a:p>
            <a:r>
              <a:rPr lang="en-US" dirty="0" smtClean="0"/>
              <a:t>Our simulation software (and most others) is event based:</a:t>
            </a:r>
          </a:p>
          <a:p>
            <a:pPr>
              <a:buFont typeface="Arial" pitchFamily="34" charset="0"/>
              <a:buChar char="•"/>
            </a:pPr>
            <a:r>
              <a:rPr lang="en-US" dirty="0" smtClean="0"/>
              <a:t>the time between events does not play a role</a:t>
            </a:r>
          </a:p>
          <a:p>
            <a:pPr>
              <a:buFont typeface="Arial" pitchFamily="34" charset="0"/>
              <a:buChar char="•"/>
            </a:pPr>
            <a:r>
              <a:rPr lang="en-US" dirty="0" smtClean="0"/>
              <a:t>only the data of the recent event is available for processing</a:t>
            </a:r>
          </a:p>
          <a:p>
            <a:pPr>
              <a:buFont typeface="Arial" pitchFamily="34" charset="0"/>
              <a:buChar char="•"/>
            </a:pPr>
            <a:r>
              <a:rPr lang="en-US" dirty="0" smtClean="0"/>
              <a:t>does not match the data structure in the real experiment</a:t>
            </a:r>
          </a:p>
          <a:p>
            <a:pPr>
              <a:buFont typeface="Arial" pitchFamily="34" charset="0"/>
              <a:buChar char="•"/>
            </a:pPr>
            <a:endParaRPr lang="en-US" dirty="0" smtClean="0"/>
          </a:p>
          <a:p>
            <a:pPr marL="0" indent="0"/>
            <a:r>
              <a:rPr lang="en-US" dirty="0" smtClean="0"/>
              <a:t>The aim of PANDA is to run without a hardware trigger. Thus we need to develop efficient online simulation tools to handle the huge data stream coming from the detector. To develop the necessary algorithms we need to simulation the dataflow as realistic as possible. This means:</a:t>
            </a:r>
          </a:p>
          <a:p>
            <a:pPr marL="0" indent="0"/>
            <a:endParaRPr lang="en-US" dirty="0" smtClean="0"/>
          </a:p>
          <a:p>
            <a:pPr algn="ctr"/>
            <a:r>
              <a:rPr lang="en-US" dirty="0" smtClean="0">
                <a:sym typeface="Wingdings" pitchFamily="2" charset="2"/>
              </a:rPr>
              <a:t>Time based simulation</a:t>
            </a:r>
            <a:endParaRPr lang="en-US" dirty="0"/>
          </a:p>
        </p:txBody>
      </p:sp>
    </p:spTree>
    <p:extLst>
      <p:ext uri="{BB962C8B-B14F-4D97-AF65-F5344CB8AC3E}">
        <p14:creationId xmlns:p14="http://schemas.microsoft.com/office/powerpoint/2010/main" val="33014449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Workflow Simulation</a:t>
            </a:r>
            <a:endParaRPr lang="de-DE" dirty="0"/>
          </a:p>
        </p:txBody>
      </p:sp>
      <p:graphicFrame>
        <p:nvGraphicFramePr>
          <p:cNvPr id="4" name="Inhaltsplatzhalter 3"/>
          <p:cNvGraphicFramePr>
            <a:graphicFrameLocks noGrp="1"/>
          </p:cNvGraphicFramePr>
          <p:nvPr>
            <p:ph idx="1"/>
            <p:extLst>
              <p:ext uri="{D42A27DB-BD31-4B8C-83A1-F6EECF244321}">
                <p14:modId xmlns:p14="http://schemas.microsoft.com/office/powerpoint/2010/main" val="1091331501"/>
              </p:ext>
            </p:extLst>
          </p:nvPr>
        </p:nvGraphicFramePr>
        <p:xfrm>
          <a:off x="719138" y="1000125"/>
          <a:ext cx="7772400" cy="50196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897115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Requirements</a:t>
            </a:r>
            <a:endParaRPr lang="de-DE" dirty="0"/>
          </a:p>
        </p:txBody>
      </p:sp>
      <p:sp>
        <p:nvSpPr>
          <p:cNvPr id="3" name="Inhaltsplatzhalter 2"/>
          <p:cNvSpPr>
            <a:spLocks noGrp="1"/>
          </p:cNvSpPr>
          <p:nvPr>
            <p:ph idx="1"/>
          </p:nvPr>
        </p:nvSpPr>
        <p:spPr/>
        <p:txBody>
          <a:bodyPr/>
          <a:lstStyle/>
          <a:p>
            <a:pPr>
              <a:buFont typeface="Arial" pitchFamily="34" charset="0"/>
              <a:buChar char="•"/>
            </a:pPr>
            <a:r>
              <a:rPr lang="de-DE" dirty="0" err="1" smtClean="0"/>
              <a:t>Both</a:t>
            </a:r>
            <a:r>
              <a:rPr lang="de-DE" dirty="0" smtClean="0"/>
              <a:t> </a:t>
            </a:r>
            <a:r>
              <a:rPr lang="de-DE" dirty="0" err="1" smtClean="0"/>
              <a:t>options</a:t>
            </a:r>
            <a:r>
              <a:rPr lang="de-DE" dirty="0" smtClean="0"/>
              <a:t> (</a:t>
            </a:r>
            <a:r>
              <a:rPr lang="de-DE" dirty="0" err="1" smtClean="0"/>
              <a:t>event</a:t>
            </a:r>
            <a:r>
              <a:rPr lang="de-DE" dirty="0" smtClean="0"/>
              <a:t> </a:t>
            </a:r>
            <a:r>
              <a:rPr lang="de-DE" dirty="0" err="1" smtClean="0"/>
              <a:t>based</a:t>
            </a:r>
            <a:r>
              <a:rPr lang="de-DE" dirty="0" smtClean="0"/>
              <a:t>, time </a:t>
            </a:r>
            <a:r>
              <a:rPr lang="de-DE" dirty="0" err="1" smtClean="0"/>
              <a:t>based</a:t>
            </a:r>
            <a:r>
              <a:rPr lang="de-DE" dirty="0" smtClean="0"/>
              <a:t>) </a:t>
            </a:r>
            <a:r>
              <a:rPr lang="de-DE" dirty="0" err="1" smtClean="0"/>
              <a:t>should</a:t>
            </a:r>
            <a:r>
              <a:rPr lang="de-DE" dirty="0" smtClean="0"/>
              <a:t> still </a:t>
            </a:r>
            <a:r>
              <a:rPr lang="de-DE" dirty="0" err="1" smtClean="0"/>
              <a:t>be</a:t>
            </a:r>
            <a:r>
              <a:rPr lang="de-DE" dirty="0" smtClean="0"/>
              <a:t> </a:t>
            </a:r>
            <a:r>
              <a:rPr lang="de-DE" dirty="0" err="1" smtClean="0"/>
              <a:t>possible</a:t>
            </a:r>
            <a:endParaRPr lang="de-DE" dirty="0" smtClean="0"/>
          </a:p>
          <a:p>
            <a:pPr>
              <a:buFont typeface="Arial" pitchFamily="34" charset="0"/>
              <a:buChar char="•"/>
            </a:pPr>
            <a:r>
              <a:rPr lang="de-DE" dirty="0" smtClean="0"/>
              <a:t>Easy </a:t>
            </a:r>
            <a:r>
              <a:rPr lang="de-DE" dirty="0" err="1" smtClean="0"/>
              <a:t>to</a:t>
            </a:r>
            <a:r>
              <a:rPr lang="de-DE" dirty="0" smtClean="0"/>
              <a:t> </a:t>
            </a:r>
            <a:r>
              <a:rPr lang="de-DE" dirty="0" err="1" smtClean="0"/>
              <a:t>change</a:t>
            </a:r>
            <a:r>
              <a:rPr lang="de-DE" dirty="0" smtClean="0"/>
              <a:t> </a:t>
            </a:r>
            <a:r>
              <a:rPr lang="de-DE" dirty="0" err="1" smtClean="0"/>
              <a:t>between</a:t>
            </a:r>
            <a:r>
              <a:rPr lang="de-DE" dirty="0" smtClean="0"/>
              <a:t> </a:t>
            </a:r>
            <a:r>
              <a:rPr lang="de-DE" dirty="0" err="1" smtClean="0"/>
              <a:t>them</a:t>
            </a:r>
            <a:endParaRPr lang="de-DE" dirty="0" smtClean="0"/>
          </a:p>
          <a:p>
            <a:pPr>
              <a:buFont typeface="Arial" pitchFamily="34" charset="0"/>
              <a:buChar char="•"/>
            </a:pPr>
            <a:r>
              <a:rPr lang="de-DE" dirty="0" err="1" smtClean="0"/>
              <a:t>No</a:t>
            </a:r>
            <a:r>
              <a:rPr lang="de-DE" dirty="0" smtClean="0"/>
              <a:t> large </a:t>
            </a:r>
            <a:r>
              <a:rPr lang="de-DE" dirty="0" err="1" smtClean="0"/>
              <a:t>changes</a:t>
            </a:r>
            <a:r>
              <a:rPr lang="de-DE" dirty="0" smtClean="0"/>
              <a:t> in </a:t>
            </a:r>
            <a:r>
              <a:rPr lang="de-DE" dirty="0" err="1" smtClean="0"/>
              <a:t>the</a:t>
            </a:r>
            <a:r>
              <a:rPr lang="de-DE" dirty="0" smtClean="0"/>
              <a:t> </a:t>
            </a:r>
            <a:r>
              <a:rPr lang="de-DE" dirty="0" err="1" smtClean="0"/>
              <a:t>source</a:t>
            </a:r>
            <a:r>
              <a:rPr lang="de-DE" dirty="0" smtClean="0"/>
              <a:t> </a:t>
            </a:r>
            <a:r>
              <a:rPr lang="de-DE" dirty="0" err="1" smtClean="0"/>
              <a:t>code</a:t>
            </a:r>
            <a:r>
              <a:rPr lang="de-DE" dirty="0" smtClean="0"/>
              <a:t> </a:t>
            </a:r>
            <a:r>
              <a:rPr lang="de-DE" dirty="0" err="1" smtClean="0"/>
              <a:t>of</a:t>
            </a:r>
            <a:r>
              <a:rPr lang="de-DE" dirty="0" smtClean="0"/>
              <a:t> </a:t>
            </a:r>
            <a:r>
              <a:rPr lang="de-DE" dirty="0" err="1" smtClean="0"/>
              <a:t>the</a:t>
            </a:r>
            <a:r>
              <a:rPr lang="de-DE" dirty="0" smtClean="0"/>
              <a:t> </a:t>
            </a:r>
            <a:r>
              <a:rPr lang="de-DE" dirty="0" err="1" smtClean="0"/>
              <a:t>subdetectors</a:t>
            </a:r>
            <a:endParaRPr lang="de-DE" dirty="0" smtClean="0"/>
          </a:p>
          <a:p>
            <a:pPr>
              <a:buFont typeface="Arial" pitchFamily="34" charset="0"/>
              <a:buChar char="•"/>
            </a:pPr>
            <a:r>
              <a:rPr lang="de-DE" dirty="0" smtClean="0"/>
              <a:t>Data </a:t>
            </a:r>
            <a:r>
              <a:rPr lang="de-DE" dirty="0" err="1" smtClean="0"/>
              <a:t>storage</a:t>
            </a:r>
            <a:r>
              <a:rPr lang="de-DE" dirty="0" smtClean="0"/>
              <a:t> in </a:t>
            </a:r>
            <a:r>
              <a:rPr lang="de-DE" dirty="0" err="1" smtClean="0"/>
              <a:t>trees</a:t>
            </a:r>
            <a:r>
              <a:rPr lang="de-DE" dirty="0" smtClean="0"/>
              <a:t> </a:t>
            </a:r>
            <a:r>
              <a:rPr lang="de-DE" dirty="0" err="1" smtClean="0"/>
              <a:t>and</a:t>
            </a:r>
            <a:r>
              <a:rPr lang="de-DE" dirty="0" smtClean="0"/>
              <a:t> </a:t>
            </a:r>
            <a:r>
              <a:rPr lang="de-DE" dirty="0" err="1" smtClean="0"/>
              <a:t>branches</a:t>
            </a:r>
            <a:r>
              <a:rPr lang="de-DE" dirty="0" smtClean="0"/>
              <a:t> </a:t>
            </a:r>
            <a:r>
              <a:rPr lang="de-DE" dirty="0" err="1" smtClean="0"/>
              <a:t>should</a:t>
            </a:r>
            <a:r>
              <a:rPr lang="de-DE" dirty="0" smtClean="0"/>
              <a:t> </a:t>
            </a:r>
            <a:r>
              <a:rPr lang="de-DE" dirty="0" err="1" smtClean="0"/>
              <a:t>stay</a:t>
            </a:r>
            <a:r>
              <a:rPr lang="de-DE" dirty="0" smtClean="0"/>
              <a:t> </a:t>
            </a:r>
            <a:r>
              <a:rPr lang="de-DE" dirty="0" err="1" smtClean="0"/>
              <a:t>the</a:t>
            </a:r>
            <a:r>
              <a:rPr lang="de-DE" dirty="0" smtClean="0"/>
              <a:t> same</a:t>
            </a:r>
            <a:endParaRPr lang="de-DE" dirty="0"/>
          </a:p>
        </p:txBody>
      </p:sp>
    </p:spTree>
    <p:extLst>
      <p:ext uri="{BB962C8B-B14F-4D97-AF65-F5344CB8AC3E}">
        <p14:creationId xmlns:p14="http://schemas.microsoft.com/office/powerpoint/2010/main" val="33140170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Workflow Simulation</a:t>
            </a:r>
            <a:endParaRPr lang="de-DE" dirty="0"/>
          </a:p>
        </p:txBody>
      </p:sp>
      <p:graphicFrame>
        <p:nvGraphicFramePr>
          <p:cNvPr id="4" name="Inhaltsplatzhalter 3"/>
          <p:cNvGraphicFramePr>
            <a:graphicFrameLocks noGrp="1"/>
          </p:cNvGraphicFramePr>
          <p:nvPr>
            <p:ph idx="1"/>
            <p:extLst>
              <p:ext uri="{D42A27DB-BD31-4B8C-83A1-F6EECF244321}">
                <p14:modId xmlns:p14="http://schemas.microsoft.com/office/powerpoint/2010/main" val="2522887993"/>
              </p:ext>
            </p:extLst>
          </p:nvPr>
        </p:nvGraphicFramePr>
        <p:xfrm>
          <a:off x="827584" y="1052736"/>
          <a:ext cx="7772400" cy="21587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26" name="Diagramm 25"/>
          <p:cNvGraphicFramePr/>
          <p:nvPr>
            <p:extLst>
              <p:ext uri="{D42A27DB-BD31-4B8C-83A1-F6EECF244321}">
                <p14:modId xmlns:p14="http://schemas.microsoft.com/office/powerpoint/2010/main" val="580610593"/>
              </p:ext>
            </p:extLst>
          </p:nvPr>
        </p:nvGraphicFramePr>
        <p:xfrm>
          <a:off x="899592" y="3068960"/>
          <a:ext cx="7776864" cy="302433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27" name="Geschweifte Klammer links 26"/>
          <p:cNvSpPr/>
          <p:nvPr/>
        </p:nvSpPr>
        <p:spPr>
          <a:xfrm rot="16200000">
            <a:off x="3131842" y="404663"/>
            <a:ext cx="576064" cy="5184577"/>
          </a:xfrm>
          <a:prstGeom prst="leftBrace">
            <a:avLst>
              <a:gd name="adj1" fmla="val 22763"/>
              <a:gd name="adj2" fmla="val 50481"/>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p>
        </p:txBody>
      </p:sp>
      <p:sp>
        <p:nvSpPr>
          <p:cNvPr id="28" name="Geschweifte Klammer links 27"/>
          <p:cNvSpPr/>
          <p:nvPr/>
        </p:nvSpPr>
        <p:spPr>
          <a:xfrm rot="16200000">
            <a:off x="3131842" y="2924943"/>
            <a:ext cx="576064" cy="5184577"/>
          </a:xfrm>
          <a:prstGeom prst="leftBrace">
            <a:avLst>
              <a:gd name="adj1" fmla="val 22763"/>
              <a:gd name="adj2" fmla="val 50481"/>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p>
        </p:txBody>
      </p:sp>
      <p:sp>
        <p:nvSpPr>
          <p:cNvPr id="29" name="Textfeld 28"/>
          <p:cNvSpPr txBox="1"/>
          <p:nvPr/>
        </p:nvSpPr>
        <p:spPr>
          <a:xfrm>
            <a:off x="2719244" y="3284984"/>
            <a:ext cx="1492716" cy="369332"/>
          </a:xfrm>
          <a:prstGeom prst="rect">
            <a:avLst/>
          </a:prstGeom>
          <a:noFill/>
        </p:spPr>
        <p:txBody>
          <a:bodyPr wrap="none" rtlCol="0">
            <a:spAutoFit/>
          </a:bodyPr>
          <a:lstStyle/>
          <a:p>
            <a:r>
              <a:rPr lang="de-DE" dirty="0" smtClean="0"/>
              <a:t>Event </a:t>
            </a:r>
            <a:r>
              <a:rPr lang="de-DE" dirty="0" err="1" smtClean="0"/>
              <a:t>Based</a:t>
            </a:r>
            <a:endParaRPr lang="de-DE" dirty="0"/>
          </a:p>
        </p:txBody>
      </p:sp>
      <p:sp>
        <p:nvSpPr>
          <p:cNvPr id="30" name="Textfeld 29"/>
          <p:cNvSpPr txBox="1"/>
          <p:nvPr/>
        </p:nvSpPr>
        <p:spPr>
          <a:xfrm>
            <a:off x="2732772" y="5809492"/>
            <a:ext cx="1407180" cy="369332"/>
          </a:xfrm>
          <a:prstGeom prst="rect">
            <a:avLst/>
          </a:prstGeom>
          <a:noFill/>
        </p:spPr>
        <p:txBody>
          <a:bodyPr wrap="none" rtlCol="0">
            <a:spAutoFit/>
          </a:bodyPr>
          <a:lstStyle/>
          <a:p>
            <a:r>
              <a:rPr lang="de-DE" dirty="0" smtClean="0"/>
              <a:t>Time </a:t>
            </a:r>
            <a:r>
              <a:rPr lang="de-DE" dirty="0" err="1" smtClean="0"/>
              <a:t>Based</a:t>
            </a:r>
            <a:endParaRPr lang="de-DE" dirty="0"/>
          </a:p>
        </p:txBody>
      </p:sp>
      <p:sp>
        <p:nvSpPr>
          <p:cNvPr id="31" name="Textfeld 30"/>
          <p:cNvSpPr txBox="1"/>
          <p:nvPr/>
        </p:nvSpPr>
        <p:spPr>
          <a:xfrm>
            <a:off x="6948264" y="3068960"/>
            <a:ext cx="1189172" cy="369332"/>
          </a:xfrm>
          <a:prstGeom prst="rect">
            <a:avLst/>
          </a:prstGeom>
          <a:noFill/>
        </p:spPr>
        <p:txBody>
          <a:bodyPr wrap="none" rtlCol="0">
            <a:spAutoFit/>
          </a:bodyPr>
          <a:lstStyle/>
          <a:p>
            <a:r>
              <a:rPr lang="de-DE" dirty="0" smtClean="0"/>
              <a:t>Transition</a:t>
            </a:r>
            <a:endParaRPr lang="de-DE" dirty="0"/>
          </a:p>
        </p:txBody>
      </p:sp>
      <p:sp>
        <p:nvSpPr>
          <p:cNvPr id="32" name="Textfeld 31"/>
          <p:cNvSpPr txBox="1"/>
          <p:nvPr/>
        </p:nvSpPr>
        <p:spPr>
          <a:xfrm>
            <a:off x="6588224" y="5517232"/>
            <a:ext cx="2095445" cy="369332"/>
          </a:xfrm>
          <a:prstGeom prst="rect">
            <a:avLst/>
          </a:prstGeom>
          <a:noFill/>
        </p:spPr>
        <p:txBody>
          <a:bodyPr wrap="none" rtlCol="0">
            <a:spAutoFit/>
          </a:bodyPr>
          <a:lstStyle/>
          <a:p>
            <a:r>
              <a:rPr lang="de-DE" dirty="0" err="1" smtClean="0"/>
              <a:t>Reco</a:t>
            </a:r>
            <a:r>
              <a:rPr lang="de-DE" dirty="0" smtClean="0"/>
              <a:t> Event </a:t>
            </a:r>
            <a:r>
              <a:rPr lang="de-DE" dirty="0" err="1" smtClean="0"/>
              <a:t>Based</a:t>
            </a:r>
            <a:endParaRPr lang="de-DE" dirty="0"/>
          </a:p>
        </p:txBody>
      </p:sp>
    </p:spTree>
    <p:extLst>
      <p:ext uri="{BB962C8B-B14F-4D97-AF65-F5344CB8AC3E}">
        <p14:creationId xmlns:p14="http://schemas.microsoft.com/office/powerpoint/2010/main" val="31361520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Illustration of storage structure</a:t>
            </a:r>
            <a:endParaRPr lang="en-US" dirty="0"/>
          </a:p>
        </p:txBody>
      </p:sp>
      <p:graphicFrame>
        <p:nvGraphicFramePr>
          <p:cNvPr id="6" name="Inhaltsplatzhalter 5"/>
          <p:cNvGraphicFramePr>
            <a:graphicFrameLocks noGrp="1"/>
          </p:cNvGraphicFramePr>
          <p:nvPr>
            <p:ph idx="1"/>
            <p:extLst>
              <p:ext uri="{D42A27DB-BD31-4B8C-83A1-F6EECF244321}">
                <p14:modId xmlns:p14="http://schemas.microsoft.com/office/powerpoint/2010/main" val="2632557674"/>
              </p:ext>
            </p:extLst>
          </p:nvPr>
        </p:nvGraphicFramePr>
        <p:xfrm>
          <a:off x="719138" y="1000125"/>
          <a:ext cx="7772400" cy="50196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Abgerundetes Rechteck 2"/>
          <p:cNvSpPr/>
          <p:nvPr/>
        </p:nvSpPr>
        <p:spPr>
          <a:xfrm>
            <a:off x="683568" y="2780928"/>
            <a:ext cx="7848872" cy="72008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Textfeld 3"/>
          <p:cNvSpPr txBox="1"/>
          <p:nvPr/>
        </p:nvSpPr>
        <p:spPr>
          <a:xfrm>
            <a:off x="885670" y="3582864"/>
            <a:ext cx="7444667" cy="461665"/>
          </a:xfrm>
          <a:prstGeom prst="rect">
            <a:avLst/>
          </a:prstGeom>
          <a:solidFill>
            <a:schemeClr val="bg1"/>
          </a:solidFill>
          <a:ln w="28575">
            <a:solidFill>
              <a:srgbClr val="FF0000"/>
            </a:solidFill>
          </a:ln>
        </p:spPr>
        <p:txBody>
          <a:bodyPr wrap="none" rtlCol="0">
            <a:spAutoFit/>
          </a:bodyPr>
          <a:lstStyle/>
          <a:p>
            <a:r>
              <a:rPr lang="de-DE" sz="2400" dirty="0" err="1" smtClean="0">
                <a:solidFill>
                  <a:srgbClr val="FF0000"/>
                </a:solidFill>
              </a:rPr>
              <a:t>Only</a:t>
            </a:r>
            <a:r>
              <a:rPr lang="de-DE" sz="2400" dirty="0" smtClean="0">
                <a:solidFill>
                  <a:srgbClr val="FF0000"/>
                </a:solidFill>
              </a:rPr>
              <a:t> </a:t>
            </a:r>
            <a:r>
              <a:rPr lang="de-DE" sz="2400" dirty="0" err="1" smtClean="0">
                <a:solidFill>
                  <a:srgbClr val="FF0000"/>
                </a:solidFill>
              </a:rPr>
              <a:t>data</a:t>
            </a:r>
            <a:r>
              <a:rPr lang="de-DE" sz="2400" dirty="0" smtClean="0">
                <a:solidFill>
                  <a:srgbClr val="FF0000"/>
                </a:solidFill>
              </a:rPr>
              <a:t> </a:t>
            </a:r>
            <a:r>
              <a:rPr lang="de-DE" sz="2400" dirty="0" err="1" smtClean="0">
                <a:solidFill>
                  <a:srgbClr val="FF0000"/>
                </a:solidFill>
              </a:rPr>
              <a:t>within</a:t>
            </a:r>
            <a:r>
              <a:rPr lang="de-DE" sz="2400" dirty="0" smtClean="0">
                <a:solidFill>
                  <a:srgbClr val="FF0000"/>
                </a:solidFill>
              </a:rPr>
              <a:t> </a:t>
            </a:r>
            <a:r>
              <a:rPr lang="de-DE" sz="2400" dirty="0" err="1" smtClean="0">
                <a:solidFill>
                  <a:srgbClr val="FF0000"/>
                </a:solidFill>
              </a:rPr>
              <a:t>one</a:t>
            </a:r>
            <a:r>
              <a:rPr lang="de-DE" sz="2400" dirty="0" smtClean="0">
                <a:solidFill>
                  <a:srgbClr val="FF0000"/>
                </a:solidFill>
              </a:rPr>
              <a:t> </a:t>
            </a:r>
            <a:r>
              <a:rPr lang="de-DE" sz="2400" dirty="0" err="1" smtClean="0">
                <a:solidFill>
                  <a:srgbClr val="FF0000"/>
                </a:solidFill>
              </a:rPr>
              <a:t>event</a:t>
            </a:r>
            <a:r>
              <a:rPr lang="de-DE" sz="2400" dirty="0" smtClean="0">
                <a:solidFill>
                  <a:srgbClr val="FF0000"/>
                </a:solidFill>
              </a:rPr>
              <a:t> </a:t>
            </a:r>
            <a:r>
              <a:rPr lang="de-DE" sz="2400" dirty="0" err="1" smtClean="0">
                <a:solidFill>
                  <a:srgbClr val="FF0000"/>
                </a:solidFill>
              </a:rPr>
              <a:t>is</a:t>
            </a:r>
            <a:r>
              <a:rPr lang="de-DE" sz="2400" dirty="0" smtClean="0">
                <a:solidFill>
                  <a:srgbClr val="FF0000"/>
                </a:solidFill>
              </a:rPr>
              <a:t> </a:t>
            </a:r>
            <a:r>
              <a:rPr lang="de-DE" sz="2400" dirty="0" err="1" smtClean="0">
                <a:solidFill>
                  <a:srgbClr val="FF0000"/>
                </a:solidFill>
              </a:rPr>
              <a:t>available</a:t>
            </a:r>
            <a:r>
              <a:rPr lang="de-DE" sz="2400" dirty="0" smtClean="0">
                <a:solidFill>
                  <a:srgbClr val="FF0000"/>
                </a:solidFill>
              </a:rPr>
              <a:t> </a:t>
            </a:r>
            <a:r>
              <a:rPr lang="de-DE" sz="2400" dirty="0" err="1" smtClean="0">
                <a:solidFill>
                  <a:srgbClr val="FF0000"/>
                </a:solidFill>
              </a:rPr>
              <a:t>for</a:t>
            </a:r>
            <a:r>
              <a:rPr lang="de-DE" sz="2400" dirty="0" smtClean="0">
                <a:solidFill>
                  <a:srgbClr val="FF0000"/>
                </a:solidFill>
              </a:rPr>
              <a:t> </a:t>
            </a:r>
            <a:r>
              <a:rPr lang="de-DE" sz="2400" dirty="0" err="1" smtClean="0">
                <a:solidFill>
                  <a:srgbClr val="FF0000"/>
                </a:solidFill>
              </a:rPr>
              <a:t>processing</a:t>
            </a:r>
            <a:endParaRPr lang="de-DE" sz="2400" dirty="0">
              <a:solidFill>
                <a:srgbClr val="FF0000"/>
              </a:solidFill>
            </a:endParaRPr>
          </a:p>
        </p:txBody>
      </p:sp>
    </p:spTree>
    <p:extLst>
      <p:ext uri="{BB962C8B-B14F-4D97-AF65-F5344CB8AC3E}">
        <p14:creationId xmlns:p14="http://schemas.microsoft.com/office/powerpoint/2010/main" val="3975563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Transition event based </a:t>
            </a:r>
            <a:r>
              <a:rPr lang="en-US" dirty="0" smtClean="0">
                <a:sym typeface="Wingdings" pitchFamily="2" charset="2"/>
              </a:rPr>
              <a:t> time ordered</a:t>
            </a:r>
            <a:endParaRPr lang="en-US" dirty="0"/>
          </a:p>
        </p:txBody>
      </p:sp>
      <p:sp>
        <p:nvSpPr>
          <p:cNvPr id="3" name="Inhaltsplatzhalter 2"/>
          <p:cNvSpPr>
            <a:spLocks noGrp="1"/>
          </p:cNvSpPr>
          <p:nvPr>
            <p:ph idx="1"/>
          </p:nvPr>
        </p:nvSpPr>
        <p:spPr>
          <a:xfrm>
            <a:off x="719138" y="908720"/>
            <a:ext cx="7772400" cy="5019692"/>
          </a:xfrm>
        </p:spPr>
        <p:txBody>
          <a:bodyPr/>
          <a:lstStyle/>
          <a:p>
            <a:pPr>
              <a:buFont typeface="Arial" pitchFamily="34" charset="0"/>
              <a:buChar char="•"/>
            </a:pPr>
            <a:r>
              <a:rPr lang="en-US" sz="2000" dirty="0" smtClean="0"/>
              <a:t>The transition should take place in the digitization stage of the simulation</a:t>
            </a:r>
          </a:p>
          <a:p>
            <a:pPr>
              <a:buFont typeface="Arial" pitchFamily="34" charset="0"/>
              <a:buChar char="•"/>
            </a:pPr>
            <a:r>
              <a:rPr lang="en-US" sz="2000" dirty="0" smtClean="0"/>
              <a:t>Aim: the data after digitization should look as realistic as possible</a:t>
            </a:r>
          </a:p>
          <a:p>
            <a:pPr>
              <a:buFont typeface="Arial" pitchFamily="34" charset="0"/>
              <a:buChar char="•"/>
            </a:pPr>
            <a:r>
              <a:rPr lang="en-US" sz="2000" b="1" dirty="0" smtClean="0"/>
              <a:t>Problem:</a:t>
            </a:r>
          </a:p>
          <a:p>
            <a:pPr lvl="1">
              <a:buFont typeface="Arial" pitchFamily="34" charset="0"/>
              <a:buChar char="•"/>
            </a:pPr>
            <a:r>
              <a:rPr lang="en-US" sz="2000" dirty="0" smtClean="0"/>
              <a:t>Data is coming in in events but should go out in a continuous stream. This would break with the use of trees, branches and entries</a:t>
            </a:r>
          </a:p>
          <a:p>
            <a:pPr>
              <a:buFont typeface="Arial" pitchFamily="34" charset="0"/>
              <a:buChar char="•"/>
            </a:pPr>
            <a:endParaRPr lang="en-US" sz="2000" dirty="0" smtClean="0"/>
          </a:p>
          <a:p>
            <a:pPr>
              <a:buFont typeface="Arial" pitchFamily="34" charset="0"/>
              <a:buChar char="•"/>
            </a:pPr>
            <a:r>
              <a:rPr lang="en-US" sz="2000" b="1" dirty="0" smtClean="0"/>
              <a:t>Possible solution:</a:t>
            </a:r>
          </a:p>
          <a:p>
            <a:pPr lvl="1">
              <a:buFont typeface="Arial" pitchFamily="34" charset="0"/>
              <a:buChar char="•"/>
            </a:pPr>
            <a:r>
              <a:rPr lang="en-US" sz="2000" dirty="0" smtClean="0"/>
              <a:t>Each event has an event time when this event has happened. This gives a time structure.</a:t>
            </a:r>
          </a:p>
          <a:p>
            <a:pPr lvl="1">
              <a:buFont typeface="Arial" pitchFamily="34" charset="0"/>
              <a:buChar char="•"/>
            </a:pPr>
            <a:r>
              <a:rPr lang="en-US" sz="2000" dirty="0" smtClean="0"/>
              <a:t>Assign to each </a:t>
            </a:r>
            <a:r>
              <a:rPr lang="en-US" sz="2000" dirty="0" err="1" smtClean="0"/>
              <a:t>digi</a:t>
            </a:r>
            <a:r>
              <a:rPr lang="en-US" sz="2000" dirty="0" smtClean="0"/>
              <a:t> a processing time for which the </a:t>
            </a:r>
            <a:r>
              <a:rPr lang="en-US" sz="2000" dirty="0" err="1" smtClean="0"/>
              <a:t>digi</a:t>
            </a:r>
            <a:r>
              <a:rPr lang="en-US" sz="2000" dirty="0" smtClean="0"/>
              <a:t> is active in a detector and store the </a:t>
            </a:r>
            <a:r>
              <a:rPr lang="en-US" sz="2000" dirty="0" err="1" smtClean="0"/>
              <a:t>digi</a:t>
            </a:r>
            <a:r>
              <a:rPr lang="en-US" sz="2000" dirty="0" smtClean="0"/>
              <a:t> in the task for this time.</a:t>
            </a:r>
          </a:p>
          <a:p>
            <a:pPr lvl="1">
              <a:buFont typeface="Arial" pitchFamily="34" charset="0"/>
              <a:buChar char="•"/>
            </a:pPr>
            <a:r>
              <a:rPr lang="en-US" sz="2000" dirty="0" smtClean="0"/>
              <a:t>If the event time of a new event is later than the active time of a </a:t>
            </a:r>
            <a:r>
              <a:rPr lang="en-US" sz="2000" dirty="0" err="1" smtClean="0"/>
              <a:t>digi</a:t>
            </a:r>
            <a:r>
              <a:rPr lang="en-US" sz="2000" dirty="0" smtClean="0"/>
              <a:t> write out the </a:t>
            </a:r>
            <a:r>
              <a:rPr lang="en-US" sz="2000" dirty="0" err="1" smtClean="0"/>
              <a:t>digi</a:t>
            </a:r>
            <a:r>
              <a:rPr lang="en-US" sz="2000" dirty="0" smtClean="0"/>
              <a:t> to the tree.</a:t>
            </a:r>
            <a:endParaRPr lang="en-US" sz="2000" dirty="0"/>
          </a:p>
        </p:txBody>
      </p:sp>
    </p:spTree>
    <p:extLst>
      <p:ext uri="{BB962C8B-B14F-4D97-AF65-F5344CB8AC3E}">
        <p14:creationId xmlns:p14="http://schemas.microsoft.com/office/powerpoint/2010/main" val="31378173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Consequence</a:t>
            </a:r>
            <a:endParaRPr lang="en-US" dirty="0"/>
          </a:p>
        </p:txBody>
      </p:sp>
      <p:sp>
        <p:nvSpPr>
          <p:cNvPr id="3" name="Inhaltsplatzhalter 2"/>
          <p:cNvSpPr>
            <a:spLocks noGrp="1"/>
          </p:cNvSpPr>
          <p:nvPr>
            <p:ph idx="1"/>
          </p:nvPr>
        </p:nvSpPr>
        <p:spPr/>
        <p:txBody>
          <a:bodyPr/>
          <a:lstStyle/>
          <a:p>
            <a:pPr>
              <a:buFont typeface="Arial" pitchFamily="34" charset="0"/>
              <a:buChar char="•"/>
            </a:pPr>
            <a:r>
              <a:rPr lang="en-US" sz="2400" dirty="0" smtClean="0"/>
              <a:t>Consequence:</a:t>
            </a:r>
          </a:p>
          <a:p>
            <a:pPr lvl="1">
              <a:buFont typeface="Arial" pitchFamily="34" charset="0"/>
              <a:buChar char="•"/>
            </a:pPr>
            <a:r>
              <a:rPr lang="en-US" sz="2000" dirty="0" smtClean="0"/>
              <a:t>The hit data is available in later events until the processing time is over.</a:t>
            </a:r>
          </a:p>
          <a:p>
            <a:pPr lvl="1">
              <a:buFont typeface="Arial" pitchFamily="34" charset="0"/>
              <a:buChar char="•"/>
            </a:pPr>
            <a:r>
              <a:rPr lang="en-US" sz="2000" dirty="0" smtClean="0"/>
              <a:t>The data is still stored in entries of trees but the data has nothing to do with the MC data stored in the same entry.</a:t>
            </a:r>
          </a:p>
          <a:p>
            <a:pPr lvl="1">
              <a:buFont typeface="Arial" pitchFamily="34" charset="0"/>
              <a:buChar char="•"/>
            </a:pPr>
            <a:r>
              <a:rPr lang="en-US" sz="2000" dirty="0" smtClean="0"/>
              <a:t>Data stored in one entry can come from different events.</a:t>
            </a:r>
          </a:p>
          <a:p>
            <a:pPr lvl="1">
              <a:buFont typeface="Arial" pitchFamily="34" charset="0"/>
              <a:buChar char="•"/>
            </a:pPr>
            <a:r>
              <a:rPr lang="en-US" sz="2000" dirty="0" smtClean="0"/>
              <a:t>The data of all entries in a row corresponds to the continuous data stream.</a:t>
            </a:r>
          </a:p>
          <a:p>
            <a:pPr lvl="1">
              <a:buFont typeface="Arial" pitchFamily="34" charset="0"/>
              <a:buChar char="•"/>
            </a:pPr>
            <a:r>
              <a:rPr lang="en-US" sz="2000" dirty="0" smtClean="0"/>
              <a:t>We have a new parameter in our event reconstruction – TIME</a:t>
            </a:r>
          </a:p>
          <a:p>
            <a:pPr lvl="1">
              <a:buFont typeface="Arial" pitchFamily="34" charset="0"/>
              <a:buChar char="•"/>
            </a:pPr>
            <a:r>
              <a:rPr lang="en-US" sz="2000" dirty="0" smtClean="0"/>
              <a:t>An event building is necessary</a:t>
            </a:r>
            <a:endParaRPr lang="en-US" sz="2400" dirty="0" smtClean="0"/>
          </a:p>
          <a:p>
            <a:endParaRPr lang="en-US" sz="2800" dirty="0"/>
          </a:p>
        </p:txBody>
      </p:sp>
    </p:spTree>
    <p:extLst>
      <p:ext uri="{BB962C8B-B14F-4D97-AF65-F5344CB8AC3E}">
        <p14:creationId xmlns:p14="http://schemas.microsoft.com/office/powerpoint/2010/main" val="24487043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Illustration of storage process</a:t>
            </a:r>
            <a:endParaRPr lang="en-US" dirty="0"/>
          </a:p>
        </p:txBody>
      </p:sp>
      <p:graphicFrame>
        <p:nvGraphicFramePr>
          <p:cNvPr id="4" name="Inhaltsplatzhalter 3"/>
          <p:cNvGraphicFramePr>
            <a:graphicFrameLocks noGrp="1"/>
          </p:cNvGraphicFramePr>
          <p:nvPr>
            <p:ph idx="1"/>
          </p:nvPr>
        </p:nvGraphicFramePr>
        <p:xfrm>
          <a:off x="719138" y="1000125"/>
          <a:ext cx="7772400" cy="14207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m 4"/>
          <p:cNvGraphicFramePr/>
          <p:nvPr/>
        </p:nvGraphicFramePr>
        <p:xfrm>
          <a:off x="755576" y="2708920"/>
          <a:ext cx="7704856" cy="122413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6" name="Diagramm 5"/>
          <p:cNvGraphicFramePr/>
          <p:nvPr/>
        </p:nvGraphicFramePr>
        <p:xfrm>
          <a:off x="755576" y="4221088"/>
          <a:ext cx="7704856" cy="1224136"/>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7" name="Textfeld 6"/>
          <p:cNvSpPr txBox="1"/>
          <p:nvPr/>
        </p:nvSpPr>
        <p:spPr>
          <a:xfrm>
            <a:off x="611560" y="836712"/>
            <a:ext cx="3031599" cy="369332"/>
          </a:xfrm>
          <a:prstGeom prst="rect">
            <a:avLst/>
          </a:prstGeom>
          <a:noFill/>
        </p:spPr>
        <p:txBody>
          <a:bodyPr wrap="none" rtlCol="0">
            <a:spAutoFit/>
          </a:bodyPr>
          <a:lstStyle/>
          <a:p>
            <a:r>
              <a:rPr lang="en-US" dirty="0" smtClean="0"/>
              <a:t>Event Input from MC Stage:</a:t>
            </a:r>
            <a:endParaRPr lang="en-US" dirty="0"/>
          </a:p>
        </p:txBody>
      </p:sp>
      <p:sp>
        <p:nvSpPr>
          <p:cNvPr id="8" name="Textfeld 7"/>
          <p:cNvSpPr txBox="1"/>
          <p:nvPr/>
        </p:nvSpPr>
        <p:spPr>
          <a:xfrm>
            <a:off x="683568" y="2420888"/>
            <a:ext cx="2116990" cy="369332"/>
          </a:xfrm>
          <a:prstGeom prst="rect">
            <a:avLst/>
          </a:prstGeom>
          <a:noFill/>
        </p:spPr>
        <p:txBody>
          <a:bodyPr wrap="none" rtlCol="0">
            <a:spAutoFit/>
          </a:bodyPr>
          <a:lstStyle/>
          <a:p>
            <a:r>
              <a:rPr lang="en-US" dirty="0" smtClean="0"/>
              <a:t>Buffer in </a:t>
            </a:r>
            <a:r>
              <a:rPr lang="en-US" dirty="0" err="1" smtClean="0"/>
              <a:t>Digi</a:t>
            </a:r>
            <a:r>
              <a:rPr lang="en-US" dirty="0" smtClean="0"/>
              <a:t>-Task:</a:t>
            </a:r>
            <a:endParaRPr lang="en-US" dirty="0"/>
          </a:p>
        </p:txBody>
      </p:sp>
      <p:sp>
        <p:nvSpPr>
          <p:cNvPr id="9" name="Textfeld 8"/>
          <p:cNvSpPr txBox="1"/>
          <p:nvPr/>
        </p:nvSpPr>
        <p:spPr>
          <a:xfrm>
            <a:off x="683568" y="4139788"/>
            <a:ext cx="2608471" cy="369332"/>
          </a:xfrm>
          <a:prstGeom prst="rect">
            <a:avLst/>
          </a:prstGeom>
          <a:noFill/>
        </p:spPr>
        <p:txBody>
          <a:bodyPr wrap="none" rtlCol="0">
            <a:spAutoFit/>
          </a:bodyPr>
          <a:lstStyle/>
          <a:p>
            <a:r>
              <a:rPr lang="en-US" dirty="0" smtClean="0"/>
              <a:t>Storage in Tree Entries:</a:t>
            </a:r>
            <a:endParaRPr lang="en-US" dirty="0"/>
          </a:p>
        </p:txBody>
      </p:sp>
      <p:sp>
        <p:nvSpPr>
          <p:cNvPr id="10" name="Textfeld 9"/>
          <p:cNvSpPr txBox="1"/>
          <p:nvPr/>
        </p:nvSpPr>
        <p:spPr>
          <a:xfrm>
            <a:off x="7380312" y="5229200"/>
            <a:ext cx="1072730" cy="246221"/>
          </a:xfrm>
          <a:prstGeom prst="rect">
            <a:avLst/>
          </a:prstGeom>
          <a:noFill/>
        </p:spPr>
        <p:txBody>
          <a:bodyPr wrap="none" rtlCol="0">
            <a:spAutoFit/>
          </a:bodyPr>
          <a:lstStyle/>
          <a:p>
            <a:r>
              <a:rPr lang="en-US" sz="1000" i="1" dirty="0" smtClean="0"/>
              <a:t>TS: </a:t>
            </a:r>
            <a:r>
              <a:rPr lang="en-US" sz="1000" i="1" dirty="0" err="1" smtClean="0"/>
              <a:t>TimeStamp</a:t>
            </a:r>
            <a:endParaRPr lang="en-US" sz="1000" i="1" dirty="0"/>
          </a:p>
        </p:txBody>
      </p:sp>
      <p:sp>
        <p:nvSpPr>
          <p:cNvPr id="11" name="Rechteck 10"/>
          <p:cNvSpPr/>
          <p:nvPr/>
        </p:nvSpPr>
        <p:spPr>
          <a:xfrm>
            <a:off x="1979712" y="1196752"/>
            <a:ext cx="6552728" cy="115212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hteck 11"/>
          <p:cNvSpPr/>
          <p:nvPr/>
        </p:nvSpPr>
        <p:spPr>
          <a:xfrm>
            <a:off x="1979712" y="2780928"/>
            <a:ext cx="6552728" cy="115212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hteck 12"/>
          <p:cNvSpPr/>
          <p:nvPr/>
        </p:nvSpPr>
        <p:spPr>
          <a:xfrm>
            <a:off x="2051720" y="4509120"/>
            <a:ext cx="6552728" cy="115212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Gerade Verbindung mit Pfeil 16"/>
          <p:cNvCxnSpPr>
            <a:endCxn id="12" idx="1"/>
          </p:cNvCxnSpPr>
          <p:nvPr/>
        </p:nvCxnSpPr>
        <p:spPr>
          <a:xfrm rot="10800000" flipV="1">
            <a:off x="1979712" y="3068960"/>
            <a:ext cx="864096" cy="288032"/>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8" name="Textfeld 17"/>
          <p:cNvSpPr txBox="1"/>
          <p:nvPr/>
        </p:nvSpPr>
        <p:spPr>
          <a:xfrm>
            <a:off x="2987824" y="2780928"/>
            <a:ext cx="4464496" cy="1477328"/>
          </a:xfrm>
          <a:prstGeom prst="rect">
            <a:avLst/>
          </a:prstGeom>
          <a:noFill/>
        </p:spPr>
        <p:txBody>
          <a:bodyPr wrap="square" rtlCol="0">
            <a:spAutoFit/>
          </a:bodyPr>
          <a:lstStyle/>
          <a:p>
            <a:r>
              <a:rPr lang="en-US" dirty="0" smtClean="0"/>
              <a:t>Two hits in the pixel detector:</a:t>
            </a:r>
          </a:p>
          <a:p>
            <a:pPr marL="628650" lvl="1" indent="-171450">
              <a:buFont typeface="Arial" pitchFamily="34" charset="0"/>
              <a:buChar char="•"/>
            </a:pPr>
            <a:r>
              <a:rPr lang="en-US" dirty="0" smtClean="0"/>
              <a:t>Pixel 3/8, processing time 40 ns, time stamp of event 0</a:t>
            </a:r>
          </a:p>
          <a:p>
            <a:pPr marL="628650" lvl="1" indent="-171450">
              <a:buFont typeface="Arial" pitchFamily="34" charset="0"/>
              <a:buChar char="•"/>
            </a:pPr>
            <a:r>
              <a:rPr lang="en-US" dirty="0" smtClean="0"/>
              <a:t>Pixel 7/12, processing time 130 ns, time stamp of event 0</a:t>
            </a:r>
            <a:endParaRPr lang="en-US" dirty="0"/>
          </a:p>
        </p:txBody>
      </p:sp>
      <p:sp>
        <p:nvSpPr>
          <p:cNvPr id="19" name="Textfeld 18"/>
          <p:cNvSpPr txBox="1"/>
          <p:nvPr/>
        </p:nvSpPr>
        <p:spPr>
          <a:xfrm>
            <a:off x="2987824" y="4509120"/>
            <a:ext cx="5993949" cy="923330"/>
          </a:xfrm>
          <a:prstGeom prst="rect">
            <a:avLst/>
          </a:prstGeom>
          <a:noFill/>
        </p:spPr>
        <p:txBody>
          <a:bodyPr wrap="none" rtlCol="0">
            <a:spAutoFit/>
          </a:bodyPr>
          <a:lstStyle/>
          <a:p>
            <a:r>
              <a:rPr lang="en-US" dirty="0" smtClean="0"/>
              <a:t>In the standard event-based operation the </a:t>
            </a:r>
            <a:r>
              <a:rPr lang="en-US" dirty="0" err="1" smtClean="0"/>
              <a:t>digis</a:t>
            </a:r>
            <a:r>
              <a:rPr lang="en-US" dirty="0" smtClean="0"/>
              <a:t> would be</a:t>
            </a:r>
            <a:br>
              <a:rPr lang="en-US" dirty="0" smtClean="0"/>
            </a:br>
            <a:r>
              <a:rPr lang="en-US" dirty="0" smtClean="0"/>
              <a:t>stored now in the tree.</a:t>
            </a:r>
          </a:p>
          <a:p>
            <a:r>
              <a:rPr lang="en-US" dirty="0" smtClean="0"/>
              <a:t>But: No </a:t>
            </a:r>
            <a:r>
              <a:rPr lang="en-US" dirty="0" err="1" smtClean="0"/>
              <a:t>digis</a:t>
            </a:r>
            <a:r>
              <a:rPr lang="en-US" dirty="0" smtClean="0"/>
              <a:t> in the entry of the tree</a:t>
            </a:r>
            <a:endParaRPr lang="en-US" dirty="0"/>
          </a:p>
        </p:txBody>
      </p:sp>
      <p:cxnSp>
        <p:nvCxnSpPr>
          <p:cNvPr id="20" name="Gerade Verbindung mit Pfeil 19"/>
          <p:cNvCxnSpPr/>
          <p:nvPr/>
        </p:nvCxnSpPr>
        <p:spPr>
          <a:xfrm rot="10800000" flipV="1">
            <a:off x="2051720" y="4653136"/>
            <a:ext cx="864096" cy="288032"/>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07237589"/>
      </p:ext>
    </p:extLst>
  </p:cSld>
  <p:clrMapOvr>
    <a:masterClrMapping/>
  </p:clrMapOvr>
  <p:timing>
    <p:tnLst>
      <p:par>
        <p:cTn id="1" dur="indefinite" restart="never" nodeType="tmRoot"/>
      </p:par>
    </p:tnLst>
  </p:timing>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1461</Words>
  <Application>Microsoft Office PowerPoint</Application>
  <PresentationFormat>Bildschirmpräsentation (4:3)</PresentationFormat>
  <Paragraphs>344</Paragraphs>
  <Slides>18</Slides>
  <Notes>1</Notes>
  <HiddenSlides>1</HiddenSlides>
  <MMClips>0</MMClips>
  <ScaleCrop>false</ScaleCrop>
  <HeadingPairs>
    <vt:vector size="6" baseType="variant">
      <vt:variant>
        <vt:lpstr>Design</vt:lpstr>
      </vt:variant>
      <vt:variant>
        <vt:i4>1</vt:i4>
      </vt:variant>
      <vt:variant>
        <vt:lpstr>Eingebettete OLE-Server</vt:lpstr>
      </vt:variant>
      <vt:variant>
        <vt:i4>1</vt:i4>
      </vt:variant>
      <vt:variant>
        <vt:lpstr>Folientitel</vt:lpstr>
      </vt:variant>
      <vt:variant>
        <vt:i4>18</vt:i4>
      </vt:variant>
    </vt:vector>
  </HeadingPairs>
  <TitlesOfParts>
    <vt:vector size="20" baseType="lpstr">
      <vt:lpstr>Standarddesign</vt:lpstr>
      <vt:lpstr>Bitmap</vt:lpstr>
      <vt:lpstr>Time ordered simulation</vt:lpstr>
      <vt:lpstr>Motivation</vt:lpstr>
      <vt:lpstr>Workflow Simulation</vt:lpstr>
      <vt:lpstr>Requirements</vt:lpstr>
      <vt:lpstr>Workflow Simulation</vt:lpstr>
      <vt:lpstr>Illustration of storage structure</vt:lpstr>
      <vt:lpstr>Transition event based  time ordered</vt:lpstr>
      <vt:lpstr>Consequence</vt:lpstr>
      <vt:lpstr>Illustration of storage process</vt:lpstr>
      <vt:lpstr>Illustration of storage process</vt:lpstr>
      <vt:lpstr>Illustration of storage process</vt:lpstr>
      <vt:lpstr>Illustration of storage process</vt:lpstr>
      <vt:lpstr>Illustration of storage process</vt:lpstr>
      <vt:lpstr>Illustration of storage process</vt:lpstr>
      <vt:lpstr>How to assign time stamp and processing time – Example STT</vt:lpstr>
      <vt:lpstr>Readback of digis</vt:lpstr>
      <vt:lpstr>Buffers</vt:lpstr>
      <vt:lpstr>Status</vt:lpstr>
    </vt:vector>
  </TitlesOfParts>
  <Company>Tema AG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dott</dc:creator>
  <cp:lastModifiedBy>Tobias Stockmanns</cp:lastModifiedBy>
  <cp:revision>2114</cp:revision>
  <cp:lastPrinted>2007-11-29T18:00:19Z</cp:lastPrinted>
  <dcterms:created xsi:type="dcterms:W3CDTF">2006-01-19T12:56:44Z</dcterms:created>
  <dcterms:modified xsi:type="dcterms:W3CDTF">2010-11-30T12:56:15Z</dcterms:modified>
</cp:coreProperties>
</file>