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31"/>
  </p:notesMasterIdLst>
  <p:handoutMasterIdLst>
    <p:handoutMasterId r:id="rId32"/>
  </p:handoutMasterIdLst>
  <p:sldIdLst>
    <p:sldId id="274" r:id="rId2"/>
    <p:sldId id="312" r:id="rId3"/>
    <p:sldId id="353" r:id="rId4"/>
    <p:sldId id="314" r:id="rId5"/>
    <p:sldId id="354" r:id="rId6"/>
    <p:sldId id="319" r:id="rId7"/>
    <p:sldId id="323" r:id="rId8"/>
    <p:sldId id="341" r:id="rId9"/>
    <p:sldId id="356" r:id="rId10"/>
    <p:sldId id="355" r:id="rId11"/>
    <p:sldId id="357" r:id="rId12"/>
    <p:sldId id="392" r:id="rId13"/>
    <p:sldId id="398" r:id="rId14"/>
    <p:sldId id="394" r:id="rId15"/>
    <p:sldId id="399" r:id="rId16"/>
    <p:sldId id="395" r:id="rId17"/>
    <p:sldId id="396" r:id="rId18"/>
    <p:sldId id="393" r:id="rId19"/>
    <p:sldId id="384" r:id="rId20"/>
    <p:sldId id="385" r:id="rId21"/>
    <p:sldId id="386" r:id="rId22"/>
    <p:sldId id="387" r:id="rId23"/>
    <p:sldId id="380" r:id="rId24"/>
    <p:sldId id="388" r:id="rId25"/>
    <p:sldId id="397" r:id="rId26"/>
    <p:sldId id="389" r:id="rId27"/>
    <p:sldId id="282" r:id="rId28"/>
    <p:sldId id="390" r:id="rId29"/>
    <p:sldId id="391" r:id="rId30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Outline" id="{5E9E291A-F37F-944A-BF4C-AF005A462D40}">
          <p14:sldIdLst>
            <p14:sldId id="274"/>
          </p14:sldIdLst>
        </p14:section>
        <p14:section name="Introduction" id="{5878EED0-A82D-4AC9-8738-1E87B0848D2B}">
          <p14:sldIdLst>
            <p14:sldId id="312"/>
            <p14:sldId id="353"/>
            <p14:sldId id="314"/>
            <p14:sldId id="354"/>
          </p14:sldIdLst>
        </p14:section>
        <p14:section name="Setup" id="{7AA12403-6C38-439B-8D8E-2F1B29944D03}">
          <p14:sldIdLst>
            <p14:sldId id="319"/>
            <p14:sldId id="323"/>
          </p14:sldIdLst>
        </p14:section>
        <p14:section name="Lifetime" id="{6ACBE5B4-43C8-AF48-ADC1-5ED06DB856CD}">
          <p14:sldIdLst>
            <p14:sldId id="341"/>
            <p14:sldId id="356"/>
            <p14:sldId id="355"/>
            <p14:sldId id="357"/>
            <p14:sldId id="392"/>
            <p14:sldId id="398"/>
            <p14:sldId id="394"/>
            <p14:sldId id="399"/>
            <p14:sldId id="395"/>
            <p14:sldId id="396"/>
            <p14:sldId id="393"/>
          </p14:sldIdLst>
        </p14:section>
        <p14:section name="Summary" id="{0A14CB13-EA29-B24B-BB96-1F9ECD3C141A}">
          <p14:sldIdLst>
            <p14:sldId id="384"/>
            <p14:sldId id="385"/>
            <p14:sldId id="386"/>
            <p14:sldId id="387"/>
            <p14:sldId id="380"/>
            <p14:sldId id="388"/>
            <p14:sldId id="397"/>
            <p14:sldId id="389"/>
            <p14:sldId id="282"/>
          </p14:sldIdLst>
        </p14:section>
        <p14:section name="Backup" id="{70C72823-E04A-491D-A0EB-D110FB394180}">
          <p14:sldIdLst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69696"/>
    <a:srgbClr val="002554"/>
    <a:srgbClr val="003366"/>
    <a:srgbClr val="00254D"/>
    <a:srgbClr val="011C44"/>
    <a:srgbClr val="00306E"/>
    <a:srgbClr val="093265"/>
    <a:srgbClr val="042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0683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50" y="72"/>
      </p:cViewPr>
      <p:guideLst>
        <p:guide orient="horz" pos="3619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-374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 smtClean="0"/>
            <a:t>IAC</a:t>
          </a:r>
          <a:endParaRPr lang="en-US" sz="1400" dirty="0"/>
        </a:p>
        <a:p>
          <a:r>
            <a:rPr lang="en-US" sz="1400" dirty="0"/>
            <a:t>[</a:t>
          </a:r>
          <a:r>
            <a:rPr lang="en-US" sz="1400" dirty="0" err="1" smtClean="0"/>
            <a:t>mC</a:t>
          </a:r>
          <a:r>
            <a:rPr lang="en-US" sz="1400" smtClean="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EB86DA2F-0627-C440-A34B-AEB3F8158979}">
      <dgm:prSet custT="1"/>
      <dgm:spPr/>
      <dgm:t>
        <a:bodyPr/>
        <a:lstStyle/>
        <a:p>
          <a:r>
            <a:rPr lang="en-US" sz="1400" dirty="0" err="1" smtClean="0"/>
            <a:t>Photek</a:t>
          </a:r>
          <a:endParaRPr lang="en-US" sz="1400" dirty="0" smtClean="0"/>
        </a:p>
        <a:p>
          <a:r>
            <a:rPr lang="en-US" sz="1400" dirty="0" smtClean="0"/>
            <a:t>MAPMT253</a:t>
          </a:r>
          <a:endParaRPr lang="en-US" sz="2000" dirty="0"/>
        </a:p>
      </dgm:t>
    </dgm:pt>
    <dgm:pt modelId="{36B1EE4D-76F3-4D4F-AB43-E699FE9BBADB}" type="parTrans" cxnId="{221B5A5D-DA7F-9F4B-9587-859BB93C511B}">
      <dgm:prSet/>
      <dgm:spPr/>
      <dgm:t>
        <a:bodyPr/>
        <a:lstStyle/>
        <a:p>
          <a:endParaRPr lang="en-US"/>
        </a:p>
      </dgm:t>
    </dgm:pt>
    <dgm:pt modelId="{1F6C5DB2-3BC2-F749-A80C-3B066C65E3AA}" type="sibTrans" cxnId="{221B5A5D-DA7F-9F4B-9587-859BB93C511B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 smtClean="0"/>
            <a:t>9002192</a:t>
          </a:r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 smtClean="0"/>
            <a:t>9002193</a:t>
          </a:r>
          <a:endParaRPr lang="en-US" sz="1200" dirty="0"/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245</a:t>
          </a:r>
          <a:endParaRPr lang="en-US" sz="1400" dirty="0">
            <a:solidFill>
              <a:schemeClr val="bg1"/>
            </a:solidFill>
          </a:endParaRP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 smtClean="0"/>
            <a:t>21.0</a:t>
          </a:r>
          <a:endParaRPr lang="en-US" sz="1400" dirty="0"/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en-US" sz="1400" dirty="0" smtClean="0"/>
            <a:t>21.2</a:t>
          </a:r>
          <a:endParaRPr lang="en-US" sz="1400" dirty="0"/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101</a:t>
          </a:r>
          <a:endParaRPr lang="en-US" sz="1400" dirty="0">
            <a:solidFill>
              <a:schemeClr val="bg1"/>
            </a:solidFill>
          </a:endParaRP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 smtClean="0"/>
            <a:t>23.1</a:t>
          </a:r>
          <a:endParaRPr lang="en-US" sz="1400" dirty="0"/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en-US" sz="1400" dirty="0" smtClean="0"/>
            <a:t>24.2</a:t>
          </a:r>
          <a:endParaRPr lang="en-US" sz="1400" dirty="0"/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105</a:t>
          </a:r>
          <a:endParaRPr lang="en-US" sz="1400" dirty="0">
            <a:solidFill>
              <a:schemeClr val="bg1"/>
            </a:solidFill>
          </a:endParaRP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C74A0C52-6EBF-C544-B803-2F876DABFA35}">
      <dgm:prSet custT="1"/>
      <dgm:spPr/>
      <dgm:t>
        <a:bodyPr/>
        <a:lstStyle/>
        <a:p>
          <a:r>
            <a:rPr lang="en-US" sz="1200" dirty="0" smtClean="0"/>
            <a:t>A1200107</a:t>
          </a:r>
          <a:endParaRPr lang="en-US" sz="1200" dirty="0"/>
        </a:p>
      </dgm:t>
    </dgm:pt>
    <dgm:pt modelId="{ACF0FFD4-62AB-2E49-BF36-A5B16E59FF3A}" type="parTrans" cxnId="{6A2AF3E5-05D8-E143-82CA-8E9E7F1346CC}">
      <dgm:prSet/>
      <dgm:spPr/>
      <dgm:t>
        <a:bodyPr/>
        <a:lstStyle/>
        <a:p>
          <a:endParaRPr lang="en-US" dirty="0"/>
        </a:p>
      </dgm:t>
    </dgm:pt>
    <dgm:pt modelId="{125A4AFD-5B1E-D449-8977-DDC8663B4976}" type="sibTrans" cxnId="{6A2AF3E5-05D8-E143-82CA-8E9E7F1346CC}">
      <dgm:prSet/>
      <dgm:spPr/>
      <dgm:t>
        <a:bodyPr/>
        <a:lstStyle/>
        <a:p>
          <a:endParaRPr lang="en-US"/>
        </a:p>
      </dgm:t>
    </dgm:pt>
    <dgm:pt modelId="{B05F08B1-1FF2-0044-8DAC-3177FBA554DA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de-DE" sz="1400" dirty="0" smtClean="0">
              <a:solidFill>
                <a:schemeClr val="bg1"/>
              </a:solidFill>
            </a:rPr>
            <a:t>717</a:t>
          </a:r>
          <a:endParaRPr lang="en-US" sz="1400" dirty="0">
            <a:solidFill>
              <a:schemeClr val="bg1"/>
            </a:solidFill>
          </a:endParaRPr>
        </a:p>
      </dgm:t>
    </dgm:pt>
    <dgm:pt modelId="{3C2A2D76-7924-6346-A31E-0608357A857F}" type="parTrans" cxnId="{851D307B-EF38-F243-8251-081677307906}">
      <dgm:prSet custT="1"/>
      <dgm:spPr/>
      <dgm:t>
        <a:bodyPr/>
        <a:lstStyle/>
        <a:p>
          <a:endParaRPr lang="en-US" sz="1200" dirty="0"/>
        </a:p>
      </dgm:t>
    </dgm:pt>
    <dgm:pt modelId="{A04B172D-8ABA-EB4A-9835-ECDEC276E8E3}" type="sibTrans" cxnId="{851D307B-EF38-F243-8251-081677307906}">
      <dgm:prSet/>
      <dgm:spPr/>
      <dgm:t>
        <a:bodyPr/>
        <a:lstStyle/>
        <a:p>
          <a:endParaRPr lang="en-US"/>
        </a:p>
      </dgm:t>
    </dgm:pt>
    <dgm:pt modelId="{F6F3A701-69E0-314A-A842-55A69CA6A30E}">
      <dgm:prSet custT="1"/>
      <dgm:spPr/>
      <dgm:t>
        <a:bodyPr/>
        <a:lstStyle/>
        <a:p>
          <a:r>
            <a:rPr lang="en-US" sz="1400" dirty="0" smtClean="0"/>
            <a:t>20.9</a:t>
          </a:r>
          <a:endParaRPr lang="en-US" sz="1400" dirty="0"/>
        </a:p>
      </dgm:t>
    </dgm:pt>
    <dgm:pt modelId="{9F245403-847C-5E41-BBC1-05FD59F72408}" type="parTrans" cxnId="{0F484096-1BC0-BB44-9EBB-92BDFFC4B660}">
      <dgm:prSet custT="1"/>
      <dgm:spPr/>
      <dgm:t>
        <a:bodyPr/>
        <a:lstStyle/>
        <a:p>
          <a:endParaRPr lang="en-US" sz="1400" dirty="0"/>
        </a:p>
      </dgm:t>
    </dgm:pt>
    <dgm:pt modelId="{A654886E-270F-994C-8EA1-AF03F8456472}" type="sibTrans" cxnId="{0F484096-1BC0-BB44-9EBB-92BDFFC4B660}">
      <dgm:prSet/>
      <dgm:spPr/>
      <dgm:t>
        <a:bodyPr/>
        <a:lstStyle/>
        <a:p>
          <a:endParaRPr lang="en-US"/>
        </a:p>
      </dgm:t>
    </dgm:pt>
    <dgm:pt modelId="{64FE2EF8-3FFC-F545-AA07-48F515E7C9ED}">
      <dgm:prSet custT="1"/>
      <dgm:spPr/>
      <dgm:t>
        <a:bodyPr/>
        <a:lstStyle/>
        <a:p>
          <a:r>
            <a:rPr lang="en-US" sz="1400" dirty="0" smtClean="0"/>
            <a:t>~5</a:t>
          </a:r>
          <a:endParaRPr lang="en-US" sz="1400" dirty="0"/>
        </a:p>
      </dgm:t>
    </dgm:pt>
    <dgm:pt modelId="{67257183-F28B-504E-8DA2-DBE9F06D88C3}" type="parTrans" cxnId="{D6825C1B-0D97-8B4A-A94A-87DC25EC57BD}">
      <dgm:prSet custT="1"/>
      <dgm:spPr/>
      <dgm:t>
        <a:bodyPr/>
        <a:lstStyle/>
        <a:p>
          <a:endParaRPr lang="en-US" sz="1400" dirty="0"/>
        </a:p>
      </dgm:t>
    </dgm:pt>
    <dgm:pt modelId="{59CE8EE8-5485-7D42-A15F-FC097A12A0A1}" type="sibTrans" cxnId="{D6825C1B-0D97-8B4A-A94A-87DC25EC57BD}">
      <dgm:prSet/>
      <dgm:spPr/>
      <dgm:t>
        <a:bodyPr/>
        <a:lstStyle/>
        <a:p>
          <a:endParaRPr lang="en-US"/>
        </a:p>
      </dgm:t>
    </dgm:pt>
    <dgm:pt modelId="{03F15726-6DBC-3C41-8C0D-59BB03B700C5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~24</a:t>
          </a:r>
          <a:endParaRPr lang="en-US" sz="1400" dirty="0" smtClean="0">
            <a:solidFill>
              <a:schemeClr val="bg1"/>
            </a:solidFill>
          </a:endParaRPr>
        </a:p>
      </dgm:t>
    </dgm:pt>
    <dgm:pt modelId="{DA4F136A-D201-0B4F-B83B-12968700B002}" type="parTrans" cxnId="{5732A918-B214-194C-8B7D-D70018EF6DAF}">
      <dgm:prSet custT="1"/>
      <dgm:spPr/>
      <dgm:t>
        <a:bodyPr/>
        <a:lstStyle/>
        <a:p>
          <a:endParaRPr lang="en-US" sz="1400" dirty="0"/>
        </a:p>
      </dgm:t>
    </dgm:pt>
    <dgm:pt modelId="{71903A36-B485-EC4C-B09A-C6DEB4A26867}" type="sibTrans" cxnId="{5732A918-B214-194C-8B7D-D70018EF6DAF}">
      <dgm:prSet/>
      <dgm:spPr/>
      <dgm:t>
        <a:bodyPr/>
        <a:lstStyle/>
        <a:p>
          <a:endParaRPr lang="en-US"/>
        </a:p>
      </dgm:t>
    </dgm:pt>
    <dgm:pt modelId="{6B3DCE58-6955-564F-AF3A-05BE169E54F3}">
      <dgm:prSet custT="1"/>
      <dgm:spPr/>
      <dgm:t>
        <a:bodyPr/>
        <a:lstStyle/>
        <a:p>
          <a:r>
            <a:rPr lang="en-US" sz="1200" dirty="0" smtClean="0"/>
            <a:t>A3191220</a:t>
          </a:r>
          <a:endParaRPr lang="en-US" sz="1200" dirty="0"/>
        </a:p>
      </dgm:t>
    </dgm:pt>
    <dgm:pt modelId="{B81A1F3A-5262-C54D-8548-D7F0F1864953}" type="parTrans" cxnId="{4A21A2C6-8CF6-3245-BCD6-162FD57EAF2D}">
      <dgm:prSet/>
      <dgm:spPr/>
      <dgm:t>
        <a:bodyPr/>
        <a:lstStyle/>
        <a:p>
          <a:endParaRPr lang="en-US" dirty="0"/>
        </a:p>
      </dgm:t>
    </dgm:pt>
    <dgm:pt modelId="{DAA0F545-F071-0742-846F-F078B2026C4D}" type="sibTrans" cxnId="{4A21A2C6-8CF6-3245-BCD6-162FD57EAF2D}">
      <dgm:prSet/>
      <dgm:spPr/>
      <dgm:t>
        <a:bodyPr/>
        <a:lstStyle/>
        <a:p>
          <a:endParaRPr lang="en-US"/>
        </a:p>
      </dgm:t>
    </dgm:pt>
    <dgm:pt modelId="{CDBA835D-8518-104C-B094-5DF78EF07D6F}">
      <dgm:prSet custT="1"/>
      <dgm:spPr/>
      <dgm:t>
        <a:bodyPr/>
        <a:lstStyle/>
        <a:p>
          <a:r>
            <a:rPr lang="en-US" sz="1400" dirty="0" smtClean="0"/>
            <a:t>584</a:t>
          </a:r>
          <a:endParaRPr lang="en-US" sz="1400" dirty="0"/>
        </a:p>
      </dgm:t>
    </dgm:pt>
    <dgm:pt modelId="{90671517-DFD5-1740-A1D6-422AE0627BF9}" type="parTrans" cxnId="{DEE1E3FA-70BF-5D4B-86DB-3A6F4DF544E7}">
      <dgm:prSet custT="1"/>
      <dgm:spPr/>
      <dgm:t>
        <a:bodyPr/>
        <a:lstStyle/>
        <a:p>
          <a:endParaRPr lang="en-US" sz="1200" dirty="0"/>
        </a:p>
      </dgm:t>
    </dgm:pt>
    <dgm:pt modelId="{1CDA4A32-E8A4-1F47-9766-CF54B146ED65}" type="sibTrans" cxnId="{DEE1E3FA-70BF-5D4B-86DB-3A6F4DF544E7}">
      <dgm:prSet/>
      <dgm:spPr/>
      <dgm:t>
        <a:bodyPr/>
        <a:lstStyle/>
        <a:p>
          <a:endParaRPr lang="en-US"/>
        </a:p>
      </dgm:t>
    </dgm:pt>
    <dgm:pt modelId="{539583F6-A436-EB4A-922E-7B6F74F654D4}">
      <dgm:prSet custT="1"/>
      <dgm:spPr/>
      <dgm:t>
        <a:bodyPr/>
        <a:lstStyle/>
        <a:p>
          <a:r>
            <a:rPr lang="en-US" sz="1400" dirty="0" smtClean="0"/>
            <a:t>21.7</a:t>
          </a:r>
          <a:endParaRPr lang="en-US" sz="1400" dirty="0"/>
        </a:p>
      </dgm:t>
    </dgm:pt>
    <dgm:pt modelId="{971B8EB3-AD3B-7042-9808-0E9D8513E1D9}" type="parTrans" cxnId="{B9E9468B-18C0-1147-8C8E-3DF33726D3A3}">
      <dgm:prSet custT="1"/>
      <dgm:spPr/>
      <dgm:t>
        <a:bodyPr/>
        <a:lstStyle/>
        <a:p>
          <a:endParaRPr lang="en-US" sz="1400" dirty="0"/>
        </a:p>
      </dgm:t>
    </dgm:pt>
    <dgm:pt modelId="{5104F911-345E-014C-91D9-594F85536B96}" type="sibTrans" cxnId="{B9E9468B-18C0-1147-8C8E-3DF33726D3A3}">
      <dgm:prSet/>
      <dgm:spPr/>
      <dgm:t>
        <a:bodyPr/>
        <a:lstStyle/>
        <a:p>
          <a:endParaRPr lang="en-US"/>
        </a:p>
      </dgm:t>
    </dgm:pt>
    <dgm:pt modelId="{4CA6B30F-89A3-B04D-A631-9629461ADD9D}">
      <dgm:prSet custT="1"/>
      <dgm:spPr/>
      <dgm:t>
        <a:bodyPr/>
        <a:lstStyle/>
        <a:p>
          <a:r>
            <a:rPr lang="en-US" sz="1400" dirty="0" smtClean="0"/>
            <a:t>~</a:t>
          </a:r>
          <a:r>
            <a:rPr lang="en-US" sz="1400" dirty="0" smtClean="0"/>
            <a:t>20</a:t>
          </a:r>
          <a:endParaRPr lang="en-US" sz="1400" dirty="0"/>
        </a:p>
      </dgm:t>
    </dgm:pt>
    <dgm:pt modelId="{3CA3BEAF-E654-F545-A2B8-0A2B00F69684}" type="parTrans" cxnId="{8600EF17-7241-454B-BF53-671EA21BD71B}">
      <dgm:prSet custT="1"/>
      <dgm:spPr/>
      <dgm:t>
        <a:bodyPr/>
        <a:lstStyle/>
        <a:p>
          <a:endParaRPr lang="en-US" sz="1400" dirty="0"/>
        </a:p>
      </dgm:t>
    </dgm:pt>
    <dgm:pt modelId="{5BD24FD4-F002-B04E-BFD8-F553295BD4BF}" type="sibTrans" cxnId="{8600EF17-7241-454B-BF53-671EA21BD71B}">
      <dgm:prSet/>
      <dgm:spPr/>
      <dgm:t>
        <a:bodyPr/>
        <a:lstStyle/>
        <a:p>
          <a:endParaRPr lang="en-US"/>
        </a:p>
      </dgm:t>
    </dgm:pt>
    <dgm:pt modelId="{6610AE8B-69F7-D649-B536-CA6F81D55CA3}">
      <dgm:prSet custT="1"/>
      <dgm:spPr/>
      <dgm:t>
        <a:bodyPr/>
        <a:lstStyle/>
        <a:p>
          <a:r>
            <a:rPr lang="de-DE" sz="1200" dirty="0" smtClean="0"/>
            <a:t>YH0250 </a:t>
          </a:r>
          <a:r>
            <a:rPr lang="de-DE" sz="1200" dirty="0"/>
            <a:t>(64 pix.)</a:t>
          </a:r>
          <a:endParaRPr lang="en-US" sz="1200" dirty="0"/>
        </a:p>
      </dgm:t>
    </dgm:pt>
    <dgm:pt modelId="{5ADBB7FA-B569-1A4B-98FC-4EBE34040D25}" type="parTrans" cxnId="{24951D41-92AF-C545-BA80-BA6B1C2BB25D}">
      <dgm:prSet custT="1"/>
      <dgm:spPr/>
      <dgm:t>
        <a:bodyPr/>
        <a:lstStyle/>
        <a:p>
          <a:endParaRPr lang="en-US" sz="1400" dirty="0"/>
        </a:p>
      </dgm:t>
    </dgm:pt>
    <dgm:pt modelId="{931EF157-C437-FF45-AA81-A7F3556F22C7}" type="sibTrans" cxnId="{24951D41-92AF-C545-BA80-BA6B1C2BB25D}">
      <dgm:prSet/>
      <dgm:spPr/>
      <dgm:t>
        <a:bodyPr/>
        <a:lstStyle/>
        <a:p>
          <a:endParaRPr lang="en-US"/>
        </a:p>
      </dgm:t>
    </dgm:pt>
    <dgm:pt modelId="{F85D07AC-2A2E-104C-A7C8-0159F9744B93}">
      <dgm:prSet custT="1"/>
      <dgm:spPr/>
      <dgm:t>
        <a:bodyPr/>
        <a:lstStyle/>
        <a:p>
          <a:r>
            <a:rPr lang="en-US" sz="1400" dirty="0" smtClean="0"/>
            <a:t>12382</a:t>
          </a:r>
          <a:endParaRPr lang="en-US" sz="1400" dirty="0"/>
        </a:p>
      </dgm:t>
    </dgm:pt>
    <dgm:pt modelId="{FCF32483-04DA-4F4D-8366-65D998B29C13}" type="parTrans" cxnId="{AD3142D0-B61A-3244-935C-E37C8509BAC8}">
      <dgm:prSet custT="1"/>
      <dgm:spPr/>
      <dgm:t>
        <a:bodyPr/>
        <a:lstStyle/>
        <a:p>
          <a:endParaRPr lang="en-US" sz="1200" dirty="0"/>
        </a:p>
      </dgm:t>
    </dgm:pt>
    <dgm:pt modelId="{7051DF95-5AD2-D742-930B-E65CD2226EE3}" type="sibTrans" cxnId="{AD3142D0-B61A-3244-935C-E37C8509BAC8}">
      <dgm:prSet/>
      <dgm:spPr/>
      <dgm:t>
        <a:bodyPr/>
        <a:lstStyle/>
        <a:p>
          <a:endParaRPr lang="en-US"/>
        </a:p>
      </dgm:t>
    </dgm:pt>
    <dgm:pt modelId="{C0536CBA-952A-024B-9C9C-BA3FD3CD745E}">
      <dgm:prSet custT="1"/>
      <dgm:spPr/>
      <dgm:t>
        <a:bodyPr/>
        <a:lstStyle/>
        <a:p>
          <a:r>
            <a:rPr lang="en-US" sz="1400" dirty="0" smtClean="0"/>
            <a:t>25.4</a:t>
          </a:r>
          <a:endParaRPr lang="en-US" sz="1400" dirty="0"/>
        </a:p>
      </dgm:t>
    </dgm:pt>
    <dgm:pt modelId="{D7EF1257-210B-2A43-BDDB-55CCAFA1E820}" type="parTrans" cxnId="{D9ABCF78-D99C-D546-BF6C-E2F5F4E338B0}">
      <dgm:prSet custT="1"/>
      <dgm:spPr/>
      <dgm:t>
        <a:bodyPr/>
        <a:lstStyle/>
        <a:p>
          <a:endParaRPr lang="en-US" sz="1400" dirty="0"/>
        </a:p>
      </dgm:t>
    </dgm:pt>
    <dgm:pt modelId="{B269D5C5-640D-854A-82A7-CB3DBE71DF89}" type="sibTrans" cxnId="{D9ABCF78-D99C-D546-BF6C-E2F5F4E338B0}">
      <dgm:prSet/>
      <dgm:spPr/>
      <dgm:t>
        <a:bodyPr/>
        <a:lstStyle/>
        <a:p>
          <a:endParaRPr lang="en-US"/>
        </a:p>
      </dgm:t>
    </dgm:pt>
    <dgm:pt modelId="{7AC898C1-5529-FC47-9EBF-45D635FD1766}">
      <dgm:prSet custT="1"/>
      <dgm:spPr/>
      <dgm:t>
        <a:bodyPr/>
        <a:lstStyle/>
        <a:p>
          <a:r>
            <a:rPr lang="en-US" sz="1400" dirty="0" smtClean="0"/>
            <a:t>18.3</a:t>
          </a:r>
          <a:endParaRPr lang="en-US" sz="1400" dirty="0"/>
        </a:p>
      </dgm:t>
    </dgm:pt>
    <dgm:pt modelId="{70E32833-94DC-AD44-AEB4-0C88F57C5E8B}" type="parTrans" cxnId="{6190F032-A39C-7143-9FF0-CD78DBB36BFB}">
      <dgm:prSet custT="1"/>
      <dgm:spPr/>
      <dgm:t>
        <a:bodyPr/>
        <a:lstStyle/>
        <a:p>
          <a:endParaRPr lang="en-US" sz="1400" dirty="0"/>
        </a:p>
      </dgm:t>
    </dgm:pt>
    <dgm:pt modelId="{0705BC21-A55F-9E45-8F88-5B1DE6AF132E}" type="sibTrans" cxnId="{6190F032-A39C-7143-9FF0-CD78DBB36BFB}">
      <dgm:prSet/>
      <dgm:spPr/>
      <dgm:t>
        <a:bodyPr/>
        <a:lstStyle/>
        <a:p>
          <a:endParaRPr lang="en-US"/>
        </a:p>
      </dgm:t>
    </dgm:pt>
    <dgm:pt modelId="{D09EC9FD-3090-4345-A686-067DBA4E6954}">
      <dgm:prSet custT="1"/>
      <dgm:spPr/>
      <dgm:t>
        <a:bodyPr/>
        <a:lstStyle/>
        <a:p>
          <a:r>
            <a:rPr lang="en-US" sz="1400" dirty="0" smtClean="0"/>
            <a:t>72</a:t>
          </a:r>
          <a:endParaRPr lang="en-US" sz="1400" dirty="0" smtClean="0"/>
        </a:p>
      </dgm:t>
    </dgm:pt>
    <dgm:pt modelId="{167BE5A8-7D88-0C4D-8E7A-43E4FCA26B53}" type="parTrans" cxnId="{F349A5BE-BD6E-A741-A4F3-C19B1CB800A8}">
      <dgm:prSet custT="1"/>
      <dgm:spPr/>
      <dgm:t>
        <a:bodyPr/>
        <a:lstStyle/>
        <a:p>
          <a:endParaRPr lang="en-US" sz="1400" dirty="0"/>
        </a:p>
      </dgm:t>
    </dgm:pt>
    <dgm:pt modelId="{E9402F8D-EB26-2B49-B678-FECC44133187}" type="sibTrans" cxnId="{F349A5BE-BD6E-A741-A4F3-C19B1CB800A8}">
      <dgm:prSet/>
      <dgm:spPr/>
      <dgm:t>
        <a:bodyPr/>
        <a:lstStyle/>
        <a:p>
          <a:endParaRPr lang="en-US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 smtClean="0"/>
            <a:t>96</a:t>
          </a:r>
          <a:endParaRPr lang="en-US" sz="1400" dirty="0"/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 smtClean="0"/>
            <a:t>12156</a:t>
          </a:r>
          <a:endParaRPr lang="en-US" sz="1400" dirty="0"/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 smtClean="0"/>
            <a:t>24.5</a:t>
          </a:r>
          <a:endParaRPr lang="en-US" sz="1400" dirty="0"/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/>
            <a:t>JS0027 (768 pix.)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 smtClean="0"/>
            <a:t>5181</a:t>
          </a:r>
          <a:endParaRPr lang="en-US" sz="1400" dirty="0"/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/>
            <a:t>24.3</a:t>
          </a:r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 smtClean="0"/>
            <a:t>22.0</a:t>
          </a:r>
          <a:endParaRPr lang="en-US" sz="1400" dirty="0"/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 smtClean="0"/>
            <a:t>91</a:t>
          </a:r>
          <a:endParaRPr lang="en-US" sz="1400" dirty="0"/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207</a:t>
          </a:r>
          <a:endParaRPr lang="en-US" sz="1400" dirty="0">
            <a:solidFill>
              <a:schemeClr val="bg1"/>
            </a:solidFill>
          </a:endParaRP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65913F67-C999-414A-B461-AF72392FD3C5}">
      <dgm:prSet custT="1"/>
      <dgm:spPr/>
      <dgm:t>
        <a:bodyPr/>
        <a:lstStyle/>
        <a:p>
          <a:r>
            <a:rPr lang="en-US" sz="1400" dirty="0" smtClean="0"/>
            <a:t>~92</a:t>
          </a:r>
        </a:p>
      </dgm:t>
    </dgm:pt>
    <dgm:pt modelId="{4E2C2233-973B-C646-B509-2F99C802933C}" type="sibTrans" cxnId="{31CFC8C7-6AC0-F54B-A194-C2F486EA4F4F}">
      <dgm:prSet/>
      <dgm:spPr/>
      <dgm:t>
        <a:bodyPr/>
        <a:lstStyle/>
        <a:p>
          <a:endParaRPr lang="en-US"/>
        </a:p>
      </dgm:t>
    </dgm:pt>
    <dgm:pt modelId="{BCC5BB18-626C-5448-9105-A2312F34A474}" type="parTrans" cxnId="{31CFC8C7-6AC0-F54B-A194-C2F486EA4F4F}">
      <dgm:prSet custT="1"/>
      <dgm:spPr/>
      <dgm:t>
        <a:bodyPr/>
        <a:lstStyle/>
        <a:p>
          <a:endParaRPr lang="en-US" sz="1400" dirty="0"/>
        </a:p>
      </dgm:t>
    </dgm:pt>
    <dgm:pt modelId="{8F74A17A-E211-4B35-A0D0-AA9C30ED8103}">
      <dgm:prSet/>
      <dgm:spPr/>
      <dgm:t>
        <a:bodyPr/>
        <a:lstStyle/>
        <a:p>
          <a:r>
            <a:rPr lang="en-US" dirty="0"/>
            <a:t>9001393</a:t>
          </a:r>
        </a:p>
      </dgm:t>
    </dgm:pt>
    <dgm:pt modelId="{1C10C786-9F8B-42A4-BA1F-9D9470E3B07A}" type="parTrans" cxnId="{0B8EF7B3-A77E-48BA-94CA-C59EB45F0368}">
      <dgm:prSet/>
      <dgm:spPr/>
      <dgm:t>
        <a:bodyPr/>
        <a:lstStyle/>
        <a:p>
          <a:endParaRPr lang="de-DE"/>
        </a:p>
      </dgm:t>
    </dgm:pt>
    <dgm:pt modelId="{0AA97085-09E8-4C6D-AF73-B2F4FCA29925}" type="sibTrans" cxnId="{0B8EF7B3-A77E-48BA-94CA-C59EB45F0368}">
      <dgm:prSet/>
      <dgm:spPr/>
      <dgm:t>
        <a:bodyPr/>
        <a:lstStyle/>
        <a:p>
          <a:endParaRPr lang="de-DE"/>
        </a:p>
      </dgm:t>
    </dgm:pt>
    <dgm:pt modelId="{4A1689DE-1095-4220-BC17-FEF71B931E5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27401</a:t>
          </a:r>
          <a:endParaRPr lang="en-US" dirty="0">
            <a:solidFill>
              <a:schemeClr val="bg1"/>
            </a:solidFill>
          </a:endParaRPr>
        </a:p>
      </dgm:t>
    </dgm:pt>
    <dgm:pt modelId="{1717D0C2-8FA4-4627-B261-1AE3A59BF7B5}" type="parTrans" cxnId="{2337720B-BE5F-4567-A1F3-F09297E6CE90}">
      <dgm:prSet/>
      <dgm:spPr/>
      <dgm:t>
        <a:bodyPr/>
        <a:lstStyle/>
        <a:p>
          <a:endParaRPr lang="de-DE"/>
        </a:p>
      </dgm:t>
    </dgm:pt>
    <dgm:pt modelId="{0FC740DA-79BF-4AAE-99A0-A51639C6234D}" type="sibTrans" cxnId="{2337720B-BE5F-4567-A1F3-F09297E6CE90}">
      <dgm:prSet/>
      <dgm:spPr/>
      <dgm:t>
        <a:bodyPr/>
        <a:lstStyle/>
        <a:p>
          <a:endParaRPr lang="de-DE"/>
        </a:p>
      </dgm:t>
    </dgm:pt>
    <dgm:pt modelId="{79108A71-1CB1-4847-A958-4AB812FCAAFC}">
      <dgm:prSet/>
      <dgm:spPr/>
      <dgm:t>
        <a:bodyPr/>
        <a:lstStyle/>
        <a:p>
          <a:r>
            <a:rPr lang="en-US" dirty="0"/>
            <a:t>19.1</a:t>
          </a:r>
        </a:p>
      </dgm:t>
    </dgm:pt>
    <dgm:pt modelId="{3959A2F5-4E2E-4FED-9CBB-A4D75C3FF10B}" type="parTrans" cxnId="{C30D6146-9940-482C-8D41-554694FACDCC}">
      <dgm:prSet/>
      <dgm:spPr/>
      <dgm:t>
        <a:bodyPr/>
        <a:lstStyle/>
        <a:p>
          <a:endParaRPr lang="de-DE"/>
        </a:p>
      </dgm:t>
    </dgm:pt>
    <dgm:pt modelId="{4C7FB070-8FD5-4223-9258-1C32B885CEFC}" type="sibTrans" cxnId="{C30D6146-9940-482C-8D41-554694FACDCC}">
      <dgm:prSet/>
      <dgm:spPr/>
      <dgm:t>
        <a:bodyPr/>
        <a:lstStyle/>
        <a:p>
          <a:endParaRPr lang="de-DE"/>
        </a:p>
      </dgm:t>
    </dgm:pt>
    <dgm:pt modelId="{017C6A99-1315-48B4-BB08-EF448A82C8EF}">
      <dgm:prSet/>
      <dgm:spPr/>
      <dgm:t>
        <a:bodyPr/>
        <a:lstStyle/>
        <a:p>
          <a:r>
            <a:rPr lang="en-US" dirty="0" smtClean="0"/>
            <a:t>19.7</a:t>
          </a:r>
          <a:endParaRPr lang="en-US" dirty="0"/>
        </a:p>
      </dgm:t>
    </dgm:pt>
    <dgm:pt modelId="{49FE6D38-DFB0-47C1-B1EA-2FEC31998B33}" type="parTrans" cxnId="{FCEBFA6F-EF61-4002-AFD2-7BF0C7AE166C}">
      <dgm:prSet/>
      <dgm:spPr/>
      <dgm:t>
        <a:bodyPr/>
        <a:lstStyle/>
        <a:p>
          <a:endParaRPr lang="de-DE"/>
        </a:p>
      </dgm:t>
    </dgm:pt>
    <dgm:pt modelId="{96BF42C0-2788-4CE0-8F7F-7CB1AB9894AE}" type="sibTrans" cxnId="{FCEBFA6F-EF61-4002-AFD2-7BF0C7AE166C}">
      <dgm:prSet/>
      <dgm:spPr/>
      <dgm:t>
        <a:bodyPr/>
        <a:lstStyle/>
        <a:p>
          <a:endParaRPr lang="de-DE"/>
        </a:p>
      </dgm:t>
    </dgm:pt>
    <dgm:pt modelId="{9C866169-9668-4D4D-82C5-99F638EF1A0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103</a:t>
          </a:r>
          <a:endParaRPr lang="en-US" dirty="0">
            <a:solidFill>
              <a:schemeClr val="bg1"/>
            </a:solidFill>
          </a:endParaRPr>
        </a:p>
      </dgm:t>
    </dgm:pt>
    <dgm:pt modelId="{6DD040ED-960B-4F5C-AC9D-42A8C6371DCE}" type="parTrans" cxnId="{25DFDEB6-7BB8-4934-9DED-46720FCC413F}">
      <dgm:prSet/>
      <dgm:spPr/>
      <dgm:t>
        <a:bodyPr/>
        <a:lstStyle/>
        <a:p>
          <a:endParaRPr lang="de-DE"/>
        </a:p>
      </dgm:t>
    </dgm:pt>
    <dgm:pt modelId="{F47CAE93-E43D-4E95-89FD-E8C6766D9018}" type="sibTrans" cxnId="{25DFDEB6-7BB8-4934-9DED-46720FCC413F}">
      <dgm:prSet/>
      <dgm:spPr/>
      <dgm:t>
        <a:bodyPr/>
        <a:lstStyle/>
        <a:p>
          <a:endParaRPr lang="de-DE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4" custScaleX="348230" custScaleY="97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9"/>
      <dgm:spPr/>
      <dgm:t>
        <a:bodyPr/>
        <a:lstStyle/>
        <a:p>
          <a:endParaRPr lang="de-DE"/>
        </a:p>
      </dgm:t>
    </dgm:pt>
    <dgm:pt modelId="{7871C241-5A6B-EA4A-97B1-12E941A56746}" type="pres">
      <dgm:prSet presAssocID="{9A8CB3A7-F11A-B34E-B3CD-69EE063FFBE8}" presName="connTx" presStyleLbl="parChTrans1D2" presStyleIdx="0" presStyleCnt="9"/>
      <dgm:spPr/>
      <dgm:t>
        <a:bodyPr/>
        <a:lstStyle/>
        <a:p>
          <a:endParaRPr lang="de-DE"/>
        </a:p>
      </dgm:t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9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9" custScaleX="2000000" custScaleY="1310691"/>
      <dgm:spPr/>
      <dgm:t>
        <a:bodyPr/>
        <a:lstStyle/>
        <a:p>
          <a:endParaRPr lang="de-DE"/>
        </a:p>
      </dgm:t>
    </dgm:pt>
    <dgm:pt modelId="{49143C83-A5C1-D74C-880A-50CC10F98F59}" type="pres">
      <dgm:prSet presAssocID="{36AE22BB-5052-9442-8CDA-92FF6591074E}" presName="connTx" presStyleLbl="parChTrans1D3" presStyleIdx="0" presStyleCnt="9"/>
      <dgm:spPr/>
      <dgm:t>
        <a:bodyPr/>
        <a:lstStyle/>
        <a:p>
          <a:endParaRPr lang="de-DE"/>
        </a:p>
      </dgm:t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9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27" custScaleX="2000000" custScaleY="1310691"/>
      <dgm:spPr/>
      <dgm:t>
        <a:bodyPr/>
        <a:lstStyle/>
        <a:p>
          <a:endParaRPr lang="de-DE"/>
        </a:p>
      </dgm:t>
    </dgm:pt>
    <dgm:pt modelId="{8B1CA82D-D962-5B41-9618-C6F956753A5A}" type="pres">
      <dgm:prSet presAssocID="{38346E3B-DAF3-7E4C-BD38-932A68FEBAEE}" presName="connTx" presStyleLbl="parChTrans1D4" presStyleIdx="0" presStyleCnt="27"/>
      <dgm:spPr/>
      <dgm:t>
        <a:bodyPr/>
        <a:lstStyle/>
        <a:p>
          <a:endParaRPr lang="de-DE"/>
        </a:p>
      </dgm:t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27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27" custScaleX="2000000" custScaleY="1310691"/>
      <dgm:spPr/>
      <dgm:t>
        <a:bodyPr/>
        <a:lstStyle/>
        <a:p>
          <a:endParaRPr lang="de-DE"/>
        </a:p>
      </dgm:t>
    </dgm:pt>
    <dgm:pt modelId="{2415C1EB-767B-6B4F-BE58-580C4312DAB8}" type="pres">
      <dgm:prSet presAssocID="{5F659ADB-56CE-8D48-ADC2-BABB3865CCA2}" presName="connTx" presStyleLbl="parChTrans1D4" presStyleIdx="1" presStyleCnt="27"/>
      <dgm:spPr/>
      <dgm:t>
        <a:bodyPr/>
        <a:lstStyle/>
        <a:p>
          <a:endParaRPr lang="de-DE"/>
        </a:p>
      </dgm:t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27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27" custScaleX="2000000" custScaleY="1310691"/>
      <dgm:spPr/>
      <dgm:t>
        <a:bodyPr/>
        <a:lstStyle/>
        <a:p>
          <a:endParaRPr lang="de-DE"/>
        </a:p>
      </dgm:t>
    </dgm:pt>
    <dgm:pt modelId="{DE4C6729-FE71-CF48-BFC3-4DDDAB31A986}" type="pres">
      <dgm:prSet presAssocID="{47C40307-2489-B248-95EC-FF88AF99ACC5}" presName="connTx" presStyleLbl="parChTrans1D4" presStyleIdx="2" presStyleCnt="27"/>
      <dgm:spPr/>
      <dgm:t>
        <a:bodyPr/>
        <a:lstStyle/>
        <a:p>
          <a:endParaRPr lang="de-DE"/>
        </a:p>
      </dgm:t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27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4" custScaleX="350659" custScaleY="97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375F48-6F32-1A4B-942F-5872EF50FF74}" type="pres">
      <dgm:prSet presAssocID="{987D033F-593C-2D46-B6A7-4363DC4624DE}" presName="level2hierChild" presStyleCnt="0"/>
      <dgm:spPr/>
    </dgm:pt>
    <dgm:pt modelId="{97DA5CE0-4DBF-604C-B81D-070E88A24DF5}" type="pres">
      <dgm:prSet presAssocID="{47F4D747-E875-EA40-A558-023F49D3439B}" presName="conn2-1" presStyleLbl="parChTrans1D2" presStyleIdx="1" presStyleCnt="9" custScaleX="2000000" custScaleY="2000000"/>
      <dgm:spPr/>
      <dgm:t>
        <a:bodyPr/>
        <a:lstStyle/>
        <a:p>
          <a:endParaRPr lang="de-DE"/>
        </a:p>
      </dgm:t>
    </dgm:pt>
    <dgm:pt modelId="{F86691FA-7B6D-B14C-A4B2-65E2FFEAA0F8}" type="pres">
      <dgm:prSet presAssocID="{47F4D747-E875-EA40-A558-023F49D3439B}" presName="connTx" presStyleLbl="parChTrans1D2" presStyleIdx="1" presStyleCnt="9"/>
      <dgm:spPr/>
      <dgm:t>
        <a:bodyPr/>
        <a:lstStyle/>
        <a:p>
          <a:endParaRPr lang="de-DE"/>
        </a:p>
      </dgm:t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1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1" presStyleCnt="9" custScaleX="2000000" custScaleY="2000000"/>
      <dgm:spPr/>
      <dgm:t>
        <a:bodyPr/>
        <a:lstStyle/>
        <a:p>
          <a:endParaRPr lang="de-DE"/>
        </a:p>
      </dgm:t>
    </dgm:pt>
    <dgm:pt modelId="{FA9B5C39-87D1-7B42-85C4-FDF33E210B19}" type="pres">
      <dgm:prSet presAssocID="{47B93BE1-3734-804B-90EF-7344CC546704}" presName="connTx" presStyleLbl="parChTrans1D3" presStyleIdx="1" presStyleCnt="9"/>
      <dgm:spPr/>
      <dgm:t>
        <a:bodyPr/>
        <a:lstStyle/>
        <a:p>
          <a:endParaRPr lang="de-DE"/>
        </a:p>
      </dgm:t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1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3" presStyleCnt="27" custScaleX="2000000" custScaleY="2000000"/>
      <dgm:spPr/>
      <dgm:t>
        <a:bodyPr/>
        <a:lstStyle/>
        <a:p>
          <a:endParaRPr lang="de-DE"/>
        </a:p>
      </dgm:t>
    </dgm:pt>
    <dgm:pt modelId="{3AF1FDC9-5E38-7245-896E-E9E045CEC477}" type="pres">
      <dgm:prSet presAssocID="{89C8E3F3-7DB9-9B41-990B-258C4814C522}" presName="connTx" presStyleLbl="parChTrans1D4" presStyleIdx="3" presStyleCnt="27"/>
      <dgm:spPr/>
      <dgm:t>
        <a:bodyPr/>
        <a:lstStyle/>
        <a:p>
          <a:endParaRPr lang="de-DE"/>
        </a:p>
      </dgm:t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3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4" presStyleCnt="27" custScaleX="2000000" custScaleY="2000000"/>
      <dgm:spPr/>
      <dgm:t>
        <a:bodyPr/>
        <a:lstStyle/>
        <a:p>
          <a:endParaRPr lang="de-DE"/>
        </a:p>
      </dgm:t>
    </dgm:pt>
    <dgm:pt modelId="{52EB10E7-DDE1-BE4C-9988-F6DABAFB5586}" type="pres">
      <dgm:prSet presAssocID="{1070AB6A-02E7-BA4C-8B8C-665A193F990B}" presName="connTx" presStyleLbl="parChTrans1D4" presStyleIdx="4" presStyleCnt="27"/>
      <dgm:spPr/>
      <dgm:t>
        <a:bodyPr/>
        <a:lstStyle/>
        <a:p>
          <a:endParaRPr lang="de-DE"/>
        </a:p>
      </dgm:t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4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5" presStyleCnt="27" custScaleX="2000000" custScaleY="2000000"/>
      <dgm:spPr/>
      <dgm:t>
        <a:bodyPr/>
        <a:lstStyle/>
        <a:p>
          <a:endParaRPr lang="de-DE"/>
        </a:p>
      </dgm:t>
    </dgm:pt>
    <dgm:pt modelId="{CE07A26E-50A3-C847-B5DB-0B8826EA370F}" type="pres">
      <dgm:prSet presAssocID="{0EE4D5F4-0D8B-A84E-8C8D-1680AB00064D}" presName="connTx" presStyleLbl="parChTrans1D4" presStyleIdx="5" presStyleCnt="27"/>
      <dgm:spPr/>
      <dgm:t>
        <a:bodyPr/>
        <a:lstStyle/>
        <a:p>
          <a:endParaRPr lang="de-DE"/>
        </a:p>
      </dgm:t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5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2" presStyleCnt="9" custScaleX="2000000" custScaleY="2000000"/>
      <dgm:spPr/>
      <dgm:t>
        <a:bodyPr/>
        <a:lstStyle/>
        <a:p>
          <a:endParaRPr lang="de-DE"/>
        </a:p>
      </dgm:t>
    </dgm:pt>
    <dgm:pt modelId="{E2DD3D2C-9557-3048-ADFB-F7D694433AED}" type="pres">
      <dgm:prSet presAssocID="{FF7C8121-8932-A84C-AC80-B517279E4091}" presName="connTx" presStyleLbl="parChTrans1D2" presStyleIdx="2" presStyleCnt="9"/>
      <dgm:spPr/>
      <dgm:t>
        <a:bodyPr/>
        <a:lstStyle/>
        <a:p>
          <a:endParaRPr lang="de-DE"/>
        </a:p>
      </dgm:t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2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2" presStyleCnt="9" custScaleX="2000000" custScaleY="2000000"/>
      <dgm:spPr/>
      <dgm:t>
        <a:bodyPr/>
        <a:lstStyle/>
        <a:p>
          <a:endParaRPr lang="de-DE"/>
        </a:p>
      </dgm:t>
    </dgm:pt>
    <dgm:pt modelId="{E9FB2CA5-E72D-F942-9DCE-0DDE7CA2D87D}" type="pres">
      <dgm:prSet presAssocID="{34577260-8728-8443-885B-1531F045B015}" presName="connTx" presStyleLbl="parChTrans1D3" presStyleIdx="2" presStyleCnt="9"/>
      <dgm:spPr/>
      <dgm:t>
        <a:bodyPr/>
        <a:lstStyle/>
        <a:p>
          <a:endParaRPr lang="de-DE"/>
        </a:p>
      </dgm:t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2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6" presStyleCnt="27" custScaleX="2000000" custScaleY="2000000"/>
      <dgm:spPr/>
      <dgm:t>
        <a:bodyPr/>
        <a:lstStyle/>
        <a:p>
          <a:endParaRPr lang="de-DE"/>
        </a:p>
      </dgm:t>
    </dgm:pt>
    <dgm:pt modelId="{26CEB615-330C-E945-AC36-F1F01BB6275D}" type="pres">
      <dgm:prSet presAssocID="{EF24791E-A27B-6647-8C36-A15487EA680C}" presName="connTx" presStyleLbl="parChTrans1D4" presStyleIdx="6" presStyleCnt="27"/>
      <dgm:spPr/>
      <dgm:t>
        <a:bodyPr/>
        <a:lstStyle/>
        <a:p>
          <a:endParaRPr lang="de-DE"/>
        </a:p>
      </dgm:t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6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7" presStyleCnt="27" custScaleX="2000000" custScaleY="2000000"/>
      <dgm:spPr/>
      <dgm:t>
        <a:bodyPr/>
        <a:lstStyle/>
        <a:p>
          <a:endParaRPr lang="de-DE"/>
        </a:p>
      </dgm:t>
    </dgm:pt>
    <dgm:pt modelId="{B0211178-5FD0-E24B-B28B-C66A484E779F}" type="pres">
      <dgm:prSet presAssocID="{67C41FD3-25DC-B94F-A96B-9041DBA3D094}" presName="connTx" presStyleLbl="parChTrans1D4" presStyleIdx="7" presStyleCnt="27"/>
      <dgm:spPr/>
      <dgm:t>
        <a:bodyPr/>
        <a:lstStyle/>
        <a:p>
          <a:endParaRPr lang="de-DE"/>
        </a:p>
      </dgm:t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7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8" presStyleCnt="27" custScaleX="2000000" custScaleY="2000000"/>
      <dgm:spPr/>
      <dgm:t>
        <a:bodyPr/>
        <a:lstStyle/>
        <a:p>
          <a:endParaRPr lang="de-DE"/>
        </a:p>
      </dgm:t>
    </dgm:pt>
    <dgm:pt modelId="{2D9ABF6D-6974-AC4D-AA88-43876FB144AD}" type="pres">
      <dgm:prSet presAssocID="{3A1B924F-DC33-064B-9438-4D1DDDB8AF90}" presName="connTx" presStyleLbl="parChTrans1D4" presStyleIdx="8" presStyleCnt="27"/>
      <dgm:spPr/>
      <dgm:t>
        <a:bodyPr/>
        <a:lstStyle/>
        <a:p>
          <a:endParaRPr lang="de-DE"/>
        </a:p>
      </dgm:t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8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322B5C-EED0-B74C-9788-FC4FBF100B71}" type="pres">
      <dgm:prSet presAssocID="{C9EDCDB0-669E-A949-9FDB-A1F3ED5C24AD}" presName="level3hierChild" presStyleCnt="0"/>
      <dgm:spPr/>
    </dgm:pt>
    <dgm:pt modelId="{853071C7-44B4-444B-9957-620FAEE6AD79}" type="pres">
      <dgm:prSet presAssocID="{1C10C786-9F8B-42A4-BA1F-9D9470E3B07A}" presName="conn2-1" presStyleLbl="parChTrans1D2" presStyleIdx="3" presStyleCnt="9" custScaleX="2000000" custScaleY="2000000"/>
      <dgm:spPr/>
      <dgm:t>
        <a:bodyPr/>
        <a:lstStyle/>
        <a:p>
          <a:endParaRPr lang="de-DE"/>
        </a:p>
      </dgm:t>
    </dgm:pt>
    <dgm:pt modelId="{81E53B32-E813-45B6-86B7-86EB024FB677}" type="pres">
      <dgm:prSet presAssocID="{1C10C786-9F8B-42A4-BA1F-9D9470E3B07A}" presName="connTx" presStyleLbl="parChTrans1D2" presStyleIdx="3" presStyleCnt="9"/>
      <dgm:spPr/>
      <dgm:t>
        <a:bodyPr/>
        <a:lstStyle/>
        <a:p>
          <a:endParaRPr lang="de-DE"/>
        </a:p>
      </dgm:t>
    </dgm:pt>
    <dgm:pt modelId="{3CE3A82E-5033-4A01-A9BD-D89C9B7D557D}" type="pres">
      <dgm:prSet presAssocID="{8F74A17A-E211-4B35-A0D0-AA9C30ED8103}" presName="root2" presStyleCnt="0"/>
      <dgm:spPr/>
    </dgm:pt>
    <dgm:pt modelId="{7A8100E4-B1D6-40CA-9515-14977D24F2D6}" type="pres">
      <dgm:prSet presAssocID="{8F74A17A-E211-4B35-A0D0-AA9C30ED8103}" presName="LevelTwoTextNode" presStyleLbl="node2" presStyleIdx="3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9A97D06-2C32-4688-B2AF-0392DFEEA006}" type="pres">
      <dgm:prSet presAssocID="{8F74A17A-E211-4B35-A0D0-AA9C30ED8103}" presName="level3hierChild" presStyleCnt="0"/>
      <dgm:spPr/>
    </dgm:pt>
    <dgm:pt modelId="{7B52296B-E35A-4039-B1CC-76E819C628C8}" type="pres">
      <dgm:prSet presAssocID="{1717D0C2-8FA4-4627-B261-1AE3A59BF7B5}" presName="conn2-1" presStyleLbl="parChTrans1D3" presStyleIdx="3" presStyleCnt="9" custScaleX="2000000" custScaleY="2000000"/>
      <dgm:spPr/>
      <dgm:t>
        <a:bodyPr/>
        <a:lstStyle/>
        <a:p>
          <a:endParaRPr lang="de-DE"/>
        </a:p>
      </dgm:t>
    </dgm:pt>
    <dgm:pt modelId="{8D3E4BE8-9E4E-4627-9A70-254EF98E0DC0}" type="pres">
      <dgm:prSet presAssocID="{1717D0C2-8FA4-4627-B261-1AE3A59BF7B5}" presName="connTx" presStyleLbl="parChTrans1D3" presStyleIdx="3" presStyleCnt="9"/>
      <dgm:spPr/>
      <dgm:t>
        <a:bodyPr/>
        <a:lstStyle/>
        <a:p>
          <a:endParaRPr lang="de-DE"/>
        </a:p>
      </dgm:t>
    </dgm:pt>
    <dgm:pt modelId="{F16AA85F-2EC9-449B-95D8-6856F3EB3CED}" type="pres">
      <dgm:prSet presAssocID="{4A1689DE-1095-4220-BC17-FEF71B931E5A}" presName="root2" presStyleCnt="0"/>
      <dgm:spPr/>
    </dgm:pt>
    <dgm:pt modelId="{9FFB9977-C442-47E8-8047-190FF41813F5}" type="pres">
      <dgm:prSet presAssocID="{4A1689DE-1095-4220-BC17-FEF71B931E5A}" presName="LevelTwoTextNode" presStyleLbl="node3" presStyleIdx="3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8DE5413-91FB-43C9-A989-B32ED918A628}" type="pres">
      <dgm:prSet presAssocID="{4A1689DE-1095-4220-BC17-FEF71B931E5A}" presName="level3hierChild" presStyleCnt="0"/>
      <dgm:spPr/>
    </dgm:pt>
    <dgm:pt modelId="{52976DFD-6DA9-4686-9720-1A3406196013}" type="pres">
      <dgm:prSet presAssocID="{3959A2F5-4E2E-4FED-9CBB-A4D75C3FF10B}" presName="conn2-1" presStyleLbl="parChTrans1D4" presStyleIdx="9" presStyleCnt="27" custScaleX="2000000" custScaleY="2000000"/>
      <dgm:spPr/>
      <dgm:t>
        <a:bodyPr/>
        <a:lstStyle/>
        <a:p>
          <a:endParaRPr lang="de-DE"/>
        </a:p>
      </dgm:t>
    </dgm:pt>
    <dgm:pt modelId="{3258DB62-51A3-4A7E-B0E8-2059E3D71068}" type="pres">
      <dgm:prSet presAssocID="{3959A2F5-4E2E-4FED-9CBB-A4D75C3FF10B}" presName="connTx" presStyleLbl="parChTrans1D4" presStyleIdx="9" presStyleCnt="27"/>
      <dgm:spPr/>
      <dgm:t>
        <a:bodyPr/>
        <a:lstStyle/>
        <a:p>
          <a:endParaRPr lang="de-DE"/>
        </a:p>
      </dgm:t>
    </dgm:pt>
    <dgm:pt modelId="{65BEB23E-3F09-4214-9D95-F28E371AE7FF}" type="pres">
      <dgm:prSet presAssocID="{79108A71-1CB1-4847-A958-4AB812FCAAFC}" presName="root2" presStyleCnt="0"/>
      <dgm:spPr/>
    </dgm:pt>
    <dgm:pt modelId="{30EEF5AF-BF41-475E-B6BA-1AAFEAC46267}" type="pres">
      <dgm:prSet presAssocID="{79108A71-1CB1-4847-A958-4AB812FCAAFC}" presName="LevelTwoTextNode" presStyleLbl="node4" presStyleIdx="9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634950A-CE3F-4166-A639-FAC1A5B092ED}" type="pres">
      <dgm:prSet presAssocID="{79108A71-1CB1-4847-A958-4AB812FCAAFC}" presName="level3hierChild" presStyleCnt="0"/>
      <dgm:spPr/>
    </dgm:pt>
    <dgm:pt modelId="{4CA7D871-2B0D-447C-9780-03DE90BAAD0A}" type="pres">
      <dgm:prSet presAssocID="{49FE6D38-DFB0-47C1-B1EA-2FEC31998B33}" presName="conn2-1" presStyleLbl="parChTrans1D4" presStyleIdx="10" presStyleCnt="27" custScaleX="2000000" custScaleY="2000000"/>
      <dgm:spPr/>
      <dgm:t>
        <a:bodyPr/>
        <a:lstStyle/>
        <a:p>
          <a:endParaRPr lang="de-DE"/>
        </a:p>
      </dgm:t>
    </dgm:pt>
    <dgm:pt modelId="{57469960-66C0-44CD-87F7-DE379A506442}" type="pres">
      <dgm:prSet presAssocID="{49FE6D38-DFB0-47C1-B1EA-2FEC31998B33}" presName="connTx" presStyleLbl="parChTrans1D4" presStyleIdx="10" presStyleCnt="27"/>
      <dgm:spPr/>
      <dgm:t>
        <a:bodyPr/>
        <a:lstStyle/>
        <a:p>
          <a:endParaRPr lang="de-DE"/>
        </a:p>
      </dgm:t>
    </dgm:pt>
    <dgm:pt modelId="{C7128921-7EDE-4370-AF90-D084C9786FBA}" type="pres">
      <dgm:prSet presAssocID="{017C6A99-1315-48B4-BB08-EF448A82C8EF}" presName="root2" presStyleCnt="0"/>
      <dgm:spPr/>
    </dgm:pt>
    <dgm:pt modelId="{0CADC4B5-751F-467A-BCE6-1B4117C859F2}" type="pres">
      <dgm:prSet presAssocID="{017C6A99-1315-48B4-BB08-EF448A82C8EF}" presName="LevelTwoTextNode" presStyleLbl="node4" presStyleIdx="10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1E3BE85-93D4-4F6F-86F5-8E775CC552A3}" type="pres">
      <dgm:prSet presAssocID="{017C6A99-1315-48B4-BB08-EF448A82C8EF}" presName="level3hierChild" presStyleCnt="0"/>
      <dgm:spPr/>
    </dgm:pt>
    <dgm:pt modelId="{280D9047-9758-4F4E-8DC0-2A2F3D588BCC}" type="pres">
      <dgm:prSet presAssocID="{6DD040ED-960B-4F5C-AC9D-42A8C6371DCE}" presName="conn2-1" presStyleLbl="parChTrans1D4" presStyleIdx="11" presStyleCnt="27" custScaleX="2000000" custScaleY="2000000"/>
      <dgm:spPr/>
      <dgm:t>
        <a:bodyPr/>
        <a:lstStyle/>
        <a:p>
          <a:endParaRPr lang="de-DE"/>
        </a:p>
      </dgm:t>
    </dgm:pt>
    <dgm:pt modelId="{8BBF8BAB-08C7-4DF0-89FD-B772CBB3A5B9}" type="pres">
      <dgm:prSet presAssocID="{6DD040ED-960B-4F5C-AC9D-42A8C6371DCE}" presName="connTx" presStyleLbl="parChTrans1D4" presStyleIdx="11" presStyleCnt="27"/>
      <dgm:spPr/>
      <dgm:t>
        <a:bodyPr/>
        <a:lstStyle/>
        <a:p>
          <a:endParaRPr lang="de-DE"/>
        </a:p>
      </dgm:t>
    </dgm:pt>
    <dgm:pt modelId="{E4A2A867-B800-4795-8254-F43CAA14A595}" type="pres">
      <dgm:prSet presAssocID="{9C866169-9668-4D4D-82C5-99F638EF1A08}" presName="root2" presStyleCnt="0"/>
      <dgm:spPr/>
    </dgm:pt>
    <dgm:pt modelId="{B32FE732-B810-4E67-8AA7-F96F49649FCB}" type="pres">
      <dgm:prSet presAssocID="{9C866169-9668-4D4D-82C5-99F638EF1A08}" presName="LevelTwoTextNode" presStyleLbl="node4" presStyleIdx="11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BE9EDC-C6F8-493F-B161-36C8E08ED648}" type="pres">
      <dgm:prSet presAssocID="{9C866169-9668-4D4D-82C5-99F638EF1A08}" presName="level3hierChild" presStyleCnt="0"/>
      <dgm:spPr/>
    </dgm:pt>
    <dgm:pt modelId="{8D0D8DB5-3701-4F42-9769-FC34BE3D7454}" type="pres">
      <dgm:prSet presAssocID="{EB86DA2F-0627-C440-A34B-AEB3F8158979}" presName="root1" presStyleCnt="0"/>
      <dgm:spPr/>
    </dgm:pt>
    <dgm:pt modelId="{DC81B093-4DFC-9C45-8EC2-64B56B8F4446}" type="pres">
      <dgm:prSet presAssocID="{EB86DA2F-0627-C440-A34B-AEB3F8158979}" presName="LevelOneTextNode" presStyleLbl="node0" presStyleIdx="2" presStyleCnt="4" custScaleX="3518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851637-35FB-5144-9A62-18E64D2F2C12}" type="pres">
      <dgm:prSet presAssocID="{EB86DA2F-0627-C440-A34B-AEB3F8158979}" presName="level2hierChild" presStyleCnt="0"/>
      <dgm:spPr/>
    </dgm:pt>
    <dgm:pt modelId="{B4B71EE3-9626-3747-B90F-4C192263653E}" type="pres">
      <dgm:prSet presAssocID="{ACF0FFD4-62AB-2E49-BF36-A5B16E59FF3A}" presName="conn2-1" presStyleLbl="parChTrans1D2" presStyleIdx="4" presStyleCnt="9"/>
      <dgm:spPr/>
      <dgm:t>
        <a:bodyPr/>
        <a:lstStyle/>
        <a:p>
          <a:endParaRPr lang="de-DE"/>
        </a:p>
      </dgm:t>
    </dgm:pt>
    <dgm:pt modelId="{68F7CB3B-EE85-E748-ABE0-043394F205F3}" type="pres">
      <dgm:prSet presAssocID="{ACF0FFD4-62AB-2E49-BF36-A5B16E59FF3A}" presName="connTx" presStyleLbl="parChTrans1D2" presStyleIdx="4" presStyleCnt="9"/>
      <dgm:spPr/>
      <dgm:t>
        <a:bodyPr/>
        <a:lstStyle/>
        <a:p>
          <a:endParaRPr lang="de-DE"/>
        </a:p>
      </dgm:t>
    </dgm:pt>
    <dgm:pt modelId="{F53C09FC-FB24-6640-AAB5-50DEDE6D2CDB}" type="pres">
      <dgm:prSet presAssocID="{C74A0C52-6EBF-C544-B803-2F876DABFA35}" presName="root2" presStyleCnt="0"/>
      <dgm:spPr/>
    </dgm:pt>
    <dgm:pt modelId="{CE4E03A0-2B31-8C44-8425-7056C387B686}" type="pres">
      <dgm:prSet presAssocID="{C74A0C52-6EBF-C544-B803-2F876DABFA35}" presName="LevelTwoTextNode" presStyleLbl="node2" presStyleIdx="4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34DB3A6-4B3F-A34C-A137-B36DA5B54A71}" type="pres">
      <dgm:prSet presAssocID="{C74A0C52-6EBF-C544-B803-2F876DABFA35}" presName="level3hierChild" presStyleCnt="0"/>
      <dgm:spPr/>
    </dgm:pt>
    <dgm:pt modelId="{7EB3798A-D3B5-464E-8744-77FC574AD420}" type="pres">
      <dgm:prSet presAssocID="{3C2A2D76-7924-6346-A31E-0608357A857F}" presName="conn2-1" presStyleLbl="parChTrans1D3" presStyleIdx="4" presStyleCnt="9" custScaleX="2000000" custScaleY="2000000"/>
      <dgm:spPr/>
      <dgm:t>
        <a:bodyPr/>
        <a:lstStyle/>
        <a:p>
          <a:endParaRPr lang="de-DE"/>
        </a:p>
      </dgm:t>
    </dgm:pt>
    <dgm:pt modelId="{532B6149-6B02-2844-B435-3E185D216D3D}" type="pres">
      <dgm:prSet presAssocID="{3C2A2D76-7924-6346-A31E-0608357A857F}" presName="connTx" presStyleLbl="parChTrans1D3" presStyleIdx="4" presStyleCnt="9"/>
      <dgm:spPr/>
      <dgm:t>
        <a:bodyPr/>
        <a:lstStyle/>
        <a:p>
          <a:endParaRPr lang="de-DE"/>
        </a:p>
      </dgm:t>
    </dgm:pt>
    <dgm:pt modelId="{306FA6FA-EC67-B94A-911E-89003509CCBA}" type="pres">
      <dgm:prSet presAssocID="{B05F08B1-1FF2-0044-8DAC-3177FBA554DA}" presName="root2" presStyleCnt="0"/>
      <dgm:spPr/>
    </dgm:pt>
    <dgm:pt modelId="{46C77AE7-03BD-A340-89E3-BD4E59D0A0AB}" type="pres">
      <dgm:prSet presAssocID="{B05F08B1-1FF2-0044-8DAC-3177FBA554DA}" presName="LevelTwoTextNode" presStyleLbl="node3" presStyleIdx="4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3C96BB-E6E7-A94C-B456-F787F92A4CB4}" type="pres">
      <dgm:prSet presAssocID="{B05F08B1-1FF2-0044-8DAC-3177FBA554DA}" presName="level3hierChild" presStyleCnt="0"/>
      <dgm:spPr/>
    </dgm:pt>
    <dgm:pt modelId="{5ED89914-9A64-864F-9033-FD70CF27CB39}" type="pres">
      <dgm:prSet presAssocID="{9F245403-847C-5E41-BBC1-05FD59F72408}" presName="conn2-1" presStyleLbl="parChTrans1D4" presStyleIdx="12" presStyleCnt="27" custScaleX="2000000" custScaleY="2000000"/>
      <dgm:spPr/>
      <dgm:t>
        <a:bodyPr/>
        <a:lstStyle/>
        <a:p>
          <a:endParaRPr lang="de-DE"/>
        </a:p>
      </dgm:t>
    </dgm:pt>
    <dgm:pt modelId="{AB04F198-293E-EB4B-9598-E8FCEED30833}" type="pres">
      <dgm:prSet presAssocID="{9F245403-847C-5E41-BBC1-05FD59F72408}" presName="connTx" presStyleLbl="parChTrans1D4" presStyleIdx="12" presStyleCnt="27"/>
      <dgm:spPr/>
      <dgm:t>
        <a:bodyPr/>
        <a:lstStyle/>
        <a:p>
          <a:endParaRPr lang="de-DE"/>
        </a:p>
      </dgm:t>
    </dgm:pt>
    <dgm:pt modelId="{BE9D798B-B772-7B42-9486-7902A97FC7FF}" type="pres">
      <dgm:prSet presAssocID="{F6F3A701-69E0-314A-A842-55A69CA6A30E}" presName="root2" presStyleCnt="0"/>
      <dgm:spPr/>
    </dgm:pt>
    <dgm:pt modelId="{32F1EAF1-8356-8B47-8359-0AC32C6A4597}" type="pres">
      <dgm:prSet presAssocID="{F6F3A701-69E0-314A-A842-55A69CA6A30E}" presName="LevelTwoTextNode" presStyleLbl="node4" presStyleIdx="12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ED6609-B193-2543-AC66-9C4EC82106B5}" type="pres">
      <dgm:prSet presAssocID="{F6F3A701-69E0-314A-A842-55A69CA6A30E}" presName="level3hierChild" presStyleCnt="0"/>
      <dgm:spPr/>
    </dgm:pt>
    <dgm:pt modelId="{35C84646-86A8-E744-BC1B-A41FEF53751D}" type="pres">
      <dgm:prSet presAssocID="{67257183-F28B-504E-8DA2-DBE9F06D88C3}" presName="conn2-1" presStyleLbl="parChTrans1D4" presStyleIdx="13" presStyleCnt="27" custScaleX="2000000" custScaleY="2000000"/>
      <dgm:spPr/>
      <dgm:t>
        <a:bodyPr/>
        <a:lstStyle/>
        <a:p>
          <a:endParaRPr lang="de-DE"/>
        </a:p>
      </dgm:t>
    </dgm:pt>
    <dgm:pt modelId="{E71F9E9E-74D7-3340-9F9D-4E15D591E3FD}" type="pres">
      <dgm:prSet presAssocID="{67257183-F28B-504E-8DA2-DBE9F06D88C3}" presName="connTx" presStyleLbl="parChTrans1D4" presStyleIdx="13" presStyleCnt="27"/>
      <dgm:spPr/>
      <dgm:t>
        <a:bodyPr/>
        <a:lstStyle/>
        <a:p>
          <a:endParaRPr lang="de-DE"/>
        </a:p>
      </dgm:t>
    </dgm:pt>
    <dgm:pt modelId="{451640A8-C551-C544-A0B7-18402B6560A8}" type="pres">
      <dgm:prSet presAssocID="{64FE2EF8-3FFC-F545-AA07-48F515E7C9ED}" presName="root2" presStyleCnt="0"/>
      <dgm:spPr/>
    </dgm:pt>
    <dgm:pt modelId="{7174E4B4-735B-DB4F-8009-2F17957260EC}" type="pres">
      <dgm:prSet presAssocID="{64FE2EF8-3FFC-F545-AA07-48F515E7C9ED}" presName="LevelTwoTextNode" presStyleLbl="node4" presStyleIdx="13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9AC9129-D6C4-3C48-BB0A-E0BCEC82493A}" type="pres">
      <dgm:prSet presAssocID="{64FE2EF8-3FFC-F545-AA07-48F515E7C9ED}" presName="level3hierChild" presStyleCnt="0"/>
      <dgm:spPr/>
    </dgm:pt>
    <dgm:pt modelId="{5F579B81-BEB1-BC41-AE39-F5FB93E762B5}" type="pres">
      <dgm:prSet presAssocID="{DA4F136A-D201-0B4F-B83B-12968700B002}" presName="conn2-1" presStyleLbl="parChTrans1D4" presStyleIdx="14" presStyleCnt="27" custScaleX="2000000" custScaleY="2000000"/>
      <dgm:spPr/>
      <dgm:t>
        <a:bodyPr/>
        <a:lstStyle/>
        <a:p>
          <a:endParaRPr lang="de-DE"/>
        </a:p>
      </dgm:t>
    </dgm:pt>
    <dgm:pt modelId="{58F543D7-6140-5F48-88CE-0BD11D647FB3}" type="pres">
      <dgm:prSet presAssocID="{DA4F136A-D201-0B4F-B83B-12968700B002}" presName="connTx" presStyleLbl="parChTrans1D4" presStyleIdx="14" presStyleCnt="27"/>
      <dgm:spPr/>
      <dgm:t>
        <a:bodyPr/>
        <a:lstStyle/>
        <a:p>
          <a:endParaRPr lang="de-DE"/>
        </a:p>
      </dgm:t>
    </dgm:pt>
    <dgm:pt modelId="{EA1D7853-FA73-9244-BF5E-0C38696BC7EB}" type="pres">
      <dgm:prSet presAssocID="{03F15726-6DBC-3C41-8C0D-59BB03B700C5}" presName="root2" presStyleCnt="0"/>
      <dgm:spPr/>
    </dgm:pt>
    <dgm:pt modelId="{38ED7FFC-847A-7D4F-9279-AF0FC8ED603A}" type="pres">
      <dgm:prSet presAssocID="{03F15726-6DBC-3C41-8C0D-59BB03B700C5}" presName="LevelTwoTextNode" presStyleLbl="node4" presStyleIdx="14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8D8360-A286-A440-B985-BB6B27FCDBE2}" type="pres">
      <dgm:prSet presAssocID="{03F15726-6DBC-3C41-8C0D-59BB03B700C5}" presName="level3hierChild" presStyleCnt="0"/>
      <dgm:spPr/>
    </dgm:pt>
    <dgm:pt modelId="{5CDD5F5E-2E1E-214F-AF0B-5F31AB1CDCE5}" type="pres">
      <dgm:prSet presAssocID="{B81A1F3A-5262-C54D-8548-D7F0F1864953}" presName="conn2-1" presStyleLbl="parChTrans1D2" presStyleIdx="5" presStyleCnt="9"/>
      <dgm:spPr/>
      <dgm:t>
        <a:bodyPr/>
        <a:lstStyle/>
        <a:p>
          <a:endParaRPr lang="de-DE"/>
        </a:p>
      </dgm:t>
    </dgm:pt>
    <dgm:pt modelId="{BC7B87B5-4079-D84A-9BA7-8081A137B563}" type="pres">
      <dgm:prSet presAssocID="{B81A1F3A-5262-C54D-8548-D7F0F1864953}" presName="connTx" presStyleLbl="parChTrans1D2" presStyleIdx="5" presStyleCnt="9"/>
      <dgm:spPr/>
      <dgm:t>
        <a:bodyPr/>
        <a:lstStyle/>
        <a:p>
          <a:endParaRPr lang="de-DE"/>
        </a:p>
      </dgm:t>
    </dgm:pt>
    <dgm:pt modelId="{28B9088C-E00B-2A4B-9CC8-659492086F2B}" type="pres">
      <dgm:prSet presAssocID="{6B3DCE58-6955-564F-AF3A-05BE169E54F3}" presName="root2" presStyleCnt="0"/>
      <dgm:spPr/>
    </dgm:pt>
    <dgm:pt modelId="{4CE58296-5ED0-214A-B248-8A184D66911C}" type="pres">
      <dgm:prSet presAssocID="{6B3DCE58-6955-564F-AF3A-05BE169E54F3}" presName="LevelTwoTextNode" presStyleLbl="node2" presStyleIdx="5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D93452-D483-9347-B31D-3FDBA4DB00E0}" type="pres">
      <dgm:prSet presAssocID="{6B3DCE58-6955-564F-AF3A-05BE169E54F3}" presName="level3hierChild" presStyleCnt="0"/>
      <dgm:spPr/>
    </dgm:pt>
    <dgm:pt modelId="{49C56C6B-7197-414F-810F-A0EE29EB1D11}" type="pres">
      <dgm:prSet presAssocID="{90671517-DFD5-1740-A1D6-422AE0627BF9}" presName="conn2-1" presStyleLbl="parChTrans1D3" presStyleIdx="5" presStyleCnt="9" custScaleX="2000000" custScaleY="2000000"/>
      <dgm:spPr/>
      <dgm:t>
        <a:bodyPr/>
        <a:lstStyle/>
        <a:p>
          <a:endParaRPr lang="de-DE"/>
        </a:p>
      </dgm:t>
    </dgm:pt>
    <dgm:pt modelId="{2E0FCCC9-1BA7-E847-8E10-F1B482EA7758}" type="pres">
      <dgm:prSet presAssocID="{90671517-DFD5-1740-A1D6-422AE0627BF9}" presName="connTx" presStyleLbl="parChTrans1D3" presStyleIdx="5" presStyleCnt="9"/>
      <dgm:spPr/>
      <dgm:t>
        <a:bodyPr/>
        <a:lstStyle/>
        <a:p>
          <a:endParaRPr lang="de-DE"/>
        </a:p>
      </dgm:t>
    </dgm:pt>
    <dgm:pt modelId="{4AC8580A-0120-F045-9F39-946B1620B5CC}" type="pres">
      <dgm:prSet presAssocID="{CDBA835D-8518-104C-B094-5DF78EF07D6F}" presName="root2" presStyleCnt="0"/>
      <dgm:spPr/>
    </dgm:pt>
    <dgm:pt modelId="{FD144BD5-56EA-2548-ACE0-1291A8CD3626}" type="pres">
      <dgm:prSet presAssocID="{CDBA835D-8518-104C-B094-5DF78EF07D6F}" presName="LevelTwoTextNode" presStyleLbl="node3" presStyleIdx="5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691647-4297-A442-9042-6AB6991295EA}" type="pres">
      <dgm:prSet presAssocID="{CDBA835D-8518-104C-B094-5DF78EF07D6F}" presName="level3hierChild" presStyleCnt="0"/>
      <dgm:spPr/>
    </dgm:pt>
    <dgm:pt modelId="{F67C990D-21D7-7D46-8FCF-04EB20C2B124}" type="pres">
      <dgm:prSet presAssocID="{971B8EB3-AD3B-7042-9808-0E9D8513E1D9}" presName="conn2-1" presStyleLbl="parChTrans1D4" presStyleIdx="15" presStyleCnt="27" custScaleX="2000000" custScaleY="2000000"/>
      <dgm:spPr/>
      <dgm:t>
        <a:bodyPr/>
        <a:lstStyle/>
        <a:p>
          <a:endParaRPr lang="de-DE"/>
        </a:p>
      </dgm:t>
    </dgm:pt>
    <dgm:pt modelId="{14675E7D-D6C2-C040-89C2-3E80CD979F90}" type="pres">
      <dgm:prSet presAssocID="{971B8EB3-AD3B-7042-9808-0E9D8513E1D9}" presName="connTx" presStyleLbl="parChTrans1D4" presStyleIdx="15" presStyleCnt="27"/>
      <dgm:spPr/>
      <dgm:t>
        <a:bodyPr/>
        <a:lstStyle/>
        <a:p>
          <a:endParaRPr lang="de-DE"/>
        </a:p>
      </dgm:t>
    </dgm:pt>
    <dgm:pt modelId="{7F32EA48-A11B-314A-A98B-859715B8EE3C}" type="pres">
      <dgm:prSet presAssocID="{539583F6-A436-EB4A-922E-7B6F74F654D4}" presName="root2" presStyleCnt="0"/>
      <dgm:spPr/>
    </dgm:pt>
    <dgm:pt modelId="{31D60289-6694-7F49-B7AA-DE83CBD317CF}" type="pres">
      <dgm:prSet presAssocID="{539583F6-A436-EB4A-922E-7B6F74F654D4}" presName="LevelTwoTextNode" presStyleLbl="node4" presStyleIdx="15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84A00C5-1F52-1744-88BB-11AC0797E54D}" type="pres">
      <dgm:prSet presAssocID="{539583F6-A436-EB4A-922E-7B6F74F654D4}" presName="level3hierChild" presStyleCnt="0"/>
      <dgm:spPr/>
    </dgm:pt>
    <dgm:pt modelId="{F9B401C6-F5A5-A542-90D5-35C1D6FAB9B2}" type="pres">
      <dgm:prSet presAssocID="{3CA3BEAF-E654-F545-A2B8-0A2B00F69684}" presName="conn2-1" presStyleLbl="parChTrans1D4" presStyleIdx="16" presStyleCnt="27" custScaleX="2000000" custScaleY="2000000"/>
      <dgm:spPr/>
      <dgm:t>
        <a:bodyPr/>
        <a:lstStyle/>
        <a:p>
          <a:endParaRPr lang="de-DE"/>
        </a:p>
      </dgm:t>
    </dgm:pt>
    <dgm:pt modelId="{A7F5D4B4-98C3-3146-B257-C5F0F01412D8}" type="pres">
      <dgm:prSet presAssocID="{3CA3BEAF-E654-F545-A2B8-0A2B00F69684}" presName="connTx" presStyleLbl="parChTrans1D4" presStyleIdx="16" presStyleCnt="27"/>
      <dgm:spPr/>
      <dgm:t>
        <a:bodyPr/>
        <a:lstStyle/>
        <a:p>
          <a:endParaRPr lang="de-DE"/>
        </a:p>
      </dgm:t>
    </dgm:pt>
    <dgm:pt modelId="{3C283FEC-F99C-2943-A17E-01BBB015644F}" type="pres">
      <dgm:prSet presAssocID="{4CA6B30F-89A3-B04D-A631-9629461ADD9D}" presName="root2" presStyleCnt="0"/>
      <dgm:spPr/>
    </dgm:pt>
    <dgm:pt modelId="{0CB643D4-5FD6-8644-B313-8B270DBE1B69}" type="pres">
      <dgm:prSet presAssocID="{4CA6B30F-89A3-B04D-A631-9629461ADD9D}" presName="LevelTwoTextNode" presStyleLbl="node4" presStyleIdx="16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69DDADA-5F52-0B4F-A728-C1001BD8F5F5}" type="pres">
      <dgm:prSet presAssocID="{4CA6B30F-89A3-B04D-A631-9629461ADD9D}" presName="level3hierChild" presStyleCnt="0"/>
      <dgm:spPr/>
    </dgm:pt>
    <dgm:pt modelId="{E56B58BC-FDF2-DD40-804F-5F3929C445A3}" type="pres">
      <dgm:prSet presAssocID="{BCC5BB18-626C-5448-9105-A2312F34A474}" presName="conn2-1" presStyleLbl="parChTrans1D4" presStyleIdx="17" presStyleCnt="27" custScaleX="2000000" custScaleY="2000000"/>
      <dgm:spPr/>
      <dgm:t>
        <a:bodyPr/>
        <a:lstStyle/>
        <a:p>
          <a:endParaRPr lang="de-DE"/>
        </a:p>
      </dgm:t>
    </dgm:pt>
    <dgm:pt modelId="{A7DECC19-1705-9D45-A28E-53E7C08DFF42}" type="pres">
      <dgm:prSet presAssocID="{BCC5BB18-626C-5448-9105-A2312F34A474}" presName="connTx" presStyleLbl="parChTrans1D4" presStyleIdx="17" presStyleCnt="27"/>
      <dgm:spPr/>
      <dgm:t>
        <a:bodyPr/>
        <a:lstStyle/>
        <a:p>
          <a:endParaRPr lang="de-DE"/>
        </a:p>
      </dgm:t>
    </dgm:pt>
    <dgm:pt modelId="{5409A5ED-5749-DF4E-96F2-B508C027EA0D}" type="pres">
      <dgm:prSet presAssocID="{65913F67-C999-414A-B461-AF72392FD3C5}" presName="root2" presStyleCnt="0"/>
      <dgm:spPr/>
    </dgm:pt>
    <dgm:pt modelId="{C5A858B2-D250-D94E-9937-1013906D9761}" type="pres">
      <dgm:prSet presAssocID="{65913F67-C999-414A-B461-AF72392FD3C5}" presName="LevelTwoTextNode" presStyleLbl="node4" presStyleIdx="17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A62240D-1F0D-1544-A8B4-0C43970D0334}" type="pres">
      <dgm:prSet presAssocID="{65913F67-C999-414A-B461-AF72392FD3C5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3" presStyleCnt="4" custScaleX="3438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5E5205-20DF-4A4A-903C-1ED9F93988E4}" type="pres">
      <dgm:prSet presAssocID="{D4D11324-753B-A549-9533-DC043CA50B0A}" presName="level2hierChild" presStyleCnt="0"/>
      <dgm:spPr/>
    </dgm:pt>
    <dgm:pt modelId="{F2295DE5-27EB-CC40-AA49-60087E6716BE}" type="pres">
      <dgm:prSet presAssocID="{5ADBB7FA-B569-1A4B-98FC-4EBE34040D25}" presName="conn2-1" presStyleLbl="parChTrans1D2" presStyleIdx="6" presStyleCnt="9" custScaleX="2000000" custScaleY="2000000"/>
      <dgm:spPr/>
      <dgm:t>
        <a:bodyPr/>
        <a:lstStyle/>
        <a:p>
          <a:endParaRPr lang="de-DE"/>
        </a:p>
      </dgm:t>
    </dgm:pt>
    <dgm:pt modelId="{B1144672-E074-914B-B1A1-F7AF2AA70356}" type="pres">
      <dgm:prSet presAssocID="{5ADBB7FA-B569-1A4B-98FC-4EBE34040D25}" presName="connTx" presStyleLbl="parChTrans1D2" presStyleIdx="6" presStyleCnt="9"/>
      <dgm:spPr/>
      <dgm:t>
        <a:bodyPr/>
        <a:lstStyle/>
        <a:p>
          <a:endParaRPr lang="de-DE"/>
        </a:p>
      </dgm:t>
    </dgm:pt>
    <dgm:pt modelId="{B7717084-F518-DE4F-B6E3-509A880D1BCA}" type="pres">
      <dgm:prSet presAssocID="{6610AE8B-69F7-D649-B536-CA6F81D55CA3}" presName="root2" presStyleCnt="0"/>
      <dgm:spPr/>
    </dgm:pt>
    <dgm:pt modelId="{38886092-9216-DA46-A734-BE2B2CD313CB}" type="pres">
      <dgm:prSet presAssocID="{6610AE8B-69F7-D649-B536-CA6F81D55CA3}" presName="LevelTwoTextNode" presStyleLbl="node2" presStyleIdx="6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27889B-DC33-244F-BE68-5D81D9B028FB}" type="pres">
      <dgm:prSet presAssocID="{6610AE8B-69F7-D649-B536-CA6F81D55CA3}" presName="level3hierChild" presStyleCnt="0"/>
      <dgm:spPr/>
    </dgm:pt>
    <dgm:pt modelId="{CFB56EDE-608C-1A41-AE2F-35FA26B07942}" type="pres">
      <dgm:prSet presAssocID="{FCF32483-04DA-4F4D-8366-65D998B29C13}" presName="conn2-1" presStyleLbl="parChTrans1D3" presStyleIdx="6" presStyleCnt="9" custScaleX="2000000" custScaleY="2000000"/>
      <dgm:spPr/>
      <dgm:t>
        <a:bodyPr/>
        <a:lstStyle/>
        <a:p>
          <a:endParaRPr lang="de-DE"/>
        </a:p>
      </dgm:t>
    </dgm:pt>
    <dgm:pt modelId="{A6F6C310-A6C4-DF49-B9E5-107228213B17}" type="pres">
      <dgm:prSet presAssocID="{FCF32483-04DA-4F4D-8366-65D998B29C13}" presName="connTx" presStyleLbl="parChTrans1D3" presStyleIdx="6" presStyleCnt="9"/>
      <dgm:spPr/>
      <dgm:t>
        <a:bodyPr/>
        <a:lstStyle/>
        <a:p>
          <a:endParaRPr lang="de-DE"/>
        </a:p>
      </dgm:t>
    </dgm:pt>
    <dgm:pt modelId="{81708512-4A1D-DF4C-A6F5-03CC7A71DAF0}" type="pres">
      <dgm:prSet presAssocID="{F85D07AC-2A2E-104C-A7C8-0159F9744B93}" presName="root2" presStyleCnt="0"/>
      <dgm:spPr/>
    </dgm:pt>
    <dgm:pt modelId="{8C428C1C-9D19-9C4F-B858-DEDA189689A1}" type="pres">
      <dgm:prSet presAssocID="{F85D07AC-2A2E-104C-A7C8-0159F9744B93}" presName="LevelTwoTextNode" presStyleLbl="node3" presStyleIdx="6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C5E8B8C-06F0-404B-878A-368948C8E319}" type="pres">
      <dgm:prSet presAssocID="{F85D07AC-2A2E-104C-A7C8-0159F9744B93}" presName="level3hierChild" presStyleCnt="0"/>
      <dgm:spPr/>
    </dgm:pt>
    <dgm:pt modelId="{FFD40B27-C899-334E-A922-241C7C565FE5}" type="pres">
      <dgm:prSet presAssocID="{D7EF1257-210B-2A43-BDDB-55CCAFA1E820}" presName="conn2-1" presStyleLbl="parChTrans1D4" presStyleIdx="18" presStyleCnt="27" custScaleX="2000000" custScaleY="2000000"/>
      <dgm:spPr/>
      <dgm:t>
        <a:bodyPr/>
        <a:lstStyle/>
        <a:p>
          <a:endParaRPr lang="de-DE"/>
        </a:p>
      </dgm:t>
    </dgm:pt>
    <dgm:pt modelId="{4B230322-5301-2E40-8CC1-2DF8B533AADE}" type="pres">
      <dgm:prSet presAssocID="{D7EF1257-210B-2A43-BDDB-55CCAFA1E820}" presName="connTx" presStyleLbl="parChTrans1D4" presStyleIdx="18" presStyleCnt="27"/>
      <dgm:spPr/>
      <dgm:t>
        <a:bodyPr/>
        <a:lstStyle/>
        <a:p>
          <a:endParaRPr lang="de-DE"/>
        </a:p>
      </dgm:t>
    </dgm:pt>
    <dgm:pt modelId="{092B9404-44D4-104E-B7CF-1FD63D53FA56}" type="pres">
      <dgm:prSet presAssocID="{C0536CBA-952A-024B-9C9C-BA3FD3CD745E}" presName="root2" presStyleCnt="0"/>
      <dgm:spPr/>
    </dgm:pt>
    <dgm:pt modelId="{0A7D3BB5-93CB-8E46-8A81-F30691CCCF27}" type="pres">
      <dgm:prSet presAssocID="{C0536CBA-952A-024B-9C9C-BA3FD3CD745E}" presName="LevelTwoTextNode" presStyleLbl="node4" presStyleIdx="18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221D29-C141-DD4B-8F8A-729D454688D3}" type="pres">
      <dgm:prSet presAssocID="{C0536CBA-952A-024B-9C9C-BA3FD3CD745E}" presName="level3hierChild" presStyleCnt="0"/>
      <dgm:spPr/>
    </dgm:pt>
    <dgm:pt modelId="{69D46CC5-EF95-CF46-B55B-E45E9CCD168F}" type="pres">
      <dgm:prSet presAssocID="{70E32833-94DC-AD44-AEB4-0C88F57C5E8B}" presName="conn2-1" presStyleLbl="parChTrans1D4" presStyleIdx="19" presStyleCnt="27" custScaleX="2000000" custScaleY="2000000"/>
      <dgm:spPr/>
      <dgm:t>
        <a:bodyPr/>
        <a:lstStyle/>
        <a:p>
          <a:endParaRPr lang="de-DE"/>
        </a:p>
      </dgm:t>
    </dgm:pt>
    <dgm:pt modelId="{63910AAF-4020-CA49-99E9-E40A1E88FF48}" type="pres">
      <dgm:prSet presAssocID="{70E32833-94DC-AD44-AEB4-0C88F57C5E8B}" presName="connTx" presStyleLbl="parChTrans1D4" presStyleIdx="19" presStyleCnt="27"/>
      <dgm:spPr/>
      <dgm:t>
        <a:bodyPr/>
        <a:lstStyle/>
        <a:p>
          <a:endParaRPr lang="de-DE"/>
        </a:p>
      </dgm:t>
    </dgm:pt>
    <dgm:pt modelId="{F6FF0E4D-C25E-6F4F-B46D-8B773505EB61}" type="pres">
      <dgm:prSet presAssocID="{7AC898C1-5529-FC47-9EBF-45D635FD1766}" presName="root2" presStyleCnt="0"/>
      <dgm:spPr/>
    </dgm:pt>
    <dgm:pt modelId="{1E9A55A7-EA02-FC40-A263-4657ABA0E877}" type="pres">
      <dgm:prSet presAssocID="{7AC898C1-5529-FC47-9EBF-45D635FD1766}" presName="LevelTwoTextNode" presStyleLbl="node4" presStyleIdx="19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4068C4-01D2-3F4B-A9C0-2FD86DC7FFBD}" type="pres">
      <dgm:prSet presAssocID="{7AC898C1-5529-FC47-9EBF-45D635FD1766}" presName="level3hierChild" presStyleCnt="0"/>
      <dgm:spPr/>
    </dgm:pt>
    <dgm:pt modelId="{C0093051-00DE-5549-A212-35C4D5FDFC1B}" type="pres">
      <dgm:prSet presAssocID="{167BE5A8-7D88-0C4D-8E7A-43E4FCA26B53}" presName="conn2-1" presStyleLbl="parChTrans1D4" presStyleIdx="20" presStyleCnt="27" custScaleX="2000000" custScaleY="2000000"/>
      <dgm:spPr/>
      <dgm:t>
        <a:bodyPr/>
        <a:lstStyle/>
        <a:p>
          <a:endParaRPr lang="de-DE"/>
        </a:p>
      </dgm:t>
    </dgm:pt>
    <dgm:pt modelId="{EBD615CF-000D-C547-9046-583429325230}" type="pres">
      <dgm:prSet presAssocID="{167BE5A8-7D88-0C4D-8E7A-43E4FCA26B53}" presName="connTx" presStyleLbl="parChTrans1D4" presStyleIdx="20" presStyleCnt="27"/>
      <dgm:spPr/>
      <dgm:t>
        <a:bodyPr/>
        <a:lstStyle/>
        <a:p>
          <a:endParaRPr lang="de-DE"/>
        </a:p>
      </dgm:t>
    </dgm:pt>
    <dgm:pt modelId="{1142CA7B-FB9B-0848-BCB9-2CB28A0C19F2}" type="pres">
      <dgm:prSet presAssocID="{D09EC9FD-3090-4345-A686-067DBA4E6954}" presName="root2" presStyleCnt="0"/>
      <dgm:spPr/>
    </dgm:pt>
    <dgm:pt modelId="{75FF5042-BB44-5E47-B03E-800A2216895C}" type="pres">
      <dgm:prSet presAssocID="{D09EC9FD-3090-4345-A686-067DBA4E6954}" presName="LevelTwoTextNode" presStyleLbl="node4" presStyleIdx="20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DB1AC27-3295-7B45-9C78-9F9E9064EBBE}" type="pres">
      <dgm:prSet presAssocID="{D09EC9FD-3090-4345-A686-067DBA4E6954}" presName="level3hierChild" presStyleCnt="0"/>
      <dgm:spPr/>
    </dgm:pt>
    <dgm:pt modelId="{21A7AD58-07B3-464A-892D-5785CC4F60A7}" type="pres">
      <dgm:prSet presAssocID="{D28D7262-15F9-46F8-BAAC-B6874159722F}" presName="conn2-1" presStyleLbl="parChTrans1D2" presStyleIdx="7" presStyleCnt="9"/>
      <dgm:spPr/>
      <dgm:t>
        <a:bodyPr/>
        <a:lstStyle/>
        <a:p>
          <a:endParaRPr lang="de-DE"/>
        </a:p>
      </dgm:t>
    </dgm:pt>
    <dgm:pt modelId="{1BF234BC-EC83-4DBB-A622-5271464EBFE4}" type="pres">
      <dgm:prSet presAssocID="{D28D7262-15F9-46F8-BAAC-B6874159722F}" presName="connTx" presStyleLbl="parChTrans1D2" presStyleIdx="7" presStyleCnt="9"/>
      <dgm:spPr/>
      <dgm:t>
        <a:bodyPr/>
        <a:lstStyle/>
        <a:p>
          <a:endParaRPr lang="de-DE"/>
        </a:p>
      </dgm:t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7" presStyleCnt="9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7" presStyleCnt="9"/>
      <dgm:spPr/>
      <dgm:t>
        <a:bodyPr/>
        <a:lstStyle/>
        <a:p>
          <a:endParaRPr lang="de-DE"/>
        </a:p>
      </dgm:t>
    </dgm:pt>
    <dgm:pt modelId="{6BE5F722-A5B8-4777-8C55-2C98E9FDF1E8}" type="pres">
      <dgm:prSet presAssocID="{DF1D06A0-A202-4C50-9FCA-3A2DC378DF1F}" presName="connTx" presStyleLbl="parChTrans1D3" presStyleIdx="7" presStyleCnt="9"/>
      <dgm:spPr/>
      <dgm:t>
        <a:bodyPr/>
        <a:lstStyle/>
        <a:p>
          <a:endParaRPr lang="de-DE"/>
        </a:p>
      </dgm:t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7" presStyleCnt="9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21" presStyleCnt="27"/>
      <dgm:spPr/>
      <dgm:t>
        <a:bodyPr/>
        <a:lstStyle/>
        <a:p>
          <a:endParaRPr lang="de-DE"/>
        </a:p>
      </dgm:t>
    </dgm:pt>
    <dgm:pt modelId="{8C5F2555-2F42-4239-A488-325CB2BA49EF}" type="pres">
      <dgm:prSet presAssocID="{87E8AF8B-E1C8-46D4-A9D8-8474053E1C96}" presName="connTx" presStyleLbl="parChTrans1D4" presStyleIdx="21" presStyleCnt="27"/>
      <dgm:spPr/>
      <dgm:t>
        <a:bodyPr/>
        <a:lstStyle/>
        <a:p>
          <a:endParaRPr lang="de-DE"/>
        </a:p>
      </dgm:t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21" presStyleCnt="27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22" presStyleCnt="27"/>
      <dgm:spPr/>
      <dgm:t>
        <a:bodyPr/>
        <a:lstStyle/>
        <a:p>
          <a:endParaRPr lang="de-DE"/>
        </a:p>
      </dgm:t>
    </dgm:pt>
    <dgm:pt modelId="{66116082-73B0-4E83-990F-49DB96E712BA}" type="pres">
      <dgm:prSet presAssocID="{0C96B022-1DB3-4299-A1B3-434AD4AA51E0}" presName="connTx" presStyleLbl="parChTrans1D4" presStyleIdx="22" presStyleCnt="27"/>
      <dgm:spPr/>
      <dgm:t>
        <a:bodyPr/>
        <a:lstStyle/>
        <a:p>
          <a:endParaRPr lang="de-DE"/>
        </a:p>
      </dgm:t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22" presStyleCnt="27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23" presStyleCnt="27"/>
      <dgm:spPr/>
      <dgm:t>
        <a:bodyPr/>
        <a:lstStyle/>
        <a:p>
          <a:endParaRPr lang="de-DE"/>
        </a:p>
      </dgm:t>
    </dgm:pt>
    <dgm:pt modelId="{725E15FA-90F9-4E35-826B-30DD0CF739FD}" type="pres">
      <dgm:prSet presAssocID="{3B81CAF4-9D16-48A1-9D8D-DFBECAA3745A}" presName="connTx" presStyleLbl="parChTrans1D4" presStyleIdx="23" presStyleCnt="27"/>
      <dgm:spPr/>
      <dgm:t>
        <a:bodyPr/>
        <a:lstStyle/>
        <a:p>
          <a:endParaRPr lang="de-DE"/>
        </a:p>
      </dgm:t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23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0B7370-77A9-4697-8FF5-01AFF8CDD9E9}" type="pres">
      <dgm:prSet presAssocID="{9BDE72E1-BF43-4F78-84D3-A6934B7DA552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8" presStyleCnt="9"/>
      <dgm:spPr/>
      <dgm:t>
        <a:bodyPr/>
        <a:lstStyle/>
        <a:p>
          <a:endParaRPr lang="de-DE"/>
        </a:p>
      </dgm:t>
    </dgm:pt>
    <dgm:pt modelId="{52B3F852-B604-4446-80E1-7D1B1BA3DEE7}" type="pres">
      <dgm:prSet presAssocID="{6AB28E9D-96A6-4B93-9877-C7E9E504188C}" presName="connTx" presStyleLbl="parChTrans1D2" presStyleIdx="8" presStyleCnt="9"/>
      <dgm:spPr/>
      <dgm:t>
        <a:bodyPr/>
        <a:lstStyle/>
        <a:p>
          <a:endParaRPr lang="de-DE"/>
        </a:p>
      </dgm:t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8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8" presStyleCnt="9"/>
      <dgm:spPr/>
      <dgm:t>
        <a:bodyPr/>
        <a:lstStyle/>
        <a:p>
          <a:endParaRPr lang="de-DE"/>
        </a:p>
      </dgm:t>
    </dgm:pt>
    <dgm:pt modelId="{5B509771-6DC6-4113-827E-346513B4DFD8}" type="pres">
      <dgm:prSet presAssocID="{8C33F70E-01BC-49F6-BB18-047CBAF9CA80}" presName="connTx" presStyleLbl="parChTrans1D3" presStyleIdx="8" presStyleCnt="9"/>
      <dgm:spPr/>
      <dgm:t>
        <a:bodyPr/>
        <a:lstStyle/>
        <a:p>
          <a:endParaRPr lang="de-DE"/>
        </a:p>
      </dgm:t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8" presStyleCnt="9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24" presStyleCnt="27"/>
      <dgm:spPr/>
      <dgm:t>
        <a:bodyPr/>
        <a:lstStyle/>
        <a:p>
          <a:endParaRPr lang="de-DE"/>
        </a:p>
      </dgm:t>
    </dgm:pt>
    <dgm:pt modelId="{F012ED38-D195-4F7C-96C0-693D9887255D}" type="pres">
      <dgm:prSet presAssocID="{9450D9B0-1FE1-4D57-91CA-466B6BD50947}" presName="connTx" presStyleLbl="parChTrans1D4" presStyleIdx="24" presStyleCnt="27"/>
      <dgm:spPr/>
      <dgm:t>
        <a:bodyPr/>
        <a:lstStyle/>
        <a:p>
          <a:endParaRPr lang="de-DE"/>
        </a:p>
      </dgm:t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24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25" presStyleCnt="27"/>
      <dgm:spPr/>
      <dgm:t>
        <a:bodyPr/>
        <a:lstStyle/>
        <a:p>
          <a:endParaRPr lang="de-DE"/>
        </a:p>
      </dgm:t>
    </dgm:pt>
    <dgm:pt modelId="{AE34FC8E-4C9F-4E8B-8265-82A2C64BDB15}" type="pres">
      <dgm:prSet presAssocID="{896299DA-C895-4AA6-8C8A-4841FC944774}" presName="connTx" presStyleLbl="parChTrans1D4" presStyleIdx="25" presStyleCnt="27"/>
      <dgm:spPr/>
      <dgm:t>
        <a:bodyPr/>
        <a:lstStyle/>
        <a:p>
          <a:endParaRPr lang="de-DE"/>
        </a:p>
      </dgm:t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25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26" presStyleCnt="27"/>
      <dgm:spPr/>
      <dgm:t>
        <a:bodyPr/>
        <a:lstStyle/>
        <a:p>
          <a:endParaRPr lang="de-DE"/>
        </a:p>
      </dgm:t>
    </dgm:pt>
    <dgm:pt modelId="{C07A03A4-7384-4509-AE53-1F1D8F19A1D8}" type="pres">
      <dgm:prSet presAssocID="{02355DDC-3866-4ACD-86C7-670EDE267915}" presName="connTx" presStyleLbl="parChTrans1D4" presStyleIdx="26" presStyleCnt="27"/>
      <dgm:spPr/>
      <dgm:t>
        <a:bodyPr/>
        <a:lstStyle/>
        <a:p>
          <a:endParaRPr lang="de-DE"/>
        </a:p>
      </dgm:t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26" presStyleCnt="27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F01857A3-989C-5B47-982F-526CD65E624F}" type="presOf" srcId="{DA4F136A-D201-0B4F-B83B-12968700B002}" destId="{58F543D7-6140-5F48-88CE-0BD11D647FB3}" srcOrd="1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CBDDD8CB-C634-D445-9CC5-1183FD8CFCB1}" type="presOf" srcId="{ACF0FFD4-62AB-2E49-BF36-A5B16E59FF3A}" destId="{B4B71EE3-9626-3747-B90F-4C192263653E}" srcOrd="0" destOrd="0" presId="urn:microsoft.com/office/officeart/2008/layout/HorizontalMultiLevelHierarchy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820A0DBE-885F-4080-BBAE-971189727CD4}" type="presOf" srcId="{5ADBB7FA-B569-1A4B-98FC-4EBE34040D25}" destId="{F2295DE5-27EB-CC40-AA49-60087E6716BE}" srcOrd="0" destOrd="0" presId="urn:microsoft.com/office/officeart/2008/layout/HorizontalMultiLevelHierarchy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AE400BBE-D0E0-4474-BA2A-0D12A54A8CBC}" srcId="{D4D11324-753B-A549-9533-DC043CA50B0A}" destId="{067B5F38-E82E-4B31-BB5B-684ABDE83FCB}" srcOrd="1" destOrd="0" parTransId="{D28D7262-15F9-46F8-BAAC-B6874159722F}" sibTransId="{5161C7D6-C840-4611-9AF1-007154E9E7D2}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14C0DF81-FA4D-A54F-957C-EF61FE7BBA8B}" type="presOf" srcId="{971B8EB3-AD3B-7042-9808-0E9D8513E1D9}" destId="{14675E7D-D6C2-C040-89C2-3E80CD979F90}" srcOrd="1" destOrd="0" presId="urn:microsoft.com/office/officeart/2008/layout/HorizontalMultiLevelHierarchy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6748D7E1-EDA4-E140-930D-F8DF67692ED4}" type="presOf" srcId="{3C2A2D76-7924-6346-A31E-0608357A857F}" destId="{532B6149-6B02-2844-B435-3E185D216D3D}" srcOrd="1" destOrd="0" presId="urn:microsoft.com/office/officeart/2008/layout/HorizontalMultiLevelHierarchy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EEFCE17E-DD7B-3849-B6B1-8C0398B9E704}" type="presOf" srcId="{4CA6B30F-89A3-B04D-A631-9629461ADD9D}" destId="{0CB643D4-5FD6-8644-B313-8B270DBE1B69}" srcOrd="0" destOrd="0" presId="urn:microsoft.com/office/officeart/2008/layout/HorizontalMultiLevelHierarchy"/>
    <dgm:cxn modelId="{552291FD-AB63-4E79-A3B8-2028BC973D9B}" type="presOf" srcId="{6DD040ED-960B-4F5C-AC9D-42A8C6371DCE}" destId="{8BBF8BAB-08C7-4DF0-89FD-B772CBB3A5B9}" srcOrd="1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AA21E401-5294-BC48-8D56-4BD61076FD7B}" type="presOf" srcId="{64FE2EF8-3FFC-F545-AA07-48F515E7C9ED}" destId="{7174E4B4-735B-DB4F-8009-2F17957260EC}" srcOrd="0" destOrd="0" presId="urn:microsoft.com/office/officeart/2008/layout/HorizontalMultiLevelHierarchy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97F5480F-2ED9-D046-A059-E573D107C764}" type="presOf" srcId="{B81A1F3A-5262-C54D-8548-D7F0F1864953}" destId="{BC7B87B5-4079-D84A-9BA7-8081A137B563}" srcOrd="1" destOrd="0" presId="urn:microsoft.com/office/officeart/2008/layout/HorizontalMultiLevelHierarchy"/>
    <dgm:cxn modelId="{2F12C173-2389-4533-AEA7-91863D2E8F9B}" type="presOf" srcId="{70E32833-94DC-AD44-AEB4-0C88F57C5E8B}" destId="{69D46CC5-EF95-CF46-B55B-E45E9CCD168F}" srcOrd="0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95927745-7767-4BD4-9EF9-2E6D5CF83ED0}" type="presOf" srcId="{6DD040ED-960B-4F5C-AC9D-42A8C6371DCE}" destId="{280D9047-9758-4F4E-8DC0-2A2F3D588BCC}" srcOrd="0" destOrd="0" presId="urn:microsoft.com/office/officeart/2008/layout/HorizontalMultiLevelHierarchy"/>
    <dgm:cxn modelId="{D6825C1B-0D97-8B4A-A94A-87DC25EC57BD}" srcId="{F6F3A701-69E0-314A-A842-55A69CA6A30E}" destId="{64FE2EF8-3FFC-F545-AA07-48F515E7C9ED}" srcOrd="0" destOrd="0" parTransId="{67257183-F28B-504E-8DA2-DBE9F06D88C3}" sibTransId="{59CE8EE8-5485-7D42-A15F-FC097A12A0A1}"/>
    <dgm:cxn modelId="{6190F032-A39C-7143-9FF0-CD78DBB36BFB}" srcId="{C0536CBA-952A-024B-9C9C-BA3FD3CD745E}" destId="{7AC898C1-5529-FC47-9EBF-45D635FD1766}" srcOrd="0" destOrd="0" parTransId="{70E32833-94DC-AD44-AEB4-0C88F57C5E8B}" sibTransId="{0705BC21-A55F-9E45-8F88-5B1DE6AF132E}"/>
    <dgm:cxn modelId="{31CFC8C7-6AC0-F54B-A194-C2F486EA4F4F}" srcId="{4CA6B30F-89A3-B04D-A631-9629461ADD9D}" destId="{65913F67-C999-414A-B461-AF72392FD3C5}" srcOrd="0" destOrd="0" parTransId="{BCC5BB18-626C-5448-9105-A2312F34A474}" sibTransId="{4E2C2233-973B-C646-B509-2F99C802933C}"/>
    <dgm:cxn modelId="{C30D6146-9940-482C-8D41-554694FACDCC}" srcId="{4A1689DE-1095-4220-BC17-FEF71B931E5A}" destId="{79108A71-1CB1-4847-A958-4AB812FCAAFC}" srcOrd="0" destOrd="0" parTransId="{3959A2F5-4E2E-4FED-9CBB-A4D75C3FF10B}" sibTransId="{4C7FB070-8FD5-4223-9258-1C32B885CEFC}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F741BC5D-2C89-FC40-9C57-8D9D112AD840}" type="presOf" srcId="{9F245403-847C-5E41-BBC1-05FD59F72408}" destId="{AB04F198-293E-EB4B-9598-E8FCEED30833}" srcOrd="1" destOrd="0" presId="urn:microsoft.com/office/officeart/2008/layout/HorizontalMultiLevelHierarchy"/>
    <dgm:cxn modelId="{56851E66-3C2A-4E57-B118-B65C54F82B0C}" type="presOf" srcId="{70E32833-94DC-AD44-AEB4-0C88F57C5E8B}" destId="{63910AAF-4020-CA49-99E9-E40A1E88FF48}" srcOrd="1" destOrd="0" presId="urn:microsoft.com/office/officeart/2008/layout/HorizontalMultiLevelHierarchy"/>
    <dgm:cxn modelId="{D9ABCF78-D99C-D546-BF6C-E2F5F4E338B0}" srcId="{F85D07AC-2A2E-104C-A7C8-0159F9744B93}" destId="{C0536CBA-952A-024B-9C9C-BA3FD3CD745E}" srcOrd="0" destOrd="0" parTransId="{D7EF1257-210B-2A43-BDDB-55CCAFA1E820}" sibTransId="{B269D5C5-640D-854A-82A7-CB3DBE71DF89}"/>
    <dgm:cxn modelId="{1A73434D-A31A-6D4A-BC2F-B0EE026B2ED2}" type="presOf" srcId="{B81A1F3A-5262-C54D-8548-D7F0F1864953}" destId="{5CDD5F5E-2E1E-214F-AF0B-5F31AB1CDCE5}" srcOrd="0" destOrd="0" presId="urn:microsoft.com/office/officeart/2008/layout/HorizontalMultiLevelHierarchy"/>
    <dgm:cxn modelId="{38C6A709-6F6D-40D0-9A70-98530313F54B}" type="presOf" srcId="{1C10C786-9F8B-42A4-BA1F-9D9470E3B07A}" destId="{81E53B32-E813-45B6-86B7-86EB024FB677}" srcOrd="1" destOrd="0" presId="urn:microsoft.com/office/officeart/2008/layout/HorizontalMultiLevelHierarchy"/>
    <dgm:cxn modelId="{526116EE-23D5-4A4C-836B-57A7C6B4080F}" type="presOf" srcId="{F6F3A701-69E0-314A-A842-55A69CA6A30E}" destId="{32F1EAF1-8356-8B47-8359-0AC32C6A4597}" srcOrd="0" destOrd="0" presId="urn:microsoft.com/office/officeart/2008/layout/HorizontalMultiLevelHierarchy"/>
    <dgm:cxn modelId="{2EAA8602-8759-204C-AB00-1CC653E9C330}" type="presOf" srcId="{539583F6-A436-EB4A-922E-7B6F74F654D4}" destId="{31D60289-6694-7F49-B7AA-DE83CBD317CF}" srcOrd="0" destOrd="0" presId="urn:microsoft.com/office/officeart/2008/layout/HorizontalMultiLevelHierarchy"/>
    <dgm:cxn modelId="{FCEBFA6F-EF61-4002-AFD2-7BF0C7AE166C}" srcId="{79108A71-1CB1-4847-A958-4AB812FCAAFC}" destId="{017C6A99-1315-48B4-BB08-EF448A82C8EF}" srcOrd="0" destOrd="0" parTransId="{49FE6D38-DFB0-47C1-B1EA-2FEC31998B33}" sibTransId="{96BF42C0-2788-4CE0-8F7F-7CB1AB9894AE}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09DF1F2F-6CF4-7F42-9EFE-71B925DE2929}" type="presOf" srcId="{6B3DCE58-6955-564F-AF3A-05BE169E54F3}" destId="{4CE58296-5ED0-214A-B248-8A184D66911C}" srcOrd="0" destOrd="0" presId="urn:microsoft.com/office/officeart/2008/layout/HorizontalMultiLevelHierarchy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AE59D5BA-278A-432D-8A7C-F32746CA70B0}" type="presOf" srcId="{1717D0C2-8FA4-4627-B261-1AE3A59BF7B5}" destId="{8D3E4BE8-9E4E-4627-9A70-254EF98E0DC0}" srcOrd="1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25DFDEB6-7BB8-4934-9DED-46720FCC413F}" srcId="{017C6A99-1315-48B4-BB08-EF448A82C8EF}" destId="{9C866169-9668-4D4D-82C5-99F638EF1A08}" srcOrd="0" destOrd="0" parTransId="{6DD040ED-960B-4F5C-AC9D-42A8C6371DCE}" sibTransId="{F47CAE93-E43D-4E95-89FD-E8C6766D9018}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373F15F5-9DE5-47DA-ACAD-9F039ECDF745}" type="presOf" srcId="{C0536CBA-952A-024B-9C9C-BA3FD3CD745E}" destId="{0A7D3BB5-93CB-8E46-8A81-F30691CCCF27}" srcOrd="0" destOrd="0" presId="urn:microsoft.com/office/officeart/2008/layout/HorizontalMultiLevelHierarchy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24951D41-92AF-C545-BA80-BA6B1C2BB25D}" srcId="{D4D11324-753B-A549-9533-DC043CA50B0A}" destId="{6610AE8B-69F7-D649-B536-CA6F81D55CA3}" srcOrd="0" destOrd="0" parTransId="{5ADBB7FA-B569-1A4B-98FC-4EBE34040D25}" sibTransId="{931EF157-C437-FF45-AA81-A7F3556F22C7}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B32D156E-EFAC-4A89-884A-4132F0BE4067}" type="presOf" srcId="{167BE5A8-7D88-0C4D-8E7A-43E4FCA26B53}" destId="{EBD615CF-000D-C547-9046-583429325230}" srcOrd="1" destOrd="0" presId="urn:microsoft.com/office/officeart/2008/layout/HorizontalMultiLevelHierarchy"/>
    <dgm:cxn modelId="{5732A918-B214-194C-8B7D-D70018EF6DAF}" srcId="{64FE2EF8-3FFC-F545-AA07-48F515E7C9ED}" destId="{03F15726-6DBC-3C41-8C0D-59BB03B700C5}" srcOrd="0" destOrd="0" parTransId="{DA4F136A-D201-0B4F-B83B-12968700B002}" sibTransId="{71903A36-B485-EC4C-B09A-C6DEB4A26867}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F9A59F7B-8AE9-214D-A7AA-3626A04CC285}" type="presOf" srcId="{BCC5BB18-626C-5448-9105-A2312F34A474}" destId="{A7DECC19-1705-9D45-A28E-53E7C08DFF42}" srcOrd="1" destOrd="0" presId="urn:microsoft.com/office/officeart/2008/layout/HorizontalMultiLevelHierarchy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B4238394-BAFD-3946-AA16-65C7B58AE6F9}" type="presOf" srcId="{971B8EB3-AD3B-7042-9808-0E9D8513E1D9}" destId="{F67C990D-21D7-7D46-8FCF-04EB20C2B124}" srcOrd="0" destOrd="0" presId="urn:microsoft.com/office/officeart/2008/layout/HorizontalMultiLevelHierarchy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0F484096-1BC0-BB44-9EBB-92BDFFC4B660}" srcId="{B05F08B1-1FF2-0044-8DAC-3177FBA554DA}" destId="{F6F3A701-69E0-314A-A842-55A69CA6A30E}" srcOrd="0" destOrd="0" parTransId="{9F245403-847C-5E41-BBC1-05FD59F72408}" sibTransId="{A654886E-270F-994C-8EA1-AF03F8456472}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123067B0-19AF-4EAC-A90A-7BD6603368B1}" srcId="{D4D11324-753B-A549-9533-DC043CA50B0A}" destId="{4D769633-3C1A-49C4-A8CB-5FB208691A23}" srcOrd="2" destOrd="0" parTransId="{6AB28E9D-96A6-4B93-9877-C7E9E504188C}" sibTransId="{71D6932B-DDED-4674-B36D-9F96EC7FFC40}"/>
    <dgm:cxn modelId="{47F056A5-A1DB-4E3A-9B25-8BE7D953638C}" type="presOf" srcId="{F85D07AC-2A2E-104C-A7C8-0159F9744B93}" destId="{8C428C1C-9D19-9C4F-B858-DEDA189689A1}" srcOrd="0" destOrd="0" presId="urn:microsoft.com/office/officeart/2008/layout/HorizontalMultiLevelHierarchy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4033331C-5AE0-1049-9AF9-9D72B824C449}" type="presOf" srcId="{3CA3BEAF-E654-F545-A2B8-0A2B00F69684}" destId="{A7F5D4B4-98C3-3146-B257-C5F0F01412D8}" srcOrd="1" destOrd="0" presId="urn:microsoft.com/office/officeart/2008/layout/HorizontalMultiLevelHierarchy"/>
    <dgm:cxn modelId="{6A2AF3E5-05D8-E143-82CA-8E9E7F1346CC}" srcId="{EB86DA2F-0627-C440-A34B-AEB3F8158979}" destId="{C74A0C52-6EBF-C544-B803-2F876DABFA35}" srcOrd="0" destOrd="0" parTransId="{ACF0FFD4-62AB-2E49-BF36-A5B16E59FF3A}" sibTransId="{125A4AFD-5B1E-D449-8977-DDC8663B4976}"/>
    <dgm:cxn modelId="{4E6503A5-BE61-4981-9A08-9B5B0BEA8EC7}" type="presOf" srcId="{3959A2F5-4E2E-4FED-9CBB-A4D75C3FF10B}" destId="{3258DB62-51A3-4A7E-B0E8-2059E3D71068}" srcOrd="1" destOrd="0" presId="urn:microsoft.com/office/officeart/2008/layout/HorizontalMultiLevelHierarchy"/>
    <dgm:cxn modelId="{221B5A5D-DA7F-9F4B-9587-859BB93C511B}" srcId="{174C40E0-94C1-1044-AF4F-68DF81B887F8}" destId="{EB86DA2F-0627-C440-A34B-AEB3F8158979}" srcOrd="2" destOrd="0" parTransId="{36B1EE4D-76F3-4D4F-AB43-E699FE9BBADB}" sibTransId="{1F6C5DB2-3BC2-F749-A80C-3B066C65E3AA}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62CE4023-ABF4-0042-B233-1481D0B74685}" srcId="{987D033F-593C-2D46-B6A7-4363DC4624DE}" destId="{CD536C25-8EE1-224B-B7CF-DB27B8D7402A}" srcOrd="1" destOrd="0" parTransId="{FF7C8121-8932-A84C-AC80-B517279E4091}" sibTransId="{60469999-90B7-5449-9770-A9A355E972AC}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D70CB852-A5A9-42D7-8067-7BBA94D629EF}" type="presOf" srcId="{167BE5A8-7D88-0C4D-8E7A-43E4FCA26B53}" destId="{C0093051-00DE-5549-A212-35C4D5FDFC1B}" srcOrd="0" destOrd="0" presId="urn:microsoft.com/office/officeart/2008/layout/HorizontalMultiLevelHierarchy"/>
    <dgm:cxn modelId="{5DAB4144-A6FB-3740-97F0-F9F8419E8653}" type="presOf" srcId="{CDBA835D-8518-104C-B094-5DF78EF07D6F}" destId="{FD144BD5-56EA-2548-ACE0-1291A8CD3626}" srcOrd="0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EA45BF67-F2FB-D94E-8DD5-53DEEEAC0A43}" type="presOf" srcId="{03F15726-6DBC-3C41-8C0D-59BB03B700C5}" destId="{38ED7FFC-847A-7D4F-9279-AF0FC8ED603A}" srcOrd="0" destOrd="0" presId="urn:microsoft.com/office/officeart/2008/layout/HorizontalMultiLevelHierarchy"/>
    <dgm:cxn modelId="{821BD7C2-8CA7-9549-BC58-43E0CB7C2F28}" type="presOf" srcId="{90671517-DFD5-1740-A1D6-422AE0627BF9}" destId="{2E0FCCC9-1BA7-E847-8E10-F1B482EA7758}" srcOrd="1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C79F2796-CFAC-4262-A2DD-8841202DBD64}" type="presOf" srcId="{D09EC9FD-3090-4345-A686-067DBA4E6954}" destId="{75FF5042-BB44-5E47-B03E-800A2216895C}" srcOrd="0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0050A9B5-CC68-3947-A320-BCD07AF21967}" type="presOf" srcId="{C74A0C52-6EBF-C544-B803-2F876DABFA35}" destId="{CE4E03A0-2B31-8C44-8425-7056C387B686}" srcOrd="0" destOrd="0" presId="urn:microsoft.com/office/officeart/2008/layout/HorizontalMultiLevelHierarchy"/>
    <dgm:cxn modelId="{5B612D30-05B3-1240-8AD4-386FC7FF1121}" type="presOf" srcId="{67257183-F28B-504E-8DA2-DBE9F06D88C3}" destId="{35C84646-86A8-E744-BC1B-A41FEF53751D}" srcOrd="0" destOrd="0" presId="urn:microsoft.com/office/officeart/2008/layout/HorizontalMultiLevelHierarchy"/>
    <dgm:cxn modelId="{7C51B3C5-10D6-6944-AD62-9AB79CE046F7}" type="presOf" srcId="{3C2A2D76-7924-6346-A31E-0608357A857F}" destId="{7EB3798A-D3B5-464E-8744-77FC574AD420}" srcOrd="0" destOrd="0" presId="urn:microsoft.com/office/officeart/2008/layout/HorizontalMultiLevelHierarchy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3127DC9F-35B4-46EA-8AD0-63425E98F76E}" type="presOf" srcId="{6610AE8B-69F7-D649-B536-CA6F81D55CA3}" destId="{38886092-9216-DA46-A734-BE2B2CD313CB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8600EF17-7241-454B-BF53-671EA21BD71B}" srcId="{539583F6-A436-EB4A-922E-7B6F74F654D4}" destId="{4CA6B30F-89A3-B04D-A631-9629461ADD9D}" srcOrd="0" destOrd="0" parTransId="{3CA3BEAF-E654-F545-A2B8-0A2B00F69684}" sibTransId="{5BD24FD4-F002-B04E-BFD8-F553295BD4BF}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B9E9468B-18C0-1147-8C8E-3DF33726D3A3}" srcId="{CDBA835D-8518-104C-B094-5DF78EF07D6F}" destId="{539583F6-A436-EB4A-922E-7B6F74F654D4}" srcOrd="0" destOrd="0" parTransId="{971B8EB3-AD3B-7042-9808-0E9D8513E1D9}" sibTransId="{5104F911-345E-014C-91D9-594F85536B96}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0B8EF7B3-A77E-48BA-94CA-C59EB45F0368}" srcId="{987D033F-593C-2D46-B6A7-4363DC4624DE}" destId="{8F74A17A-E211-4B35-A0D0-AA9C30ED8103}" srcOrd="2" destOrd="0" parTransId="{1C10C786-9F8B-42A4-BA1F-9D9470E3B07A}" sibTransId="{0AA97085-09E8-4C6D-AF73-B2F4FCA29925}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B6757181-0AB9-4046-949E-A716C7397131}" type="presOf" srcId="{8F74A17A-E211-4B35-A0D0-AA9C30ED8103}" destId="{7A8100E4-B1D6-40CA-9515-14977D24F2D6}" srcOrd="0" destOrd="0" presId="urn:microsoft.com/office/officeart/2008/layout/HorizontalMultiLevelHierarchy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074C1203-037F-4728-91DD-2AF5CE22A986}" type="presOf" srcId="{FCF32483-04DA-4F4D-8366-65D998B29C13}" destId="{CFB56EDE-608C-1A41-AE2F-35FA26B07942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A2B437E3-557C-4ABA-9F23-FB3A5A234D13}" type="presOf" srcId="{D7EF1257-210B-2A43-BDDB-55CCAFA1E820}" destId="{FFD40B27-C899-334E-A922-241C7C565FE5}" srcOrd="0" destOrd="0" presId="urn:microsoft.com/office/officeart/2008/layout/HorizontalMultiLevelHierarchy"/>
    <dgm:cxn modelId="{851D307B-EF38-F243-8251-081677307906}" srcId="{C74A0C52-6EBF-C544-B803-2F876DABFA35}" destId="{B05F08B1-1FF2-0044-8DAC-3177FBA554DA}" srcOrd="0" destOrd="0" parTransId="{3C2A2D76-7924-6346-A31E-0608357A857F}" sibTransId="{A04B172D-8ABA-EB4A-9835-ECDEC276E8E3}"/>
    <dgm:cxn modelId="{7A732ACE-6E28-9545-B8F8-53320E696771}" srcId="{987D033F-593C-2D46-B6A7-4363DC4624DE}" destId="{2A674ACF-5D7F-AF4A-B160-7258FCB514C4}" srcOrd="0" destOrd="0" parTransId="{47F4D747-E875-EA40-A558-023F49D3439B}" sibTransId="{968E850A-C4E0-EA49-81AD-63DA2FD50316}"/>
    <dgm:cxn modelId="{4A21A2C6-8CF6-3245-BCD6-162FD57EAF2D}" srcId="{EB86DA2F-0627-C440-A34B-AEB3F8158979}" destId="{6B3DCE58-6955-564F-AF3A-05BE169E54F3}" srcOrd="1" destOrd="0" parTransId="{B81A1F3A-5262-C54D-8548-D7F0F1864953}" sibTransId="{DAA0F545-F071-0742-846F-F078B2026C4D}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23E9DFF7-8220-4DC0-BCD2-35FF650CBFFB}" type="presOf" srcId="{FCF32483-04DA-4F4D-8366-65D998B29C13}" destId="{A6F6C310-A6C4-DF49-B9E5-107228213B17}" srcOrd="1" destOrd="0" presId="urn:microsoft.com/office/officeart/2008/layout/HorizontalMultiLevelHierarchy"/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A74294F9-494B-BD46-9646-43964B9EEE5B}" type="presOf" srcId="{EB86DA2F-0627-C440-A34B-AEB3F8158979}" destId="{DC81B093-4DFC-9C45-8EC2-64B56B8F4446}" srcOrd="0" destOrd="0" presId="urn:microsoft.com/office/officeart/2008/layout/HorizontalMultiLevelHierarchy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B3E24573-6801-4E28-B47C-4E4797501034}" type="presOf" srcId="{D7EF1257-210B-2A43-BDDB-55CCAFA1E820}" destId="{4B230322-5301-2E40-8CC1-2DF8B533AADE}" srcOrd="1" destOrd="0" presId="urn:microsoft.com/office/officeart/2008/layout/HorizontalMultiLevelHierarchy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5795DAC8-0E02-4C99-9795-764CC200F016}" type="presOf" srcId="{9C866169-9668-4D4D-82C5-99F638EF1A08}" destId="{B32FE732-B810-4E67-8AA7-F96F49649FCB}" srcOrd="0" destOrd="0" presId="urn:microsoft.com/office/officeart/2008/layout/HorizontalMultiLevelHierarchy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FBFCF897-E2FC-42D7-8FE7-C6EC21DC44AE}" type="presOf" srcId="{1717D0C2-8FA4-4627-B261-1AE3A59BF7B5}" destId="{7B52296B-E35A-4039-B1CC-76E819C628C8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DAB00F19-06CF-4C37-846A-21793E4A0B9D}" type="presOf" srcId="{3959A2F5-4E2E-4FED-9CBB-A4D75C3FF10B}" destId="{52976DFD-6DA9-4686-9720-1A3406196013}" srcOrd="0" destOrd="0" presId="urn:microsoft.com/office/officeart/2008/layout/HorizontalMultiLevelHierarchy"/>
    <dgm:cxn modelId="{DEE1E3FA-70BF-5D4B-86DB-3A6F4DF544E7}" srcId="{6B3DCE58-6955-564F-AF3A-05BE169E54F3}" destId="{CDBA835D-8518-104C-B094-5DF78EF07D6F}" srcOrd="0" destOrd="0" parTransId="{90671517-DFD5-1740-A1D6-422AE0627BF9}" sibTransId="{1CDA4A32-E8A4-1F47-9766-CF54B146ED65}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18786CFA-AB21-4E6D-8295-ED186BFBD32E}" type="presOf" srcId="{7AC898C1-5529-FC47-9EBF-45D635FD1766}" destId="{1E9A55A7-EA02-FC40-A263-4657ABA0E877}" srcOrd="0" destOrd="0" presId="urn:microsoft.com/office/officeart/2008/layout/HorizontalMultiLevelHierarchy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9170D6B4-0970-554E-ADE5-DF400A7A5498}" type="presOf" srcId="{9F245403-847C-5E41-BBC1-05FD59F72408}" destId="{5ED89914-9A64-864F-9033-FD70CF27CB39}" srcOrd="0" destOrd="0" presId="urn:microsoft.com/office/officeart/2008/layout/HorizontalMultiLevelHierarchy"/>
    <dgm:cxn modelId="{85AF4C68-1B0F-4643-A5B4-6B4FED33CC3A}" type="presOf" srcId="{79108A71-1CB1-4847-A958-4AB812FCAAFC}" destId="{30EEF5AF-BF41-475E-B6BA-1AAFEAC46267}" srcOrd="0" destOrd="0" presId="urn:microsoft.com/office/officeart/2008/layout/HorizontalMultiLevelHierarchy"/>
    <dgm:cxn modelId="{C74B5D96-F034-A84E-BAF2-ECADDC4F0B4E}" type="presOf" srcId="{90671517-DFD5-1740-A1D6-422AE0627BF9}" destId="{49C56C6B-7197-414F-810F-A0EE29EB1D11}" srcOrd="0" destOrd="0" presId="urn:microsoft.com/office/officeart/2008/layout/HorizontalMultiLevelHierarchy"/>
    <dgm:cxn modelId="{F73CA025-B911-6549-ABC7-533E6E1D98BC}" type="presOf" srcId="{BCC5BB18-626C-5448-9105-A2312F34A474}" destId="{E56B58BC-FDF2-DD40-804F-5F3929C445A3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F394EA22-6456-42BC-B626-72A404C2128C}" type="presOf" srcId="{1C10C786-9F8B-42A4-BA1F-9D9470E3B07A}" destId="{853071C7-44B4-444B-9957-620FAEE6AD79}" srcOrd="0" destOrd="0" presId="urn:microsoft.com/office/officeart/2008/layout/HorizontalMultiLevelHierarchy"/>
    <dgm:cxn modelId="{CE1C8384-B76B-2F45-82C0-874FFD25842E}" type="presOf" srcId="{DA4F136A-D201-0B4F-B83B-12968700B002}" destId="{5F579B81-BEB1-BC41-AE39-F5FB93E762B5}" srcOrd="0" destOrd="0" presId="urn:microsoft.com/office/officeart/2008/layout/HorizontalMultiLevelHierarchy"/>
    <dgm:cxn modelId="{2C3C64B0-7C08-4E57-923B-EF02C0BE56DD}" type="presOf" srcId="{5ADBB7FA-B569-1A4B-98FC-4EBE34040D25}" destId="{B1144672-E074-914B-B1A1-F7AF2AA70356}" srcOrd="1" destOrd="0" presId="urn:microsoft.com/office/officeart/2008/layout/HorizontalMultiLevelHierarchy"/>
    <dgm:cxn modelId="{5C3E68AA-3B75-1049-82CA-7F848B1C2554}" type="presOf" srcId="{ACF0FFD4-62AB-2E49-BF36-A5B16E59FF3A}" destId="{68F7CB3B-EE85-E748-ABE0-043394F205F3}" srcOrd="1" destOrd="0" presId="urn:microsoft.com/office/officeart/2008/layout/HorizontalMultiLevelHierarchy"/>
    <dgm:cxn modelId="{2337720B-BE5F-4567-A1F3-F09297E6CE90}" srcId="{8F74A17A-E211-4B35-A0D0-AA9C30ED8103}" destId="{4A1689DE-1095-4220-BC17-FEF71B931E5A}" srcOrd="0" destOrd="0" parTransId="{1717D0C2-8FA4-4627-B261-1AE3A59BF7B5}" sibTransId="{0FC740DA-79BF-4AAE-99A0-A51639C6234D}"/>
    <dgm:cxn modelId="{3E77EA34-8991-7747-BA51-4604AC758473}" srcId="{174C40E0-94C1-1044-AF4F-68DF81B887F8}" destId="{D4D11324-753B-A549-9533-DC043CA50B0A}" srcOrd="3" destOrd="0" parTransId="{23E5FC1A-8424-384D-BF48-0CF9CDC57CDD}" sibTransId="{A0D3B0E9-4A88-4740-9469-24570803BE13}"/>
    <dgm:cxn modelId="{9E28447C-7E1C-3843-A44C-6B2F503B6F29}" type="presOf" srcId="{67257183-F28B-504E-8DA2-DBE9F06D88C3}" destId="{E71F9E9E-74D7-3340-9F9D-4E15D591E3FD}" srcOrd="1" destOrd="0" presId="urn:microsoft.com/office/officeart/2008/layout/HorizontalMultiLevelHierarchy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9AC97FA1-1784-4126-A2A2-AA18FD3EA927}" type="presOf" srcId="{017C6A99-1315-48B4-BB08-EF448A82C8EF}" destId="{0CADC4B5-751F-467A-BCE6-1B4117C859F2}" srcOrd="0" destOrd="0" presId="urn:microsoft.com/office/officeart/2008/layout/HorizontalMultiLevelHierarchy"/>
    <dgm:cxn modelId="{F349A5BE-BD6E-A741-A4F3-C19B1CB800A8}" srcId="{7AC898C1-5529-FC47-9EBF-45D635FD1766}" destId="{D09EC9FD-3090-4345-A686-067DBA4E6954}" srcOrd="0" destOrd="0" parTransId="{167BE5A8-7D88-0C4D-8E7A-43E4FCA26B53}" sibTransId="{E9402F8D-EB26-2B49-B678-FECC44133187}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20291E16-C875-4F20-AA45-3541C3533D2F}" type="presOf" srcId="{49FE6D38-DFB0-47C1-B1EA-2FEC31998B33}" destId="{4CA7D871-2B0D-447C-9780-03DE90BAAD0A}" srcOrd="0" destOrd="0" presId="urn:microsoft.com/office/officeart/2008/layout/HorizontalMultiLevelHierarchy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AD3142D0-B61A-3244-935C-E37C8509BAC8}" srcId="{6610AE8B-69F7-D649-B536-CA6F81D55CA3}" destId="{F85D07AC-2A2E-104C-A7C8-0159F9744B93}" srcOrd="0" destOrd="0" parTransId="{FCF32483-04DA-4F4D-8366-65D998B29C13}" sibTransId="{7051DF95-5AD2-D742-930B-E65CD2226EE3}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F7A26871-759D-4971-9114-2256B675B862}" type="presOf" srcId="{4A1689DE-1095-4220-BC17-FEF71B931E5A}" destId="{9FFB9977-C442-47E8-8047-190FF41813F5}" srcOrd="0" destOrd="0" presId="urn:microsoft.com/office/officeart/2008/layout/HorizontalMultiLevelHierarchy"/>
    <dgm:cxn modelId="{0964B0C3-D1C4-4E3C-AB72-1CED866E6C95}" type="presOf" srcId="{49FE6D38-DFB0-47C1-B1EA-2FEC31998B33}" destId="{57469960-66C0-44CD-87F7-DE379A506442}" srcOrd="1" destOrd="0" presId="urn:microsoft.com/office/officeart/2008/layout/HorizontalMultiLevelHierarchy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7595B65F-EC73-6145-B8AB-9628BD6AEAD8}" type="presOf" srcId="{B05F08B1-1FF2-0044-8DAC-3177FBA554DA}" destId="{46C77AE7-03BD-A340-89E3-BD4E59D0A0AB}" srcOrd="0" destOrd="0" presId="urn:microsoft.com/office/officeart/2008/layout/HorizontalMultiLevelHierarchy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CE4D9C93-F4C8-4543-AB14-F7299FDC9A31}" type="presOf" srcId="{65913F67-C999-414A-B461-AF72392FD3C5}" destId="{C5A858B2-D250-D94E-9937-1013906D9761}" srcOrd="0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3216F278-F1D6-734B-9024-8836638EB45C}" type="presOf" srcId="{3CA3BEAF-E654-F545-A2B8-0A2B00F69684}" destId="{F9B401C6-F5A5-A542-90D5-35C1D6FAB9B2}" srcOrd="0" destOrd="0" presId="urn:microsoft.com/office/officeart/2008/layout/HorizontalMultiLevelHierarchy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0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1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2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3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7BB32341-B5F9-489E-9910-94736C955498}" type="presParOf" srcId="{3B375F48-6F32-1A4B-942F-5872EF50FF74}" destId="{853071C7-44B4-444B-9957-620FAEE6AD79}" srcOrd="4" destOrd="0" presId="urn:microsoft.com/office/officeart/2008/layout/HorizontalMultiLevelHierarchy"/>
    <dgm:cxn modelId="{070E018D-8D93-46B2-B6B5-6DDDE2610AB1}" type="presParOf" srcId="{853071C7-44B4-444B-9957-620FAEE6AD79}" destId="{81E53B32-E813-45B6-86B7-86EB024FB677}" srcOrd="0" destOrd="0" presId="urn:microsoft.com/office/officeart/2008/layout/HorizontalMultiLevelHierarchy"/>
    <dgm:cxn modelId="{2B73934D-2A31-4758-9B85-F81AFE49F5AA}" type="presParOf" srcId="{3B375F48-6F32-1A4B-942F-5872EF50FF74}" destId="{3CE3A82E-5033-4A01-A9BD-D89C9B7D557D}" srcOrd="5" destOrd="0" presId="urn:microsoft.com/office/officeart/2008/layout/HorizontalMultiLevelHierarchy"/>
    <dgm:cxn modelId="{23A1C52A-EE24-4C55-A3AC-A45732D4B847}" type="presParOf" srcId="{3CE3A82E-5033-4A01-A9BD-D89C9B7D557D}" destId="{7A8100E4-B1D6-40CA-9515-14977D24F2D6}" srcOrd="0" destOrd="0" presId="urn:microsoft.com/office/officeart/2008/layout/HorizontalMultiLevelHierarchy"/>
    <dgm:cxn modelId="{82FF85F3-4685-437E-A5D1-8D3EE0D74823}" type="presParOf" srcId="{3CE3A82E-5033-4A01-A9BD-D89C9B7D557D}" destId="{19A97D06-2C32-4688-B2AF-0392DFEEA006}" srcOrd="1" destOrd="0" presId="urn:microsoft.com/office/officeart/2008/layout/HorizontalMultiLevelHierarchy"/>
    <dgm:cxn modelId="{4A8C98BF-F609-4B23-B3AA-785470D60F31}" type="presParOf" srcId="{19A97D06-2C32-4688-B2AF-0392DFEEA006}" destId="{7B52296B-E35A-4039-B1CC-76E819C628C8}" srcOrd="0" destOrd="0" presId="urn:microsoft.com/office/officeart/2008/layout/HorizontalMultiLevelHierarchy"/>
    <dgm:cxn modelId="{E1E0C9AC-4CCE-4C3B-84E2-05F00CBA59B3}" type="presParOf" srcId="{7B52296B-E35A-4039-B1CC-76E819C628C8}" destId="{8D3E4BE8-9E4E-4627-9A70-254EF98E0DC0}" srcOrd="0" destOrd="0" presId="urn:microsoft.com/office/officeart/2008/layout/HorizontalMultiLevelHierarchy"/>
    <dgm:cxn modelId="{ADE3F470-0DAD-47E5-8472-E04DB32A6256}" type="presParOf" srcId="{19A97D06-2C32-4688-B2AF-0392DFEEA006}" destId="{F16AA85F-2EC9-449B-95D8-6856F3EB3CED}" srcOrd="1" destOrd="0" presId="urn:microsoft.com/office/officeart/2008/layout/HorizontalMultiLevelHierarchy"/>
    <dgm:cxn modelId="{8C0CF8E2-95C1-4932-A5CD-DA5354D06078}" type="presParOf" srcId="{F16AA85F-2EC9-449B-95D8-6856F3EB3CED}" destId="{9FFB9977-C442-47E8-8047-190FF41813F5}" srcOrd="0" destOrd="0" presId="urn:microsoft.com/office/officeart/2008/layout/HorizontalMultiLevelHierarchy"/>
    <dgm:cxn modelId="{4DB3B67A-BADF-49F7-97C2-AF45F0C6C4C9}" type="presParOf" srcId="{F16AA85F-2EC9-449B-95D8-6856F3EB3CED}" destId="{E8DE5413-91FB-43C9-A989-B32ED918A628}" srcOrd="1" destOrd="0" presId="urn:microsoft.com/office/officeart/2008/layout/HorizontalMultiLevelHierarchy"/>
    <dgm:cxn modelId="{C1945FF8-203C-40FF-92C4-390EA636D04F}" type="presParOf" srcId="{E8DE5413-91FB-43C9-A989-B32ED918A628}" destId="{52976DFD-6DA9-4686-9720-1A3406196013}" srcOrd="0" destOrd="0" presId="urn:microsoft.com/office/officeart/2008/layout/HorizontalMultiLevelHierarchy"/>
    <dgm:cxn modelId="{721C6276-7675-490C-84C6-549CC73F79B0}" type="presParOf" srcId="{52976DFD-6DA9-4686-9720-1A3406196013}" destId="{3258DB62-51A3-4A7E-B0E8-2059E3D71068}" srcOrd="0" destOrd="0" presId="urn:microsoft.com/office/officeart/2008/layout/HorizontalMultiLevelHierarchy"/>
    <dgm:cxn modelId="{1C3DC6A8-5491-412A-93D4-10EF9EE7FD35}" type="presParOf" srcId="{E8DE5413-91FB-43C9-A989-B32ED918A628}" destId="{65BEB23E-3F09-4214-9D95-F28E371AE7FF}" srcOrd="1" destOrd="0" presId="urn:microsoft.com/office/officeart/2008/layout/HorizontalMultiLevelHierarchy"/>
    <dgm:cxn modelId="{56831580-EA38-4DA7-B929-36DCC174A3E8}" type="presParOf" srcId="{65BEB23E-3F09-4214-9D95-F28E371AE7FF}" destId="{30EEF5AF-BF41-475E-B6BA-1AAFEAC46267}" srcOrd="0" destOrd="0" presId="urn:microsoft.com/office/officeart/2008/layout/HorizontalMultiLevelHierarchy"/>
    <dgm:cxn modelId="{3A104B1C-57B3-4228-B16A-8322E99ADF28}" type="presParOf" srcId="{65BEB23E-3F09-4214-9D95-F28E371AE7FF}" destId="{D634950A-CE3F-4166-A639-FAC1A5B092ED}" srcOrd="1" destOrd="0" presId="urn:microsoft.com/office/officeart/2008/layout/HorizontalMultiLevelHierarchy"/>
    <dgm:cxn modelId="{517A4429-5F88-4757-95F8-7ED2D2DFEEE5}" type="presParOf" srcId="{D634950A-CE3F-4166-A639-FAC1A5B092ED}" destId="{4CA7D871-2B0D-447C-9780-03DE90BAAD0A}" srcOrd="0" destOrd="0" presId="urn:microsoft.com/office/officeart/2008/layout/HorizontalMultiLevelHierarchy"/>
    <dgm:cxn modelId="{12EA5CA6-4115-4A06-B32D-8CFE65EA74D5}" type="presParOf" srcId="{4CA7D871-2B0D-447C-9780-03DE90BAAD0A}" destId="{57469960-66C0-44CD-87F7-DE379A506442}" srcOrd="0" destOrd="0" presId="urn:microsoft.com/office/officeart/2008/layout/HorizontalMultiLevelHierarchy"/>
    <dgm:cxn modelId="{0FD18FBE-C4A9-4F01-A78A-CADF8B54811E}" type="presParOf" srcId="{D634950A-CE3F-4166-A639-FAC1A5B092ED}" destId="{C7128921-7EDE-4370-AF90-D084C9786FBA}" srcOrd="1" destOrd="0" presId="urn:microsoft.com/office/officeart/2008/layout/HorizontalMultiLevelHierarchy"/>
    <dgm:cxn modelId="{9AD72FC5-DA04-47F5-9F3B-B240AC36837B}" type="presParOf" srcId="{C7128921-7EDE-4370-AF90-D084C9786FBA}" destId="{0CADC4B5-751F-467A-BCE6-1B4117C859F2}" srcOrd="0" destOrd="0" presId="urn:microsoft.com/office/officeart/2008/layout/HorizontalMultiLevelHierarchy"/>
    <dgm:cxn modelId="{606AA163-4DB8-4E4A-98E2-CF0747D266DA}" type="presParOf" srcId="{C7128921-7EDE-4370-AF90-D084C9786FBA}" destId="{61E3BE85-93D4-4F6F-86F5-8E775CC552A3}" srcOrd="1" destOrd="0" presId="urn:microsoft.com/office/officeart/2008/layout/HorizontalMultiLevelHierarchy"/>
    <dgm:cxn modelId="{AA2112B2-FF09-49B2-8B9B-D5F8C9E5EEBE}" type="presParOf" srcId="{61E3BE85-93D4-4F6F-86F5-8E775CC552A3}" destId="{280D9047-9758-4F4E-8DC0-2A2F3D588BCC}" srcOrd="0" destOrd="0" presId="urn:microsoft.com/office/officeart/2008/layout/HorizontalMultiLevelHierarchy"/>
    <dgm:cxn modelId="{FC7E8109-6F2A-4B4A-8EDA-A576CB930103}" type="presParOf" srcId="{280D9047-9758-4F4E-8DC0-2A2F3D588BCC}" destId="{8BBF8BAB-08C7-4DF0-89FD-B772CBB3A5B9}" srcOrd="0" destOrd="0" presId="urn:microsoft.com/office/officeart/2008/layout/HorizontalMultiLevelHierarchy"/>
    <dgm:cxn modelId="{34E1EE7E-84DC-4983-93CD-FCFD1CBCF50C}" type="presParOf" srcId="{61E3BE85-93D4-4F6F-86F5-8E775CC552A3}" destId="{E4A2A867-B800-4795-8254-F43CAA14A595}" srcOrd="1" destOrd="0" presId="urn:microsoft.com/office/officeart/2008/layout/HorizontalMultiLevelHierarchy"/>
    <dgm:cxn modelId="{327CFA59-BF47-4D0D-ADFD-6DA4341EF9AC}" type="presParOf" srcId="{E4A2A867-B800-4795-8254-F43CAA14A595}" destId="{B32FE732-B810-4E67-8AA7-F96F49649FCB}" srcOrd="0" destOrd="0" presId="urn:microsoft.com/office/officeart/2008/layout/HorizontalMultiLevelHierarchy"/>
    <dgm:cxn modelId="{1470249C-783B-4F21-85D3-A5D9BCD4FFEF}" type="presParOf" srcId="{E4A2A867-B800-4795-8254-F43CAA14A595}" destId="{94BE9EDC-C6F8-493F-B161-36C8E08ED648}" srcOrd="1" destOrd="0" presId="urn:microsoft.com/office/officeart/2008/layout/HorizontalMultiLevelHierarchy"/>
    <dgm:cxn modelId="{3EAF16A8-A810-5B4F-860D-781B25BF500D}" type="presParOf" srcId="{57AAAC47-392A-DA43-85DE-9160CB741705}" destId="{8D0D8DB5-3701-4F42-9769-FC34BE3D7454}" srcOrd="2" destOrd="0" presId="urn:microsoft.com/office/officeart/2008/layout/HorizontalMultiLevelHierarchy"/>
    <dgm:cxn modelId="{F80747E3-0EEB-C246-BC8F-0EF1E33B99C1}" type="presParOf" srcId="{8D0D8DB5-3701-4F42-9769-FC34BE3D7454}" destId="{DC81B093-4DFC-9C45-8EC2-64B56B8F4446}" srcOrd="0" destOrd="0" presId="urn:microsoft.com/office/officeart/2008/layout/HorizontalMultiLevelHierarchy"/>
    <dgm:cxn modelId="{22A7D902-8B22-5740-957A-4A87A9823DE4}" type="presParOf" srcId="{8D0D8DB5-3701-4F42-9769-FC34BE3D7454}" destId="{C7851637-35FB-5144-9A62-18E64D2F2C12}" srcOrd="1" destOrd="0" presId="urn:microsoft.com/office/officeart/2008/layout/HorizontalMultiLevelHierarchy"/>
    <dgm:cxn modelId="{E845B57D-B806-F74C-B047-E404ADE97585}" type="presParOf" srcId="{C7851637-35FB-5144-9A62-18E64D2F2C12}" destId="{B4B71EE3-9626-3747-B90F-4C192263653E}" srcOrd="0" destOrd="0" presId="urn:microsoft.com/office/officeart/2008/layout/HorizontalMultiLevelHierarchy"/>
    <dgm:cxn modelId="{145AF1F1-64CD-E742-8B07-128918686BE0}" type="presParOf" srcId="{B4B71EE3-9626-3747-B90F-4C192263653E}" destId="{68F7CB3B-EE85-E748-ABE0-043394F205F3}" srcOrd="0" destOrd="0" presId="urn:microsoft.com/office/officeart/2008/layout/HorizontalMultiLevelHierarchy"/>
    <dgm:cxn modelId="{98F05A7E-84C2-2F48-9C32-21207742F317}" type="presParOf" srcId="{C7851637-35FB-5144-9A62-18E64D2F2C12}" destId="{F53C09FC-FB24-6640-AAB5-50DEDE6D2CDB}" srcOrd="1" destOrd="0" presId="urn:microsoft.com/office/officeart/2008/layout/HorizontalMultiLevelHierarchy"/>
    <dgm:cxn modelId="{D7596D60-2BDC-F946-8E9E-ACFF7A581055}" type="presParOf" srcId="{F53C09FC-FB24-6640-AAB5-50DEDE6D2CDB}" destId="{CE4E03A0-2B31-8C44-8425-7056C387B686}" srcOrd="0" destOrd="0" presId="urn:microsoft.com/office/officeart/2008/layout/HorizontalMultiLevelHierarchy"/>
    <dgm:cxn modelId="{02293B86-D352-3F4F-A039-E4025C9F0D70}" type="presParOf" srcId="{F53C09FC-FB24-6640-AAB5-50DEDE6D2CDB}" destId="{134DB3A6-4B3F-A34C-A137-B36DA5B54A71}" srcOrd="1" destOrd="0" presId="urn:microsoft.com/office/officeart/2008/layout/HorizontalMultiLevelHierarchy"/>
    <dgm:cxn modelId="{1DB4BCEF-53A4-144E-9E30-529AD44095FD}" type="presParOf" srcId="{134DB3A6-4B3F-A34C-A137-B36DA5B54A71}" destId="{7EB3798A-D3B5-464E-8744-77FC574AD420}" srcOrd="0" destOrd="0" presId="urn:microsoft.com/office/officeart/2008/layout/HorizontalMultiLevelHierarchy"/>
    <dgm:cxn modelId="{02A25531-4436-254C-A038-9A22504F209C}" type="presParOf" srcId="{7EB3798A-D3B5-464E-8744-77FC574AD420}" destId="{532B6149-6B02-2844-B435-3E185D216D3D}" srcOrd="0" destOrd="0" presId="urn:microsoft.com/office/officeart/2008/layout/HorizontalMultiLevelHierarchy"/>
    <dgm:cxn modelId="{0A57B509-63B2-0C48-9D95-5FA06E9B64F9}" type="presParOf" srcId="{134DB3A6-4B3F-A34C-A137-B36DA5B54A71}" destId="{306FA6FA-EC67-B94A-911E-89003509CCBA}" srcOrd="1" destOrd="0" presId="urn:microsoft.com/office/officeart/2008/layout/HorizontalMultiLevelHierarchy"/>
    <dgm:cxn modelId="{1A50C05E-E801-684C-99B4-5422F79F9F56}" type="presParOf" srcId="{306FA6FA-EC67-B94A-911E-89003509CCBA}" destId="{46C77AE7-03BD-A340-89E3-BD4E59D0A0AB}" srcOrd="0" destOrd="0" presId="urn:microsoft.com/office/officeart/2008/layout/HorizontalMultiLevelHierarchy"/>
    <dgm:cxn modelId="{7DEDA9AC-50EF-0648-9784-11020B37FE26}" type="presParOf" srcId="{306FA6FA-EC67-B94A-911E-89003509CCBA}" destId="{843C96BB-E6E7-A94C-B456-F787F92A4CB4}" srcOrd="1" destOrd="0" presId="urn:microsoft.com/office/officeart/2008/layout/HorizontalMultiLevelHierarchy"/>
    <dgm:cxn modelId="{A44950A0-FA82-8A41-B117-1DE5426EA1B1}" type="presParOf" srcId="{843C96BB-E6E7-A94C-B456-F787F92A4CB4}" destId="{5ED89914-9A64-864F-9033-FD70CF27CB39}" srcOrd="0" destOrd="0" presId="urn:microsoft.com/office/officeart/2008/layout/HorizontalMultiLevelHierarchy"/>
    <dgm:cxn modelId="{7D29A5CD-1B6A-3340-83BC-1E06E10DD764}" type="presParOf" srcId="{5ED89914-9A64-864F-9033-FD70CF27CB39}" destId="{AB04F198-293E-EB4B-9598-E8FCEED30833}" srcOrd="0" destOrd="0" presId="urn:microsoft.com/office/officeart/2008/layout/HorizontalMultiLevelHierarchy"/>
    <dgm:cxn modelId="{2174B47C-9B70-E345-85CE-36023EF11AD8}" type="presParOf" srcId="{843C96BB-E6E7-A94C-B456-F787F92A4CB4}" destId="{BE9D798B-B772-7B42-9486-7902A97FC7FF}" srcOrd="1" destOrd="0" presId="urn:microsoft.com/office/officeart/2008/layout/HorizontalMultiLevelHierarchy"/>
    <dgm:cxn modelId="{E8B13F4C-FC18-CA4B-971F-219F5EFBE3E9}" type="presParOf" srcId="{BE9D798B-B772-7B42-9486-7902A97FC7FF}" destId="{32F1EAF1-8356-8B47-8359-0AC32C6A4597}" srcOrd="0" destOrd="0" presId="urn:microsoft.com/office/officeart/2008/layout/HorizontalMultiLevelHierarchy"/>
    <dgm:cxn modelId="{115E2976-31FA-BC4A-A0F5-1933A4781C8F}" type="presParOf" srcId="{BE9D798B-B772-7B42-9486-7902A97FC7FF}" destId="{2CED6609-B193-2543-AC66-9C4EC82106B5}" srcOrd="1" destOrd="0" presId="urn:microsoft.com/office/officeart/2008/layout/HorizontalMultiLevelHierarchy"/>
    <dgm:cxn modelId="{AA16391D-48CC-6241-95D8-49761BC75422}" type="presParOf" srcId="{2CED6609-B193-2543-AC66-9C4EC82106B5}" destId="{35C84646-86A8-E744-BC1B-A41FEF53751D}" srcOrd="0" destOrd="0" presId="urn:microsoft.com/office/officeart/2008/layout/HorizontalMultiLevelHierarchy"/>
    <dgm:cxn modelId="{E2239685-85D6-FB41-9E84-18962A8DE234}" type="presParOf" srcId="{35C84646-86A8-E744-BC1B-A41FEF53751D}" destId="{E71F9E9E-74D7-3340-9F9D-4E15D591E3FD}" srcOrd="0" destOrd="0" presId="urn:microsoft.com/office/officeart/2008/layout/HorizontalMultiLevelHierarchy"/>
    <dgm:cxn modelId="{49184C62-97D6-4C4D-9678-34B31E485194}" type="presParOf" srcId="{2CED6609-B193-2543-AC66-9C4EC82106B5}" destId="{451640A8-C551-C544-A0B7-18402B6560A8}" srcOrd="1" destOrd="0" presId="urn:microsoft.com/office/officeart/2008/layout/HorizontalMultiLevelHierarchy"/>
    <dgm:cxn modelId="{7B26144B-90E5-E846-B6F2-57C622B846DE}" type="presParOf" srcId="{451640A8-C551-C544-A0B7-18402B6560A8}" destId="{7174E4B4-735B-DB4F-8009-2F17957260EC}" srcOrd="0" destOrd="0" presId="urn:microsoft.com/office/officeart/2008/layout/HorizontalMultiLevelHierarchy"/>
    <dgm:cxn modelId="{1B85B84F-0B23-EA40-9A88-B1C579AC9EA1}" type="presParOf" srcId="{451640A8-C551-C544-A0B7-18402B6560A8}" destId="{39AC9129-D6C4-3C48-BB0A-E0BCEC82493A}" srcOrd="1" destOrd="0" presId="urn:microsoft.com/office/officeart/2008/layout/HorizontalMultiLevelHierarchy"/>
    <dgm:cxn modelId="{CC19266D-A7B9-0E45-9594-D4C5CD27F10E}" type="presParOf" srcId="{39AC9129-D6C4-3C48-BB0A-E0BCEC82493A}" destId="{5F579B81-BEB1-BC41-AE39-F5FB93E762B5}" srcOrd="0" destOrd="0" presId="urn:microsoft.com/office/officeart/2008/layout/HorizontalMultiLevelHierarchy"/>
    <dgm:cxn modelId="{AD550CE8-0105-2D40-B511-10CAE5BFD21F}" type="presParOf" srcId="{5F579B81-BEB1-BC41-AE39-F5FB93E762B5}" destId="{58F543D7-6140-5F48-88CE-0BD11D647FB3}" srcOrd="0" destOrd="0" presId="urn:microsoft.com/office/officeart/2008/layout/HorizontalMultiLevelHierarchy"/>
    <dgm:cxn modelId="{23921088-C9B4-B04E-A25A-D0A3265464BD}" type="presParOf" srcId="{39AC9129-D6C4-3C48-BB0A-E0BCEC82493A}" destId="{EA1D7853-FA73-9244-BF5E-0C38696BC7EB}" srcOrd="1" destOrd="0" presId="urn:microsoft.com/office/officeart/2008/layout/HorizontalMultiLevelHierarchy"/>
    <dgm:cxn modelId="{E6CB122C-52EA-C749-867C-F43294B27FC7}" type="presParOf" srcId="{EA1D7853-FA73-9244-BF5E-0C38696BC7EB}" destId="{38ED7FFC-847A-7D4F-9279-AF0FC8ED603A}" srcOrd="0" destOrd="0" presId="urn:microsoft.com/office/officeart/2008/layout/HorizontalMultiLevelHierarchy"/>
    <dgm:cxn modelId="{3EB71BEF-8FDC-4F4C-AF80-F44A726F9852}" type="presParOf" srcId="{EA1D7853-FA73-9244-BF5E-0C38696BC7EB}" destId="{968D8360-A286-A440-B985-BB6B27FCDBE2}" srcOrd="1" destOrd="0" presId="urn:microsoft.com/office/officeart/2008/layout/HorizontalMultiLevelHierarchy"/>
    <dgm:cxn modelId="{3B0001D1-1DE7-C548-8661-98551C83D102}" type="presParOf" srcId="{C7851637-35FB-5144-9A62-18E64D2F2C12}" destId="{5CDD5F5E-2E1E-214F-AF0B-5F31AB1CDCE5}" srcOrd="2" destOrd="0" presId="urn:microsoft.com/office/officeart/2008/layout/HorizontalMultiLevelHierarchy"/>
    <dgm:cxn modelId="{916048A1-E1CB-504F-BD4C-8B279E91F55E}" type="presParOf" srcId="{5CDD5F5E-2E1E-214F-AF0B-5F31AB1CDCE5}" destId="{BC7B87B5-4079-D84A-9BA7-8081A137B563}" srcOrd="0" destOrd="0" presId="urn:microsoft.com/office/officeart/2008/layout/HorizontalMultiLevelHierarchy"/>
    <dgm:cxn modelId="{1F172C6D-CC0D-9846-AC61-F9C3D53A0804}" type="presParOf" srcId="{C7851637-35FB-5144-9A62-18E64D2F2C12}" destId="{28B9088C-E00B-2A4B-9CC8-659492086F2B}" srcOrd="3" destOrd="0" presId="urn:microsoft.com/office/officeart/2008/layout/HorizontalMultiLevelHierarchy"/>
    <dgm:cxn modelId="{52A0A1CD-ADB0-DD49-86CA-E9018C2CB222}" type="presParOf" srcId="{28B9088C-E00B-2A4B-9CC8-659492086F2B}" destId="{4CE58296-5ED0-214A-B248-8A184D66911C}" srcOrd="0" destOrd="0" presId="urn:microsoft.com/office/officeart/2008/layout/HorizontalMultiLevelHierarchy"/>
    <dgm:cxn modelId="{905C67E3-D6F0-0A4D-95B5-1B6F09310D05}" type="presParOf" srcId="{28B9088C-E00B-2A4B-9CC8-659492086F2B}" destId="{90D93452-D483-9347-B31D-3FDBA4DB00E0}" srcOrd="1" destOrd="0" presId="urn:microsoft.com/office/officeart/2008/layout/HorizontalMultiLevelHierarchy"/>
    <dgm:cxn modelId="{F7D06AA1-281B-4F4A-9614-B6E5A4222530}" type="presParOf" srcId="{90D93452-D483-9347-B31D-3FDBA4DB00E0}" destId="{49C56C6B-7197-414F-810F-A0EE29EB1D11}" srcOrd="0" destOrd="0" presId="urn:microsoft.com/office/officeart/2008/layout/HorizontalMultiLevelHierarchy"/>
    <dgm:cxn modelId="{65B03E12-EDCE-3641-B9D9-10B7606DB12D}" type="presParOf" srcId="{49C56C6B-7197-414F-810F-A0EE29EB1D11}" destId="{2E0FCCC9-1BA7-E847-8E10-F1B482EA7758}" srcOrd="0" destOrd="0" presId="urn:microsoft.com/office/officeart/2008/layout/HorizontalMultiLevelHierarchy"/>
    <dgm:cxn modelId="{D825114F-9854-D84B-96FA-73A9C6DF88B8}" type="presParOf" srcId="{90D93452-D483-9347-B31D-3FDBA4DB00E0}" destId="{4AC8580A-0120-F045-9F39-946B1620B5CC}" srcOrd="1" destOrd="0" presId="urn:microsoft.com/office/officeart/2008/layout/HorizontalMultiLevelHierarchy"/>
    <dgm:cxn modelId="{92B2F623-B135-6E47-8823-A724F005500F}" type="presParOf" srcId="{4AC8580A-0120-F045-9F39-946B1620B5CC}" destId="{FD144BD5-56EA-2548-ACE0-1291A8CD3626}" srcOrd="0" destOrd="0" presId="urn:microsoft.com/office/officeart/2008/layout/HorizontalMultiLevelHierarchy"/>
    <dgm:cxn modelId="{F15D4A58-3D93-FA40-BCD5-954117F0C39C}" type="presParOf" srcId="{4AC8580A-0120-F045-9F39-946B1620B5CC}" destId="{E9691647-4297-A442-9042-6AB6991295EA}" srcOrd="1" destOrd="0" presId="urn:microsoft.com/office/officeart/2008/layout/HorizontalMultiLevelHierarchy"/>
    <dgm:cxn modelId="{98DF82B7-0528-774B-8DF9-63B6B75FA66A}" type="presParOf" srcId="{E9691647-4297-A442-9042-6AB6991295EA}" destId="{F67C990D-21D7-7D46-8FCF-04EB20C2B124}" srcOrd="0" destOrd="0" presId="urn:microsoft.com/office/officeart/2008/layout/HorizontalMultiLevelHierarchy"/>
    <dgm:cxn modelId="{A58BC93D-788D-3641-88A0-984B839F6875}" type="presParOf" srcId="{F67C990D-21D7-7D46-8FCF-04EB20C2B124}" destId="{14675E7D-D6C2-C040-89C2-3E80CD979F90}" srcOrd="0" destOrd="0" presId="urn:microsoft.com/office/officeart/2008/layout/HorizontalMultiLevelHierarchy"/>
    <dgm:cxn modelId="{9B8E318C-6CDA-6F4C-9770-92C367BDD51C}" type="presParOf" srcId="{E9691647-4297-A442-9042-6AB6991295EA}" destId="{7F32EA48-A11B-314A-A98B-859715B8EE3C}" srcOrd="1" destOrd="0" presId="urn:microsoft.com/office/officeart/2008/layout/HorizontalMultiLevelHierarchy"/>
    <dgm:cxn modelId="{58E6DAF8-6F57-4E4A-AD9C-493D663708D6}" type="presParOf" srcId="{7F32EA48-A11B-314A-A98B-859715B8EE3C}" destId="{31D60289-6694-7F49-B7AA-DE83CBD317CF}" srcOrd="0" destOrd="0" presId="urn:microsoft.com/office/officeart/2008/layout/HorizontalMultiLevelHierarchy"/>
    <dgm:cxn modelId="{C5277AC4-A70B-454C-8124-137C4A3BA7F3}" type="presParOf" srcId="{7F32EA48-A11B-314A-A98B-859715B8EE3C}" destId="{C84A00C5-1F52-1744-88BB-11AC0797E54D}" srcOrd="1" destOrd="0" presId="urn:microsoft.com/office/officeart/2008/layout/HorizontalMultiLevelHierarchy"/>
    <dgm:cxn modelId="{5FAB02B8-BC6A-DD43-A349-BAEF3438EB34}" type="presParOf" srcId="{C84A00C5-1F52-1744-88BB-11AC0797E54D}" destId="{F9B401C6-F5A5-A542-90D5-35C1D6FAB9B2}" srcOrd="0" destOrd="0" presId="urn:microsoft.com/office/officeart/2008/layout/HorizontalMultiLevelHierarchy"/>
    <dgm:cxn modelId="{145E0F2E-3218-3F4E-8F9E-928B34BAFF56}" type="presParOf" srcId="{F9B401C6-F5A5-A542-90D5-35C1D6FAB9B2}" destId="{A7F5D4B4-98C3-3146-B257-C5F0F01412D8}" srcOrd="0" destOrd="0" presId="urn:microsoft.com/office/officeart/2008/layout/HorizontalMultiLevelHierarchy"/>
    <dgm:cxn modelId="{0CBAEECC-B2E1-9B49-B01C-0213B8FBF9BB}" type="presParOf" srcId="{C84A00C5-1F52-1744-88BB-11AC0797E54D}" destId="{3C283FEC-F99C-2943-A17E-01BBB015644F}" srcOrd="1" destOrd="0" presId="urn:microsoft.com/office/officeart/2008/layout/HorizontalMultiLevelHierarchy"/>
    <dgm:cxn modelId="{1E39639B-5DF7-3D43-9798-42E8B6A18383}" type="presParOf" srcId="{3C283FEC-F99C-2943-A17E-01BBB015644F}" destId="{0CB643D4-5FD6-8644-B313-8B270DBE1B69}" srcOrd="0" destOrd="0" presId="urn:microsoft.com/office/officeart/2008/layout/HorizontalMultiLevelHierarchy"/>
    <dgm:cxn modelId="{3A1E77C3-5673-504A-8676-5AF474F2AEB9}" type="presParOf" srcId="{3C283FEC-F99C-2943-A17E-01BBB015644F}" destId="{469DDADA-5F52-0B4F-A728-C1001BD8F5F5}" srcOrd="1" destOrd="0" presId="urn:microsoft.com/office/officeart/2008/layout/HorizontalMultiLevelHierarchy"/>
    <dgm:cxn modelId="{BC9739D6-2931-724E-8BBD-D54364605BEC}" type="presParOf" srcId="{469DDADA-5F52-0B4F-A728-C1001BD8F5F5}" destId="{E56B58BC-FDF2-DD40-804F-5F3929C445A3}" srcOrd="0" destOrd="0" presId="urn:microsoft.com/office/officeart/2008/layout/HorizontalMultiLevelHierarchy"/>
    <dgm:cxn modelId="{D48527ED-F973-0C43-9D76-40A15D945039}" type="presParOf" srcId="{E56B58BC-FDF2-DD40-804F-5F3929C445A3}" destId="{A7DECC19-1705-9D45-A28E-53E7C08DFF42}" srcOrd="0" destOrd="0" presId="urn:microsoft.com/office/officeart/2008/layout/HorizontalMultiLevelHierarchy"/>
    <dgm:cxn modelId="{049BEE5F-01A3-2B40-8A41-4C61F5F2B013}" type="presParOf" srcId="{469DDADA-5F52-0B4F-A728-C1001BD8F5F5}" destId="{5409A5ED-5749-DF4E-96F2-B508C027EA0D}" srcOrd="1" destOrd="0" presId="urn:microsoft.com/office/officeart/2008/layout/HorizontalMultiLevelHierarchy"/>
    <dgm:cxn modelId="{F22B4BF5-0AB0-2D40-BBA7-F7F8A9C4404A}" type="presParOf" srcId="{5409A5ED-5749-DF4E-96F2-B508C027EA0D}" destId="{C5A858B2-D250-D94E-9937-1013906D9761}" srcOrd="0" destOrd="0" presId="urn:microsoft.com/office/officeart/2008/layout/HorizontalMultiLevelHierarchy"/>
    <dgm:cxn modelId="{586DBA4E-3629-984A-B29A-8A4D0F94CFFA}" type="presParOf" srcId="{5409A5ED-5749-DF4E-96F2-B508C027EA0D}" destId="{AA62240D-1F0D-1544-A8B4-0C43970D0334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3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4071B8F-2B73-46E0-A661-3A0023D31832}" type="presParOf" srcId="{E15E5205-20DF-4A4A-903C-1ED9F93988E4}" destId="{F2295DE5-27EB-CC40-AA49-60087E6716BE}" srcOrd="0" destOrd="0" presId="urn:microsoft.com/office/officeart/2008/layout/HorizontalMultiLevelHierarchy"/>
    <dgm:cxn modelId="{5DE758C6-9C93-47B1-828D-A2636DFC2F88}" type="presParOf" srcId="{F2295DE5-27EB-CC40-AA49-60087E6716BE}" destId="{B1144672-E074-914B-B1A1-F7AF2AA70356}" srcOrd="0" destOrd="0" presId="urn:microsoft.com/office/officeart/2008/layout/HorizontalMultiLevelHierarchy"/>
    <dgm:cxn modelId="{B3D8F05D-CE6E-47BC-A3B3-94199B551436}" type="presParOf" srcId="{E15E5205-20DF-4A4A-903C-1ED9F93988E4}" destId="{B7717084-F518-DE4F-B6E3-509A880D1BCA}" srcOrd="1" destOrd="0" presId="urn:microsoft.com/office/officeart/2008/layout/HorizontalMultiLevelHierarchy"/>
    <dgm:cxn modelId="{FC24E0A8-B39A-4B62-B25C-69C0063C9195}" type="presParOf" srcId="{B7717084-F518-DE4F-B6E3-509A880D1BCA}" destId="{38886092-9216-DA46-A734-BE2B2CD313CB}" srcOrd="0" destOrd="0" presId="urn:microsoft.com/office/officeart/2008/layout/HorizontalMultiLevelHierarchy"/>
    <dgm:cxn modelId="{1B81CAC4-6252-42E5-BB45-7EFF054AE87A}" type="presParOf" srcId="{B7717084-F518-DE4F-B6E3-509A880D1BCA}" destId="{8827889B-DC33-244F-BE68-5D81D9B028FB}" srcOrd="1" destOrd="0" presId="urn:microsoft.com/office/officeart/2008/layout/HorizontalMultiLevelHierarchy"/>
    <dgm:cxn modelId="{0B18C52B-A5AF-4B31-9A9D-3C3040ACA9DE}" type="presParOf" srcId="{8827889B-DC33-244F-BE68-5D81D9B028FB}" destId="{CFB56EDE-608C-1A41-AE2F-35FA26B07942}" srcOrd="0" destOrd="0" presId="urn:microsoft.com/office/officeart/2008/layout/HorizontalMultiLevelHierarchy"/>
    <dgm:cxn modelId="{89277ADA-40F1-4FBF-BC10-F0852A07B235}" type="presParOf" srcId="{CFB56EDE-608C-1A41-AE2F-35FA26B07942}" destId="{A6F6C310-A6C4-DF49-B9E5-107228213B17}" srcOrd="0" destOrd="0" presId="urn:microsoft.com/office/officeart/2008/layout/HorizontalMultiLevelHierarchy"/>
    <dgm:cxn modelId="{28676F31-8753-4B83-AAC0-3C96311792ED}" type="presParOf" srcId="{8827889B-DC33-244F-BE68-5D81D9B028FB}" destId="{81708512-4A1D-DF4C-A6F5-03CC7A71DAF0}" srcOrd="1" destOrd="0" presId="urn:microsoft.com/office/officeart/2008/layout/HorizontalMultiLevelHierarchy"/>
    <dgm:cxn modelId="{5C6CE331-A585-495D-962D-8A31D6950466}" type="presParOf" srcId="{81708512-4A1D-DF4C-A6F5-03CC7A71DAF0}" destId="{8C428C1C-9D19-9C4F-B858-DEDA189689A1}" srcOrd="0" destOrd="0" presId="urn:microsoft.com/office/officeart/2008/layout/HorizontalMultiLevelHierarchy"/>
    <dgm:cxn modelId="{8BFA4206-063F-467C-9C6C-6442CC3421FC}" type="presParOf" srcId="{81708512-4A1D-DF4C-A6F5-03CC7A71DAF0}" destId="{EC5E8B8C-06F0-404B-878A-368948C8E319}" srcOrd="1" destOrd="0" presId="urn:microsoft.com/office/officeart/2008/layout/HorizontalMultiLevelHierarchy"/>
    <dgm:cxn modelId="{13624AFD-C7B7-4493-9086-27BEAD9268CE}" type="presParOf" srcId="{EC5E8B8C-06F0-404B-878A-368948C8E319}" destId="{FFD40B27-C899-334E-A922-241C7C565FE5}" srcOrd="0" destOrd="0" presId="urn:microsoft.com/office/officeart/2008/layout/HorizontalMultiLevelHierarchy"/>
    <dgm:cxn modelId="{CECBD164-5376-4367-BFC5-124D6EA0DD3B}" type="presParOf" srcId="{FFD40B27-C899-334E-A922-241C7C565FE5}" destId="{4B230322-5301-2E40-8CC1-2DF8B533AADE}" srcOrd="0" destOrd="0" presId="urn:microsoft.com/office/officeart/2008/layout/HorizontalMultiLevelHierarchy"/>
    <dgm:cxn modelId="{EF53CB08-7EC7-4BCD-A4C8-740FB8A2766A}" type="presParOf" srcId="{EC5E8B8C-06F0-404B-878A-368948C8E319}" destId="{092B9404-44D4-104E-B7CF-1FD63D53FA56}" srcOrd="1" destOrd="0" presId="urn:microsoft.com/office/officeart/2008/layout/HorizontalMultiLevelHierarchy"/>
    <dgm:cxn modelId="{EC11F8A6-E88C-4E3D-96D5-2E6C9A647482}" type="presParOf" srcId="{092B9404-44D4-104E-B7CF-1FD63D53FA56}" destId="{0A7D3BB5-93CB-8E46-8A81-F30691CCCF27}" srcOrd="0" destOrd="0" presId="urn:microsoft.com/office/officeart/2008/layout/HorizontalMultiLevelHierarchy"/>
    <dgm:cxn modelId="{F426B882-2CCF-4357-AFD7-10DA6D072EFA}" type="presParOf" srcId="{092B9404-44D4-104E-B7CF-1FD63D53FA56}" destId="{F6221D29-C141-DD4B-8F8A-729D454688D3}" srcOrd="1" destOrd="0" presId="urn:microsoft.com/office/officeart/2008/layout/HorizontalMultiLevelHierarchy"/>
    <dgm:cxn modelId="{EC93DE09-476F-4A2C-8ED4-62F066E72785}" type="presParOf" srcId="{F6221D29-C141-DD4B-8F8A-729D454688D3}" destId="{69D46CC5-EF95-CF46-B55B-E45E9CCD168F}" srcOrd="0" destOrd="0" presId="urn:microsoft.com/office/officeart/2008/layout/HorizontalMultiLevelHierarchy"/>
    <dgm:cxn modelId="{FCFD8386-7E42-495A-9B74-29576988A55A}" type="presParOf" srcId="{69D46CC5-EF95-CF46-B55B-E45E9CCD168F}" destId="{63910AAF-4020-CA49-99E9-E40A1E88FF48}" srcOrd="0" destOrd="0" presId="urn:microsoft.com/office/officeart/2008/layout/HorizontalMultiLevelHierarchy"/>
    <dgm:cxn modelId="{47B41A55-97F0-4D28-8270-E0DDF0872A6A}" type="presParOf" srcId="{F6221D29-C141-DD4B-8F8A-729D454688D3}" destId="{F6FF0E4D-C25E-6F4F-B46D-8B773505EB61}" srcOrd="1" destOrd="0" presId="urn:microsoft.com/office/officeart/2008/layout/HorizontalMultiLevelHierarchy"/>
    <dgm:cxn modelId="{6C1E9A88-B10D-405F-9C52-DC78CB38726B}" type="presParOf" srcId="{F6FF0E4D-C25E-6F4F-B46D-8B773505EB61}" destId="{1E9A55A7-EA02-FC40-A263-4657ABA0E877}" srcOrd="0" destOrd="0" presId="urn:microsoft.com/office/officeart/2008/layout/HorizontalMultiLevelHierarchy"/>
    <dgm:cxn modelId="{71A0E7AA-71BF-4C45-B263-ECD3D7CD64AB}" type="presParOf" srcId="{F6FF0E4D-C25E-6F4F-B46D-8B773505EB61}" destId="{D24068C4-01D2-3F4B-A9C0-2FD86DC7FFBD}" srcOrd="1" destOrd="0" presId="urn:microsoft.com/office/officeart/2008/layout/HorizontalMultiLevelHierarchy"/>
    <dgm:cxn modelId="{D7DA071F-F45A-4CE2-97FB-37AEADA1DFB0}" type="presParOf" srcId="{D24068C4-01D2-3F4B-A9C0-2FD86DC7FFBD}" destId="{C0093051-00DE-5549-A212-35C4D5FDFC1B}" srcOrd="0" destOrd="0" presId="urn:microsoft.com/office/officeart/2008/layout/HorizontalMultiLevelHierarchy"/>
    <dgm:cxn modelId="{92F67797-1958-47DD-B2AA-52F583203991}" type="presParOf" srcId="{C0093051-00DE-5549-A212-35C4D5FDFC1B}" destId="{EBD615CF-000D-C547-9046-583429325230}" srcOrd="0" destOrd="0" presId="urn:microsoft.com/office/officeart/2008/layout/HorizontalMultiLevelHierarchy"/>
    <dgm:cxn modelId="{5000463A-7711-4CE2-8F2B-A421B22AC132}" type="presParOf" srcId="{D24068C4-01D2-3F4B-A9C0-2FD86DC7FFBD}" destId="{1142CA7B-FB9B-0848-BCB9-2CB28A0C19F2}" srcOrd="1" destOrd="0" presId="urn:microsoft.com/office/officeart/2008/layout/HorizontalMultiLevelHierarchy"/>
    <dgm:cxn modelId="{0D33550F-5C5E-4193-9DD3-1D776D27558C}" type="presParOf" srcId="{1142CA7B-FB9B-0848-BCB9-2CB28A0C19F2}" destId="{75FF5042-BB44-5E47-B03E-800A2216895C}" srcOrd="0" destOrd="0" presId="urn:microsoft.com/office/officeart/2008/layout/HorizontalMultiLevelHierarchy"/>
    <dgm:cxn modelId="{9FC673F5-FD37-4FED-B99A-4FD95ACD2078}" type="presParOf" srcId="{1142CA7B-FB9B-0848-BCB9-2CB28A0C19F2}" destId="{DDB1AC27-3295-7B45-9C78-9F9E9064EBBE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2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3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4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5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 smtClean="0"/>
            <a:t>IAC</a:t>
          </a:r>
          <a:endParaRPr lang="en-US" sz="1400" dirty="0"/>
        </a:p>
        <a:p>
          <a:r>
            <a:rPr lang="en-US" sz="1400" dirty="0"/>
            <a:t>[</a:t>
          </a:r>
          <a:r>
            <a:rPr lang="en-US" sz="1400" dirty="0" err="1" smtClean="0"/>
            <a:t>mC</a:t>
          </a:r>
          <a:r>
            <a:rPr lang="en-US" sz="1400" smtClean="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 smtClean="0"/>
            <a:t>9001393</a:t>
          </a:r>
          <a:endParaRPr lang="en-US" sz="1200" dirty="0"/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 smtClean="0"/>
            <a:t>9002108</a:t>
          </a:r>
          <a:endParaRPr lang="en-US" sz="1200" dirty="0"/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27157</a:t>
          </a:r>
          <a:endParaRPr lang="en-US" sz="1400" dirty="0">
            <a:solidFill>
              <a:schemeClr val="bg1"/>
            </a:solidFill>
          </a:endParaRP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 smtClean="0"/>
            <a:t>19.1</a:t>
          </a:r>
          <a:endParaRPr lang="en-US" sz="1400" dirty="0"/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de-DE" sz="1400" dirty="0" smtClean="0"/>
            <a:t>19.8</a:t>
          </a:r>
          <a:endParaRPr lang="en-US" sz="1400" dirty="0"/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104</a:t>
          </a:r>
          <a:endParaRPr lang="en-US" sz="1400" dirty="0">
            <a:solidFill>
              <a:schemeClr val="bg1"/>
            </a:solidFill>
          </a:endParaRP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 smtClean="0"/>
            <a:t>21.7</a:t>
          </a:r>
          <a:endParaRPr lang="en-US" sz="1400" dirty="0"/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en-US" sz="1400" dirty="0" smtClean="0"/>
            <a:t>4.9</a:t>
          </a:r>
          <a:endParaRPr lang="en-US" sz="1400" dirty="0"/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23</a:t>
          </a:r>
          <a:endParaRPr lang="en-US" sz="1400" dirty="0">
            <a:solidFill>
              <a:schemeClr val="bg1"/>
            </a:solidFill>
          </a:endParaRP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 smtClean="0"/>
            <a:t>98</a:t>
          </a:r>
          <a:endParaRPr lang="en-US" sz="1400" dirty="0"/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67DFAF82-A501-4912-8DA4-CBB58EFF33DC}">
      <dgm:prSet custT="1"/>
      <dgm:spPr/>
      <dgm:t>
        <a:bodyPr/>
        <a:lstStyle/>
        <a:p>
          <a:r>
            <a:rPr lang="en-US" sz="1400" dirty="0" smtClean="0"/>
            <a:t>95</a:t>
          </a:r>
          <a:endParaRPr lang="en-US" sz="1400" dirty="0"/>
        </a:p>
      </dgm:t>
    </dgm:pt>
    <dgm:pt modelId="{1B9B70F2-556C-4576-8183-C95F6404D97D}" type="parTrans" cxnId="{8623B0FE-7B47-4F43-B8CC-D19995E17D24}">
      <dgm:prSet/>
      <dgm:spPr/>
      <dgm:t>
        <a:bodyPr/>
        <a:lstStyle/>
        <a:p>
          <a:endParaRPr lang="de-DE" dirty="0"/>
        </a:p>
      </dgm:t>
    </dgm:pt>
    <dgm:pt modelId="{8AA02FB5-B572-419B-BA9D-DD30F8A27220}" type="sibTrans" cxnId="{8623B0FE-7B47-4F43-B8CC-D19995E17D24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 smtClean="0"/>
            <a:t>12156</a:t>
          </a:r>
          <a:endParaRPr lang="en-US" sz="1400" dirty="0"/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 smtClean="0"/>
            <a:t>25.1</a:t>
          </a:r>
          <a:endParaRPr lang="en-US" sz="1400" dirty="0"/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2A9DD4B1-930E-4EC2-9C31-19B11392A756}">
      <dgm:prSet custT="1"/>
      <dgm:spPr/>
      <dgm:t>
        <a:bodyPr/>
        <a:lstStyle/>
        <a:p>
          <a:r>
            <a:rPr lang="en-US" sz="1200" dirty="0" smtClean="0"/>
            <a:t>JS0027 </a:t>
          </a:r>
          <a:r>
            <a:rPr lang="en-US" sz="1200" dirty="0"/>
            <a:t>(768 pix.)</a:t>
          </a:r>
        </a:p>
      </dgm:t>
    </dgm:pt>
    <dgm:pt modelId="{3CC0BD60-A056-4793-9AC5-27E218F27ECA}" type="parTrans" cxnId="{95213736-0FF8-4DB4-8DCF-49A3230A1AAF}">
      <dgm:prSet/>
      <dgm:spPr/>
      <dgm:t>
        <a:bodyPr/>
        <a:lstStyle/>
        <a:p>
          <a:endParaRPr lang="de-DE" dirty="0"/>
        </a:p>
      </dgm:t>
    </dgm:pt>
    <dgm:pt modelId="{757EFFC4-C6DA-4681-A1E7-3242D9D5250A}" type="sibTrans" cxnId="{95213736-0FF8-4DB4-8DCF-49A3230A1AAF}">
      <dgm:prSet/>
      <dgm:spPr/>
      <dgm:t>
        <a:bodyPr/>
        <a:lstStyle/>
        <a:p>
          <a:endParaRPr lang="de-DE"/>
        </a:p>
      </dgm:t>
    </dgm:pt>
    <dgm:pt modelId="{DCDFC1D3-E26E-4823-BF9E-0A39C69E05E8}">
      <dgm:prSet custT="1"/>
      <dgm:spPr/>
      <dgm:t>
        <a:bodyPr/>
        <a:lstStyle/>
        <a:p>
          <a:r>
            <a:rPr lang="en-US" sz="1400" dirty="0" smtClean="0"/>
            <a:t>5181</a:t>
          </a:r>
          <a:endParaRPr lang="en-US" sz="1400" dirty="0"/>
        </a:p>
      </dgm:t>
    </dgm:pt>
    <dgm:pt modelId="{9521403C-63B2-431F-B744-A4F2AB1D1BFE}" type="parTrans" cxnId="{0B0B6005-10B1-46CD-8FE6-876FFBE759CF}">
      <dgm:prSet/>
      <dgm:spPr/>
      <dgm:t>
        <a:bodyPr/>
        <a:lstStyle/>
        <a:p>
          <a:endParaRPr lang="de-DE" dirty="0"/>
        </a:p>
      </dgm:t>
    </dgm:pt>
    <dgm:pt modelId="{6F372E34-5670-4765-AA35-588EE9A3403E}" type="sibTrans" cxnId="{0B0B6005-10B1-46CD-8FE6-876FFBE759CF}">
      <dgm:prSet/>
      <dgm:spPr/>
      <dgm:t>
        <a:bodyPr/>
        <a:lstStyle/>
        <a:p>
          <a:endParaRPr lang="de-DE"/>
        </a:p>
      </dgm:t>
    </dgm:pt>
    <dgm:pt modelId="{99A2D247-4A11-4C2C-8A15-FAB9EA86E64B}">
      <dgm:prSet custT="1"/>
      <dgm:spPr/>
      <dgm:t>
        <a:bodyPr/>
        <a:lstStyle/>
        <a:p>
          <a:r>
            <a:rPr lang="en-US" sz="1400" dirty="0" smtClean="0"/>
            <a:t>24.3</a:t>
          </a:r>
          <a:endParaRPr lang="en-US" sz="1400" dirty="0"/>
        </a:p>
      </dgm:t>
    </dgm:pt>
    <dgm:pt modelId="{DD31B1BF-00BD-4243-9038-D59F4B35EAAB}" type="parTrans" cxnId="{039630A2-9F10-4F11-98E1-DAB39FB37373}">
      <dgm:prSet/>
      <dgm:spPr/>
      <dgm:t>
        <a:bodyPr/>
        <a:lstStyle/>
        <a:p>
          <a:endParaRPr lang="de-DE" dirty="0"/>
        </a:p>
      </dgm:t>
    </dgm:pt>
    <dgm:pt modelId="{16E2DF20-DE3F-4A46-AFC7-3D0A69D1B0CB}" type="sibTrans" cxnId="{039630A2-9F10-4F11-98E1-DAB39FB37373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 smtClean="0"/>
            <a:t>YH0250 (64 pix</a:t>
          </a:r>
          <a:r>
            <a:rPr lang="en-US" sz="1200" dirty="0"/>
            <a:t>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 smtClean="0"/>
            <a:t>11971</a:t>
          </a:r>
          <a:endParaRPr lang="en-US" sz="1400" dirty="0"/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 smtClean="0"/>
            <a:t>25.4</a:t>
          </a:r>
          <a:endParaRPr lang="en-US" sz="1400" dirty="0"/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 smtClean="0"/>
            <a:t>24.5</a:t>
          </a:r>
          <a:endParaRPr lang="en-US" sz="1400" dirty="0"/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 smtClean="0"/>
            <a:t>96</a:t>
          </a:r>
          <a:endParaRPr lang="en-US" sz="1400" dirty="0"/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CD758CC3-EDCF-464F-842F-AE193AF95264}">
      <dgm:prSet custT="1"/>
      <dgm:spPr/>
      <dgm:t>
        <a:bodyPr/>
        <a:lstStyle/>
        <a:p>
          <a:r>
            <a:rPr lang="en-US" sz="1400" dirty="0" smtClean="0"/>
            <a:t>23.0</a:t>
          </a:r>
          <a:endParaRPr lang="en-US" sz="1400" dirty="0"/>
        </a:p>
      </dgm:t>
    </dgm:pt>
    <dgm:pt modelId="{419EC5F1-993A-4885-95CC-A46CDD1254D1}" type="sibTrans" cxnId="{17473B41-7557-4BBD-9FD7-75E40F7FD79F}">
      <dgm:prSet/>
      <dgm:spPr/>
      <dgm:t>
        <a:bodyPr/>
        <a:lstStyle/>
        <a:p>
          <a:endParaRPr lang="de-DE"/>
        </a:p>
      </dgm:t>
    </dgm:pt>
    <dgm:pt modelId="{03D89A1D-7AE9-4363-810B-D491F5E75EEE}" type="parTrans" cxnId="{17473B41-7557-4BBD-9FD7-75E40F7FD79F}">
      <dgm:prSet/>
      <dgm:spPr/>
      <dgm:t>
        <a:bodyPr/>
        <a:lstStyle/>
        <a:p>
          <a:endParaRPr lang="de-DE" dirty="0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1678</a:t>
          </a:r>
          <a:endParaRPr lang="en-US" sz="1400" dirty="0">
            <a:solidFill>
              <a:schemeClr val="bg1"/>
            </a:solidFill>
          </a:endParaRP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3" custScaleX="348230" custScaleY="97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6"/>
      <dgm:spPr/>
      <dgm:t>
        <a:bodyPr/>
        <a:lstStyle/>
        <a:p>
          <a:endParaRPr lang="de-DE"/>
        </a:p>
      </dgm:t>
    </dgm:pt>
    <dgm:pt modelId="{7871C241-5A6B-EA4A-97B1-12E941A56746}" type="pres">
      <dgm:prSet presAssocID="{9A8CB3A7-F11A-B34E-B3CD-69EE063FFBE8}" presName="connTx" presStyleLbl="parChTrans1D2" presStyleIdx="0" presStyleCnt="6"/>
      <dgm:spPr/>
      <dgm:t>
        <a:bodyPr/>
        <a:lstStyle/>
        <a:p>
          <a:endParaRPr lang="de-DE"/>
        </a:p>
      </dgm:t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6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6" custScaleX="2000000" custScaleY="1310691"/>
      <dgm:spPr/>
      <dgm:t>
        <a:bodyPr/>
        <a:lstStyle/>
        <a:p>
          <a:endParaRPr lang="de-DE"/>
        </a:p>
      </dgm:t>
    </dgm:pt>
    <dgm:pt modelId="{49143C83-A5C1-D74C-880A-50CC10F98F59}" type="pres">
      <dgm:prSet presAssocID="{36AE22BB-5052-9442-8CDA-92FF6591074E}" presName="connTx" presStyleLbl="parChTrans1D3" presStyleIdx="0" presStyleCnt="6"/>
      <dgm:spPr/>
      <dgm:t>
        <a:bodyPr/>
        <a:lstStyle/>
        <a:p>
          <a:endParaRPr lang="de-DE"/>
        </a:p>
      </dgm:t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6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18" custScaleX="2000000" custScaleY="1310691"/>
      <dgm:spPr/>
      <dgm:t>
        <a:bodyPr/>
        <a:lstStyle/>
        <a:p>
          <a:endParaRPr lang="de-DE"/>
        </a:p>
      </dgm:t>
    </dgm:pt>
    <dgm:pt modelId="{8B1CA82D-D962-5B41-9618-C6F956753A5A}" type="pres">
      <dgm:prSet presAssocID="{38346E3B-DAF3-7E4C-BD38-932A68FEBAEE}" presName="connTx" presStyleLbl="parChTrans1D4" presStyleIdx="0" presStyleCnt="18"/>
      <dgm:spPr/>
      <dgm:t>
        <a:bodyPr/>
        <a:lstStyle/>
        <a:p>
          <a:endParaRPr lang="de-DE"/>
        </a:p>
      </dgm:t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18" custScaleX="2000000" custScaleY="1310691"/>
      <dgm:spPr/>
      <dgm:t>
        <a:bodyPr/>
        <a:lstStyle/>
        <a:p>
          <a:endParaRPr lang="de-DE"/>
        </a:p>
      </dgm:t>
    </dgm:pt>
    <dgm:pt modelId="{2415C1EB-767B-6B4F-BE58-580C4312DAB8}" type="pres">
      <dgm:prSet presAssocID="{5F659ADB-56CE-8D48-ADC2-BABB3865CCA2}" presName="connTx" presStyleLbl="parChTrans1D4" presStyleIdx="1" presStyleCnt="18"/>
      <dgm:spPr/>
      <dgm:t>
        <a:bodyPr/>
        <a:lstStyle/>
        <a:p>
          <a:endParaRPr lang="de-DE"/>
        </a:p>
      </dgm:t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18" custScaleX="2000000" custScaleY="1310691"/>
      <dgm:spPr/>
      <dgm:t>
        <a:bodyPr/>
        <a:lstStyle/>
        <a:p>
          <a:endParaRPr lang="de-DE"/>
        </a:p>
      </dgm:t>
    </dgm:pt>
    <dgm:pt modelId="{DE4C6729-FE71-CF48-BFC3-4DDDAB31A986}" type="pres">
      <dgm:prSet presAssocID="{47C40307-2489-B248-95EC-FF88AF99ACC5}" presName="connTx" presStyleLbl="parChTrans1D4" presStyleIdx="2" presStyleCnt="18"/>
      <dgm:spPr/>
      <dgm:t>
        <a:bodyPr/>
        <a:lstStyle/>
        <a:p>
          <a:endParaRPr lang="de-DE"/>
        </a:p>
      </dgm:t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3" custScaleX="350659" custScaleY="97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375F48-6F32-1A4B-942F-5872EF50FF74}" type="pres">
      <dgm:prSet presAssocID="{987D033F-593C-2D46-B6A7-4363DC4624DE}" presName="level2hierChild" presStyleCnt="0"/>
      <dgm:spPr/>
    </dgm:pt>
    <dgm:pt modelId="{97DA5CE0-4DBF-604C-B81D-070E88A24DF5}" type="pres">
      <dgm:prSet presAssocID="{47F4D747-E875-EA40-A558-023F49D3439B}" presName="conn2-1" presStyleLbl="parChTrans1D2" presStyleIdx="1" presStyleCnt="6" custScaleX="2000000" custScaleY="2000000"/>
      <dgm:spPr/>
      <dgm:t>
        <a:bodyPr/>
        <a:lstStyle/>
        <a:p>
          <a:endParaRPr lang="de-DE"/>
        </a:p>
      </dgm:t>
    </dgm:pt>
    <dgm:pt modelId="{F86691FA-7B6D-B14C-A4B2-65E2FFEAA0F8}" type="pres">
      <dgm:prSet presAssocID="{47F4D747-E875-EA40-A558-023F49D3439B}" presName="connTx" presStyleLbl="parChTrans1D2" presStyleIdx="1" presStyleCnt="6"/>
      <dgm:spPr/>
      <dgm:t>
        <a:bodyPr/>
        <a:lstStyle/>
        <a:p>
          <a:endParaRPr lang="de-DE"/>
        </a:p>
      </dgm:t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1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1" presStyleCnt="6" custScaleX="2000000" custScaleY="2000000"/>
      <dgm:spPr/>
      <dgm:t>
        <a:bodyPr/>
        <a:lstStyle/>
        <a:p>
          <a:endParaRPr lang="de-DE"/>
        </a:p>
      </dgm:t>
    </dgm:pt>
    <dgm:pt modelId="{FA9B5C39-87D1-7B42-85C4-FDF33E210B19}" type="pres">
      <dgm:prSet presAssocID="{47B93BE1-3734-804B-90EF-7344CC546704}" presName="connTx" presStyleLbl="parChTrans1D3" presStyleIdx="1" presStyleCnt="6"/>
      <dgm:spPr/>
      <dgm:t>
        <a:bodyPr/>
        <a:lstStyle/>
        <a:p>
          <a:endParaRPr lang="de-DE"/>
        </a:p>
      </dgm:t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1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3" presStyleCnt="18" custScaleX="2000000" custScaleY="2000000"/>
      <dgm:spPr/>
      <dgm:t>
        <a:bodyPr/>
        <a:lstStyle/>
        <a:p>
          <a:endParaRPr lang="de-DE"/>
        </a:p>
      </dgm:t>
    </dgm:pt>
    <dgm:pt modelId="{3AF1FDC9-5E38-7245-896E-E9E045CEC477}" type="pres">
      <dgm:prSet presAssocID="{89C8E3F3-7DB9-9B41-990B-258C4814C522}" presName="connTx" presStyleLbl="parChTrans1D4" presStyleIdx="3" presStyleCnt="18"/>
      <dgm:spPr/>
      <dgm:t>
        <a:bodyPr/>
        <a:lstStyle/>
        <a:p>
          <a:endParaRPr lang="de-DE"/>
        </a:p>
      </dgm:t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3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4" presStyleCnt="18" custScaleX="2000000" custScaleY="2000000"/>
      <dgm:spPr/>
      <dgm:t>
        <a:bodyPr/>
        <a:lstStyle/>
        <a:p>
          <a:endParaRPr lang="de-DE"/>
        </a:p>
      </dgm:t>
    </dgm:pt>
    <dgm:pt modelId="{52EB10E7-DDE1-BE4C-9988-F6DABAFB5586}" type="pres">
      <dgm:prSet presAssocID="{1070AB6A-02E7-BA4C-8B8C-665A193F990B}" presName="connTx" presStyleLbl="parChTrans1D4" presStyleIdx="4" presStyleCnt="18"/>
      <dgm:spPr/>
      <dgm:t>
        <a:bodyPr/>
        <a:lstStyle/>
        <a:p>
          <a:endParaRPr lang="de-DE"/>
        </a:p>
      </dgm:t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4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5" presStyleCnt="18" custScaleX="2000000" custScaleY="2000000"/>
      <dgm:spPr/>
      <dgm:t>
        <a:bodyPr/>
        <a:lstStyle/>
        <a:p>
          <a:endParaRPr lang="de-DE"/>
        </a:p>
      </dgm:t>
    </dgm:pt>
    <dgm:pt modelId="{CE07A26E-50A3-C847-B5DB-0B8826EA370F}" type="pres">
      <dgm:prSet presAssocID="{0EE4D5F4-0D8B-A84E-8C8D-1680AB00064D}" presName="connTx" presStyleLbl="parChTrans1D4" presStyleIdx="5" presStyleCnt="18"/>
      <dgm:spPr/>
      <dgm:t>
        <a:bodyPr/>
        <a:lstStyle/>
        <a:p>
          <a:endParaRPr lang="de-DE"/>
        </a:p>
      </dgm:t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5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2" presStyleCnt="6" custScaleX="2000000" custScaleY="2000000"/>
      <dgm:spPr/>
      <dgm:t>
        <a:bodyPr/>
        <a:lstStyle/>
        <a:p>
          <a:endParaRPr lang="de-DE"/>
        </a:p>
      </dgm:t>
    </dgm:pt>
    <dgm:pt modelId="{E2DD3D2C-9557-3048-ADFB-F7D694433AED}" type="pres">
      <dgm:prSet presAssocID="{FF7C8121-8932-A84C-AC80-B517279E4091}" presName="connTx" presStyleLbl="parChTrans1D2" presStyleIdx="2" presStyleCnt="6"/>
      <dgm:spPr/>
      <dgm:t>
        <a:bodyPr/>
        <a:lstStyle/>
        <a:p>
          <a:endParaRPr lang="de-DE"/>
        </a:p>
      </dgm:t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2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2" presStyleCnt="6" custScaleX="2000000" custScaleY="2000000"/>
      <dgm:spPr/>
      <dgm:t>
        <a:bodyPr/>
        <a:lstStyle/>
        <a:p>
          <a:endParaRPr lang="de-DE"/>
        </a:p>
      </dgm:t>
    </dgm:pt>
    <dgm:pt modelId="{E9FB2CA5-E72D-F942-9DCE-0DDE7CA2D87D}" type="pres">
      <dgm:prSet presAssocID="{34577260-8728-8443-885B-1531F045B015}" presName="connTx" presStyleLbl="parChTrans1D3" presStyleIdx="2" presStyleCnt="6"/>
      <dgm:spPr/>
      <dgm:t>
        <a:bodyPr/>
        <a:lstStyle/>
        <a:p>
          <a:endParaRPr lang="de-DE"/>
        </a:p>
      </dgm:t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2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6" presStyleCnt="18" custScaleX="2000000" custScaleY="2000000"/>
      <dgm:spPr/>
      <dgm:t>
        <a:bodyPr/>
        <a:lstStyle/>
        <a:p>
          <a:endParaRPr lang="de-DE"/>
        </a:p>
      </dgm:t>
    </dgm:pt>
    <dgm:pt modelId="{26CEB615-330C-E945-AC36-F1F01BB6275D}" type="pres">
      <dgm:prSet presAssocID="{EF24791E-A27B-6647-8C36-A15487EA680C}" presName="connTx" presStyleLbl="parChTrans1D4" presStyleIdx="6" presStyleCnt="18"/>
      <dgm:spPr/>
      <dgm:t>
        <a:bodyPr/>
        <a:lstStyle/>
        <a:p>
          <a:endParaRPr lang="de-DE"/>
        </a:p>
      </dgm:t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6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7" presStyleCnt="18" custScaleX="2000000" custScaleY="2000000"/>
      <dgm:spPr/>
      <dgm:t>
        <a:bodyPr/>
        <a:lstStyle/>
        <a:p>
          <a:endParaRPr lang="de-DE"/>
        </a:p>
      </dgm:t>
    </dgm:pt>
    <dgm:pt modelId="{B0211178-5FD0-E24B-B28B-C66A484E779F}" type="pres">
      <dgm:prSet presAssocID="{67C41FD3-25DC-B94F-A96B-9041DBA3D094}" presName="connTx" presStyleLbl="parChTrans1D4" presStyleIdx="7" presStyleCnt="18"/>
      <dgm:spPr/>
      <dgm:t>
        <a:bodyPr/>
        <a:lstStyle/>
        <a:p>
          <a:endParaRPr lang="de-DE"/>
        </a:p>
      </dgm:t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7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8" presStyleCnt="18" custScaleX="2000000" custScaleY="2000000"/>
      <dgm:spPr/>
      <dgm:t>
        <a:bodyPr/>
        <a:lstStyle/>
        <a:p>
          <a:endParaRPr lang="de-DE"/>
        </a:p>
      </dgm:t>
    </dgm:pt>
    <dgm:pt modelId="{2D9ABF6D-6974-AC4D-AA88-43876FB144AD}" type="pres">
      <dgm:prSet presAssocID="{3A1B924F-DC33-064B-9438-4D1DDDB8AF90}" presName="connTx" presStyleLbl="parChTrans1D4" presStyleIdx="8" presStyleCnt="18"/>
      <dgm:spPr/>
      <dgm:t>
        <a:bodyPr/>
        <a:lstStyle/>
        <a:p>
          <a:endParaRPr lang="de-DE"/>
        </a:p>
      </dgm:t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8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322B5C-EED0-B74C-9788-FC4FBF100B71}" type="pres">
      <dgm:prSet presAssocID="{C9EDCDB0-669E-A949-9FDB-A1F3ED5C24AD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2" presStyleCnt="3" custScaleX="3438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5E5205-20DF-4A4A-903C-1ED9F93988E4}" type="pres">
      <dgm:prSet presAssocID="{D4D11324-753B-A549-9533-DC043CA50B0A}" presName="level2hierChild" presStyleCnt="0"/>
      <dgm:spPr/>
    </dgm:pt>
    <dgm:pt modelId="{21A7AD58-07B3-464A-892D-5785CC4F60A7}" type="pres">
      <dgm:prSet presAssocID="{D28D7262-15F9-46F8-BAAC-B6874159722F}" presName="conn2-1" presStyleLbl="parChTrans1D2" presStyleIdx="3" presStyleCnt="6"/>
      <dgm:spPr/>
      <dgm:t>
        <a:bodyPr/>
        <a:lstStyle/>
        <a:p>
          <a:endParaRPr lang="de-DE"/>
        </a:p>
      </dgm:t>
    </dgm:pt>
    <dgm:pt modelId="{1BF234BC-EC83-4DBB-A622-5271464EBFE4}" type="pres">
      <dgm:prSet presAssocID="{D28D7262-15F9-46F8-BAAC-B6874159722F}" presName="connTx" presStyleLbl="parChTrans1D2" presStyleIdx="3" presStyleCnt="6"/>
      <dgm:spPr/>
      <dgm:t>
        <a:bodyPr/>
        <a:lstStyle/>
        <a:p>
          <a:endParaRPr lang="de-DE"/>
        </a:p>
      </dgm:t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3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3" presStyleCnt="6"/>
      <dgm:spPr/>
      <dgm:t>
        <a:bodyPr/>
        <a:lstStyle/>
        <a:p>
          <a:endParaRPr lang="de-DE"/>
        </a:p>
      </dgm:t>
    </dgm:pt>
    <dgm:pt modelId="{6BE5F722-A5B8-4777-8C55-2C98E9FDF1E8}" type="pres">
      <dgm:prSet presAssocID="{DF1D06A0-A202-4C50-9FCA-3A2DC378DF1F}" presName="connTx" presStyleLbl="parChTrans1D3" presStyleIdx="3" presStyleCnt="6"/>
      <dgm:spPr/>
      <dgm:t>
        <a:bodyPr/>
        <a:lstStyle/>
        <a:p>
          <a:endParaRPr lang="de-DE"/>
        </a:p>
      </dgm:t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3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9" presStyleCnt="18"/>
      <dgm:spPr/>
      <dgm:t>
        <a:bodyPr/>
        <a:lstStyle/>
        <a:p>
          <a:endParaRPr lang="de-DE"/>
        </a:p>
      </dgm:t>
    </dgm:pt>
    <dgm:pt modelId="{8C5F2555-2F42-4239-A488-325CB2BA49EF}" type="pres">
      <dgm:prSet presAssocID="{87E8AF8B-E1C8-46D4-A9D8-8474053E1C96}" presName="connTx" presStyleLbl="parChTrans1D4" presStyleIdx="9" presStyleCnt="18"/>
      <dgm:spPr/>
      <dgm:t>
        <a:bodyPr/>
        <a:lstStyle/>
        <a:p>
          <a:endParaRPr lang="de-DE"/>
        </a:p>
      </dgm:t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9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10" presStyleCnt="18"/>
      <dgm:spPr/>
      <dgm:t>
        <a:bodyPr/>
        <a:lstStyle/>
        <a:p>
          <a:endParaRPr lang="de-DE"/>
        </a:p>
      </dgm:t>
    </dgm:pt>
    <dgm:pt modelId="{66116082-73B0-4E83-990F-49DB96E712BA}" type="pres">
      <dgm:prSet presAssocID="{0C96B022-1DB3-4299-A1B3-434AD4AA51E0}" presName="connTx" presStyleLbl="parChTrans1D4" presStyleIdx="10" presStyleCnt="18"/>
      <dgm:spPr/>
      <dgm:t>
        <a:bodyPr/>
        <a:lstStyle/>
        <a:p>
          <a:endParaRPr lang="de-DE"/>
        </a:p>
      </dgm:t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10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11" presStyleCnt="18"/>
      <dgm:spPr/>
      <dgm:t>
        <a:bodyPr/>
        <a:lstStyle/>
        <a:p>
          <a:endParaRPr lang="de-DE"/>
        </a:p>
      </dgm:t>
    </dgm:pt>
    <dgm:pt modelId="{725E15FA-90F9-4E35-826B-30DD0CF739FD}" type="pres">
      <dgm:prSet presAssocID="{3B81CAF4-9D16-48A1-9D8D-DFBECAA3745A}" presName="connTx" presStyleLbl="parChTrans1D4" presStyleIdx="11" presStyleCnt="18"/>
      <dgm:spPr/>
      <dgm:t>
        <a:bodyPr/>
        <a:lstStyle/>
        <a:p>
          <a:endParaRPr lang="de-DE"/>
        </a:p>
      </dgm:t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11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0B7370-77A9-4697-8FF5-01AFF8CDD9E9}" type="pres">
      <dgm:prSet presAssocID="{9BDE72E1-BF43-4F78-84D3-A6934B7DA552}" presName="level3hierChild" presStyleCnt="0"/>
      <dgm:spPr/>
    </dgm:pt>
    <dgm:pt modelId="{47946EF7-F264-4E3C-B311-B985348EE10E}" type="pres">
      <dgm:prSet presAssocID="{3CC0BD60-A056-4793-9AC5-27E218F27ECA}" presName="conn2-1" presStyleLbl="parChTrans1D2" presStyleIdx="4" presStyleCnt="6"/>
      <dgm:spPr/>
      <dgm:t>
        <a:bodyPr/>
        <a:lstStyle/>
        <a:p>
          <a:endParaRPr lang="de-DE"/>
        </a:p>
      </dgm:t>
    </dgm:pt>
    <dgm:pt modelId="{00847546-A846-4329-B25D-FD5D3738479F}" type="pres">
      <dgm:prSet presAssocID="{3CC0BD60-A056-4793-9AC5-27E218F27ECA}" presName="connTx" presStyleLbl="parChTrans1D2" presStyleIdx="4" presStyleCnt="6"/>
      <dgm:spPr/>
      <dgm:t>
        <a:bodyPr/>
        <a:lstStyle/>
        <a:p>
          <a:endParaRPr lang="de-DE"/>
        </a:p>
      </dgm:t>
    </dgm:pt>
    <dgm:pt modelId="{B02C40C6-3066-4AC0-B337-0CFEB651D5FF}" type="pres">
      <dgm:prSet presAssocID="{2A9DD4B1-930E-4EC2-9C31-19B11392A756}" presName="root2" presStyleCnt="0"/>
      <dgm:spPr/>
    </dgm:pt>
    <dgm:pt modelId="{56788C08-4336-4F09-9441-DF43643A8723}" type="pres">
      <dgm:prSet presAssocID="{2A9DD4B1-930E-4EC2-9C31-19B11392A756}" presName="LevelTwoTextNode" presStyleLbl="node2" presStyleIdx="4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1EEED4-E017-48AC-8467-ED17E64AA787}" type="pres">
      <dgm:prSet presAssocID="{2A9DD4B1-930E-4EC2-9C31-19B11392A756}" presName="level3hierChild" presStyleCnt="0"/>
      <dgm:spPr/>
    </dgm:pt>
    <dgm:pt modelId="{B2171D87-FDEF-4641-BAD4-DA0793EDD850}" type="pres">
      <dgm:prSet presAssocID="{9521403C-63B2-431F-B744-A4F2AB1D1BFE}" presName="conn2-1" presStyleLbl="parChTrans1D3" presStyleIdx="4" presStyleCnt="6"/>
      <dgm:spPr/>
      <dgm:t>
        <a:bodyPr/>
        <a:lstStyle/>
        <a:p>
          <a:endParaRPr lang="de-DE"/>
        </a:p>
      </dgm:t>
    </dgm:pt>
    <dgm:pt modelId="{9C9C3F96-5517-4A3B-B341-7A596729D0C9}" type="pres">
      <dgm:prSet presAssocID="{9521403C-63B2-431F-B744-A4F2AB1D1BFE}" presName="connTx" presStyleLbl="parChTrans1D3" presStyleIdx="4" presStyleCnt="6"/>
      <dgm:spPr/>
      <dgm:t>
        <a:bodyPr/>
        <a:lstStyle/>
        <a:p>
          <a:endParaRPr lang="de-DE"/>
        </a:p>
      </dgm:t>
    </dgm:pt>
    <dgm:pt modelId="{5C8598FD-EDC3-470A-B7B2-D5C8A6C9AB81}" type="pres">
      <dgm:prSet presAssocID="{DCDFC1D3-E26E-4823-BF9E-0A39C69E05E8}" presName="root2" presStyleCnt="0"/>
      <dgm:spPr/>
    </dgm:pt>
    <dgm:pt modelId="{929E6407-F116-43DC-ADFC-8D07EA9B8C50}" type="pres">
      <dgm:prSet presAssocID="{DCDFC1D3-E26E-4823-BF9E-0A39C69E05E8}" presName="LevelTwoTextNode" presStyleLbl="node3" presStyleIdx="4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51BB94-BFCB-4466-A549-B2A8F7133971}" type="pres">
      <dgm:prSet presAssocID="{DCDFC1D3-E26E-4823-BF9E-0A39C69E05E8}" presName="level3hierChild" presStyleCnt="0"/>
      <dgm:spPr/>
    </dgm:pt>
    <dgm:pt modelId="{4DFC400D-B312-45D3-B803-1B4B5308179D}" type="pres">
      <dgm:prSet presAssocID="{DD31B1BF-00BD-4243-9038-D59F4B35EAAB}" presName="conn2-1" presStyleLbl="parChTrans1D4" presStyleIdx="12" presStyleCnt="18"/>
      <dgm:spPr/>
      <dgm:t>
        <a:bodyPr/>
        <a:lstStyle/>
        <a:p>
          <a:endParaRPr lang="de-DE"/>
        </a:p>
      </dgm:t>
    </dgm:pt>
    <dgm:pt modelId="{59C05C73-5411-4E04-9379-7C2F4B695083}" type="pres">
      <dgm:prSet presAssocID="{DD31B1BF-00BD-4243-9038-D59F4B35EAAB}" presName="connTx" presStyleLbl="parChTrans1D4" presStyleIdx="12" presStyleCnt="18"/>
      <dgm:spPr/>
      <dgm:t>
        <a:bodyPr/>
        <a:lstStyle/>
        <a:p>
          <a:endParaRPr lang="de-DE"/>
        </a:p>
      </dgm:t>
    </dgm:pt>
    <dgm:pt modelId="{652EA066-0DDF-470B-992A-769078082FCD}" type="pres">
      <dgm:prSet presAssocID="{99A2D247-4A11-4C2C-8A15-FAB9EA86E64B}" presName="root2" presStyleCnt="0"/>
      <dgm:spPr/>
    </dgm:pt>
    <dgm:pt modelId="{93709188-75E5-4D93-BF06-7D777C7C0810}" type="pres">
      <dgm:prSet presAssocID="{99A2D247-4A11-4C2C-8A15-FAB9EA86E64B}" presName="LevelTwoTextNode" presStyleLbl="node4" presStyleIdx="12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D88C38-0546-4A6A-B259-36274905324D}" type="pres">
      <dgm:prSet presAssocID="{99A2D247-4A11-4C2C-8A15-FAB9EA86E64B}" presName="level3hierChild" presStyleCnt="0"/>
      <dgm:spPr/>
    </dgm:pt>
    <dgm:pt modelId="{64E50B42-8CF0-4A49-A650-C7BC571A3CB4}" type="pres">
      <dgm:prSet presAssocID="{03D89A1D-7AE9-4363-810B-D491F5E75EEE}" presName="conn2-1" presStyleLbl="parChTrans1D4" presStyleIdx="13" presStyleCnt="18"/>
      <dgm:spPr/>
      <dgm:t>
        <a:bodyPr/>
        <a:lstStyle/>
        <a:p>
          <a:endParaRPr lang="de-DE"/>
        </a:p>
      </dgm:t>
    </dgm:pt>
    <dgm:pt modelId="{69BC903A-F1E8-4C77-8F3B-6562A9BED18D}" type="pres">
      <dgm:prSet presAssocID="{03D89A1D-7AE9-4363-810B-D491F5E75EEE}" presName="connTx" presStyleLbl="parChTrans1D4" presStyleIdx="13" presStyleCnt="18"/>
      <dgm:spPr/>
      <dgm:t>
        <a:bodyPr/>
        <a:lstStyle/>
        <a:p>
          <a:endParaRPr lang="de-DE"/>
        </a:p>
      </dgm:t>
    </dgm:pt>
    <dgm:pt modelId="{CABAACFE-C464-40A0-91DC-AA23F7A0427E}" type="pres">
      <dgm:prSet presAssocID="{CD758CC3-EDCF-464F-842F-AE193AF95264}" presName="root2" presStyleCnt="0"/>
      <dgm:spPr/>
    </dgm:pt>
    <dgm:pt modelId="{9F5BE34D-4B7A-45EA-9487-CAF5D797132C}" type="pres">
      <dgm:prSet presAssocID="{CD758CC3-EDCF-464F-842F-AE193AF95264}" presName="LevelTwoTextNode" presStyleLbl="node4" presStyleIdx="13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3E726D-982E-497C-9FD4-C9DF782E2CDC}" type="pres">
      <dgm:prSet presAssocID="{CD758CC3-EDCF-464F-842F-AE193AF95264}" presName="level3hierChild" presStyleCnt="0"/>
      <dgm:spPr/>
    </dgm:pt>
    <dgm:pt modelId="{616C8AA4-CEFF-4DDB-A0CB-8E6C4CA4BB77}" type="pres">
      <dgm:prSet presAssocID="{1B9B70F2-556C-4576-8183-C95F6404D97D}" presName="conn2-1" presStyleLbl="parChTrans1D4" presStyleIdx="14" presStyleCnt="18"/>
      <dgm:spPr/>
      <dgm:t>
        <a:bodyPr/>
        <a:lstStyle/>
        <a:p>
          <a:endParaRPr lang="de-DE"/>
        </a:p>
      </dgm:t>
    </dgm:pt>
    <dgm:pt modelId="{68629B52-AC75-4CB5-9023-A552CCF96B3E}" type="pres">
      <dgm:prSet presAssocID="{1B9B70F2-556C-4576-8183-C95F6404D97D}" presName="connTx" presStyleLbl="parChTrans1D4" presStyleIdx="14" presStyleCnt="18"/>
      <dgm:spPr/>
      <dgm:t>
        <a:bodyPr/>
        <a:lstStyle/>
        <a:p>
          <a:endParaRPr lang="de-DE"/>
        </a:p>
      </dgm:t>
    </dgm:pt>
    <dgm:pt modelId="{ABC1848B-0666-49C9-AE90-39C31B0DF5F6}" type="pres">
      <dgm:prSet presAssocID="{67DFAF82-A501-4912-8DA4-CBB58EFF33DC}" presName="root2" presStyleCnt="0"/>
      <dgm:spPr/>
    </dgm:pt>
    <dgm:pt modelId="{15FB025D-AD5D-45A5-8DC5-540D2AFABD73}" type="pres">
      <dgm:prSet presAssocID="{67DFAF82-A501-4912-8DA4-CBB58EFF33DC}" presName="LevelTwoTextNode" presStyleLbl="node4" presStyleIdx="14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7F981E-5AD6-46D5-8EC5-9D67D98529D5}" type="pres">
      <dgm:prSet presAssocID="{67DFAF82-A501-4912-8DA4-CBB58EFF33DC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5" presStyleCnt="6"/>
      <dgm:spPr/>
      <dgm:t>
        <a:bodyPr/>
        <a:lstStyle/>
        <a:p>
          <a:endParaRPr lang="de-DE"/>
        </a:p>
      </dgm:t>
    </dgm:pt>
    <dgm:pt modelId="{52B3F852-B604-4446-80E1-7D1B1BA3DEE7}" type="pres">
      <dgm:prSet presAssocID="{6AB28E9D-96A6-4B93-9877-C7E9E504188C}" presName="connTx" presStyleLbl="parChTrans1D2" presStyleIdx="5" presStyleCnt="6"/>
      <dgm:spPr/>
      <dgm:t>
        <a:bodyPr/>
        <a:lstStyle/>
        <a:p>
          <a:endParaRPr lang="de-DE"/>
        </a:p>
      </dgm:t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5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5" presStyleCnt="6"/>
      <dgm:spPr/>
      <dgm:t>
        <a:bodyPr/>
        <a:lstStyle/>
        <a:p>
          <a:endParaRPr lang="de-DE"/>
        </a:p>
      </dgm:t>
    </dgm:pt>
    <dgm:pt modelId="{5B509771-6DC6-4113-827E-346513B4DFD8}" type="pres">
      <dgm:prSet presAssocID="{8C33F70E-01BC-49F6-BB18-047CBAF9CA80}" presName="connTx" presStyleLbl="parChTrans1D3" presStyleIdx="5" presStyleCnt="6"/>
      <dgm:spPr/>
      <dgm:t>
        <a:bodyPr/>
        <a:lstStyle/>
        <a:p>
          <a:endParaRPr lang="de-DE"/>
        </a:p>
      </dgm:t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5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15" presStyleCnt="18"/>
      <dgm:spPr/>
      <dgm:t>
        <a:bodyPr/>
        <a:lstStyle/>
        <a:p>
          <a:endParaRPr lang="de-DE"/>
        </a:p>
      </dgm:t>
    </dgm:pt>
    <dgm:pt modelId="{F012ED38-D195-4F7C-96C0-693D9887255D}" type="pres">
      <dgm:prSet presAssocID="{9450D9B0-1FE1-4D57-91CA-466B6BD50947}" presName="connTx" presStyleLbl="parChTrans1D4" presStyleIdx="15" presStyleCnt="18"/>
      <dgm:spPr/>
      <dgm:t>
        <a:bodyPr/>
        <a:lstStyle/>
        <a:p>
          <a:endParaRPr lang="de-DE"/>
        </a:p>
      </dgm:t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15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16" presStyleCnt="18"/>
      <dgm:spPr/>
      <dgm:t>
        <a:bodyPr/>
        <a:lstStyle/>
        <a:p>
          <a:endParaRPr lang="de-DE"/>
        </a:p>
      </dgm:t>
    </dgm:pt>
    <dgm:pt modelId="{AE34FC8E-4C9F-4E8B-8265-82A2C64BDB15}" type="pres">
      <dgm:prSet presAssocID="{896299DA-C895-4AA6-8C8A-4841FC944774}" presName="connTx" presStyleLbl="parChTrans1D4" presStyleIdx="16" presStyleCnt="18"/>
      <dgm:spPr/>
      <dgm:t>
        <a:bodyPr/>
        <a:lstStyle/>
        <a:p>
          <a:endParaRPr lang="de-DE"/>
        </a:p>
      </dgm:t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16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17" presStyleCnt="18"/>
      <dgm:spPr/>
      <dgm:t>
        <a:bodyPr/>
        <a:lstStyle/>
        <a:p>
          <a:endParaRPr lang="de-DE"/>
        </a:p>
      </dgm:t>
    </dgm:pt>
    <dgm:pt modelId="{C07A03A4-7384-4509-AE53-1F1D8F19A1D8}" type="pres">
      <dgm:prSet presAssocID="{02355DDC-3866-4ACD-86C7-670EDE267915}" presName="connTx" presStyleLbl="parChTrans1D4" presStyleIdx="17" presStyleCnt="18"/>
      <dgm:spPr/>
      <dgm:t>
        <a:bodyPr/>
        <a:lstStyle/>
        <a:p>
          <a:endParaRPr lang="de-DE"/>
        </a:p>
      </dgm:t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17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1678CDF0-95AE-4E87-82BE-5F1A0C3F8F3D}" type="presOf" srcId="{1B9B70F2-556C-4576-8183-C95F6404D97D}" destId="{616C8AA4-CEFF-4DDB-A0CB-8E6C4CA4BB77}" srcOrd="0" destOrd="0" presId="urn:microsoft.com/office/officeart/2008/layout/HorizontalMultiLevelHierarchy"/>
    <dgm:cxn modelId="{851A64F7-17B3-462E-9FCC-6FDDCEC6AA81}" type="presOf" srcId="{9521403C-63B2-431F-B744-A4F2AB1D1BFE}" destId="{B2171D87-FDEF-4641-BAD4-DA0793EDD850}" srcOrd="0" destOrd="0" presId="urn:microsoft.com/office/officeart/2008/layout/HorizontalMultiLevelHierarchy"/>
    <dgm:cxn modelId="{6B8F2CCB-7A55-41F8-8847-128787BA28A3}" type="presOf" srcId="{3CC0BD60-A056-4793-9AC5-27E218F27ECA}" destId="{00847546-A846-4329-B25D-FD5D3738479F}" srcOrd="1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62CE4023-ABF4-0042-B233-1481D0B74685}" srcId="{987D033F-593C-2D46-B6A7-4363DC4624DE}" destId="{CD536C25-8EE1-224B-B7CF-DB27B8D7402A}" srcOrd="1" destOrd="0" parTransId="{FF7C8121-8932-A84C-AC80-B517279E4091}" sibTransId="{60469999-90B7-5449-9770-A9A355E972AC}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0F9625DA-3163-48EA-A697-578E51CD9D9E}" type="presOf" srcId="{99A2D247-4A11-4C2C-8A15-FAB9EA86E64B}" destId="{93709188-75E5-4D93-BF06-7D777C7C0810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95213736-0FF8-4DB4-8DCF-49A3230A1AAF}" srcId="{D4D11324-753B-A549-9533-DC043CA50B0A}" destId="{2A9DD4B1-930E-4EC2-9C31-19B11392A756}" srcOrd="1" destOrd="0" parTransId="{3CC0BD60-A056-4793-9AC5-27E218F27ECA}" sibTransId="{757EFFC4-C6DA-4681-A1E7-3242D9D5250A}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390BB2C5-F2A4-4693-A477-1228FF4A43C4}" type="presOf" srcId="{03D89A1D-7AE9-4363-810B-D491F5E75EEE}" destId="{64E50B42-8CF0-4A49-A650-C7BC571A3CB4}" srcOrd="0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7A732ACE-6E28-9545-B8F8-53320E696771}" srcId="{987D033F-593C-2D46-B6A7-4363DC4624DE}" destId="{2A674ACF-5D7F-AF4A-B160-7258FCB514C4}" srcOrd="0" destOrd="0" parTransId="{47F4D747-E875-EA40-A558-023F49D3439B}" sibTransId="{968E850A-C4E0-EA49-81AD-63DA2FD50316}"/>
    <dgm:cxn modelId="{163AAE1A-AF7E-468F-977D-E2F0A15FC7A1}" type="presOf" srcId="{DCDFC1D3-E26E-4823-BF9E-0A39C69E05E8}" destId="{929E6407-F116-43DC-ADFC-8D07EA9B8C50}" srcOrd="0" destOrd="0" presId="urn:microsoft.com/office/officeart/2008/layout/HorizontalMultiLevelHierarchy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F3E20039-56C7-46C8-BAF0-AE36E860C60F}" type="presOf" srcId="{3CC0BD60-A056-4793-9AC5-27E218F27ECA}" destId="{47946EF7-F264-4E3C-B311-B985348EE10E}" srcOrd="0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0B0B6005-10B1-46CD-8FE6-876FFBE759CF}" srcId="{2A9DD4B1-930E-4EC2-9C31-19B11392A756}" destId="{DCDFC1D3-E26E-4823-BF9E-0A39C69E05E8}" srcOrd="0" destOrd="0" parTransId="{9521403C-63B2-431F-B744-A4F2AB1D1BFE}" sibTransId="{6F372E34-5670-4765-AA35-588EE9A3403E}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22356506-4873-4F03-B81C-FDE82E3150AF}" type="presOf" srcId="{67DFAF82-A501-4912-8DA4-CBB58EFF33DC}" destId="{15FB025D-AD5D-45A5-8DC5-540D2AFABD73}" srcOrd="0" destOrd="0" presId="urn:microsoft.com/office/officeart/2008/layout/HorizontalMultiLevelHierarchy"/>
    <dgm:cxn modelId="{3AC33135-85FA-4285-8D1C-6E55AD217CAB}" type="presOf" srcId="{9521403C-63B2-431F-B744-A4F2AB1D1BFE}" destId="{9C9C3F96-5517-4A3B-B341-7A596729D0C9}" srcOrd="1" destOrd="0" presId="urn:microsoft.com/office/officeart/2008/layout/HorizontalMultiLevelHierarchy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AE400BBE-D0E0-4474-BA2A-0D12A54A8CBC}" srcId="{D4D11324-753B-A549-9533-DC043CA50B0A}" destId="{067B5F38-E82E-4B31-BB5B-684ABDE83FCB}" srcOrd="0" destOrd="0" parTransId="{D28D7262-15F9-46F8-BAAC-B6874159722F}" sibTransId="{5161C7D6-C840-4611-9AF1-007154E9E7D2}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123067B0-19AF-4EAC-A90A-7BD6603368B1}" srcId="{D4D11324-753B-A549-9533-DC043CA50B0A}" destId="{4D769633-3C1A-49C4-A8CB-5FB208691A23}" srcOrd="2" destOrd="0" parTransId="{6AB28E9D-96A6-4B93-9877-C7E9E504188C}" sibTransId="{71D6932B-DDED-4674-B36D-9F96EC7FFC40}"/>
    <dgm:cxn modelId="{5029732D-57C8-421D-A398-9410C1000D11}" type="presOf" srcId="{CD758CC3-EDCF-464F-842F-AE193AF95264}" destId="{9F5BE34D-4B7A-45EA-9487-CAF5D797132C}" srcOrd="0" destOrd="0" presId="urn:microsoft.com/office/officeart/2008/layout/HorizontalMultiLevelHierarchy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3345E169-76E3-4823-81F6-4D20C42923F5}" type="presOf" srcId="{1B9B70F2-556C-4576-8183-C95F6404D97D}" destId="{68629B52-AC75-4CB5-9023-A552CCF96B3E}" srcOrd="1" destOrd="0" presId="urn:microsoft.com/office/officeart/2008/layout/HorizontalMultiLevelHierarchy"/>
    <dgm:cxn modelId="{17473B41-7557-4BBD-9FD7-75E40F7FD79F}" srcId="{99A2D247-4A11-4C2C-8A15-FAB9EA86E64B}" destId="{CD758CC3-EDCF-464F-842F-AE193AF95264}" srcOrd="0" destOrd="0" parTransId="{03D89A1D-7AE9-4363-810B-D491F5E75EEE}" sibTransId="{419EC5F1-993A-4885-95CC-A46CDD1254D1}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8623B0FE-7B47-4F43-B8CC-D19995E17D24}" srcId="{CD758CC3-EDCF-464F-842F-AE193AF95264}" destId="{67DFAF82-A501-4912-8DA4-CBB58EFF33DC}" srcOrd="0" destOrd="0" parTransId="{1B9B70F2-556C-4576-8183-C95F6404D97D}" sibTransId="{8AA02FB5-B572-419B-BA9D-DD30F8A27220}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77F736F1-F167-4027-8E7F-1AA179A23ED5}" type="presOf" srcId="{DD31B1BF-00BD-4243-9038-D59F4B35EAAB}" destId="{4DFC400D-B312-45D3-B803-1B4B5308179D}" srcOrd="0" destOrd="0" presId="urn:microsoft.com/office/officeart/2008/layout/HorizontalMultiLevelHierarchy"/>
    <dgm:cxn modelId="{C41FF025-5BB1-478B-A49F-73404C819949}" type="presOf" srcId="{03D89A1D-7AE9-4363-810B-D491F5E75EEE}" destId="{69BC903A-F1E8-4C77-8F3B-6562A9BED18D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1C46E79F-08A7-45C3-9510-7563DB07F546}" type="presOf" srcId="{2A9DD4B1-930E-4EC2-9C31-19B11392A756}" destId="{56788C08-4336-4F09-9441-DF43643A8723}" srcOrd="0" destOrd="0" presId="urn:microsoft.com/office/officeart/2008/layout/HorizontalMultiLevelHierarchy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039630A2-9F10-4F11-98E1-DAB39FB37373}" srcId="{DCDFC1D3-E26E-4823-BF9E-0A39C69E05E8}" destId="{99A2D247-4A11-4C2C-8A15-FAB9EA86E64B}" srcOrd="0" destOrd="0" parTransId="{DD31B1BF-00BD-4243-9038-D59F4B35EAAB}" sibTransId="{16E2DF20-DE3F-4A46-AFC7-3D0A69D1B0CB}"/>
    <dgm:cxn modelId="{A1E1031A-6BA3-42B0-9180-03946E8AA65B}" type="presOf" srcId="{DD31B1BF-00BD-4243-9038-D59F4B35EAAB}" destId="{59C05C73-5411-4E04-9379-7C2F4B695083}" srcOrd="1" destOrd="0" presId="urn:microsoft.com/office/officeart/2008/layout/HorizontalMultiLevelHierarchy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3E77EA34-8991-7747-BA51-4604AC758473}" srcId="{174C40E0-94C1-1044-AF4F-68DF81B887F8}" destId="{D4D11324-753B-A549-9533-DC043CA50B0A}" srcOrd="2" destOrd="0" parTransId="{23E5FC1A-8424-384D-BF48-0CF9CDC57CDD}" sibTransId="{A0D3B0E9-4A88-4740-9469-24570803BE13}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0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1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2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3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2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0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1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541F81AC-05D8-4CB6-B20C-EA6BB2148E13}" type="presParOf" srcId="{E15E5205-20DF-4A4A-903C-1ED9F93988E4}" destId="{47946EF7-F264-4E3C-B311-B985348EE10E}" srcOrd="2" destOrd="0" presId="urn:microsoft.com/office/officeart/2008/layout/HorizontalMultiLevelHierarchy"/>
    <dgm:cxn modelId="{D6D2FD8F-5A2C-4944-9FF9-169FF05CBB8B}" type="presParOf" srcId="{47946EF7-F264-4E3C-B311-B985348EE10E}" destId="{00847546-A846-4329-B25D-FD5D3738479F}" srcOrd="0" destOrd="0" presId="urn:microsoft.com/office/officeart/2008/layout/HorizontalMultiLevelHierarchy"/>
    <dgm:cxn modelId="{F92C7719-B995-4325-B434-E2E824118C57}" type="presParOf" srcId="{E15E5205-20DF-4A4A-903C-1ED9F93988E4}" destId="{B02C40C6-3066-4AC0-B337-0CFEB651D5FF}" srcOrd="3" destOrd="0" presId="urn:microsoft.com/office/officeart/2008/layout/HorizontalMultiLevelHierarchy"/>
    <dgm:cxn modelId="{A7DDB1ED-B8DA-4AD4-897A-6919CCBADD01}" type="presParOf" srcId="{B02C40C6-3066-4AC0-B337-0CFEB651D5FF}" destId="{56788C08-4336-4F09-9441-DF43643A8723}" srcOrd="0" destOrd="0" presId="urn:microsoft.com/office/officeart/2008/layout/HorizontalMultiLevelHierarchy"/>
    <dgm:cxn modelId="{C21A697E-D2BC-4BA6-A436-261764A1DADC}" type="presParOf" srcId="{B02C40C6-3066-4AC0-B337-0CFEB651D5FF}" destId="{2F1EEED4-E017-48AC-8467-ED17E64AA787}" srcOrd="1" destOrd="0" presId="urn:microsoft.com/office/officeart/2008/layout/HorizontalMultiLevelHierarchy"/>
    <dgm:cxn modelId="{9EC18EA2-2502-4CF8-B121-FD362A58FE9C}" type="presParOf" srcId="{2F1EEED4-E017-48AC-8467-ED17E64AA787}" destId="{B2171D87-FDEF-4641-BAD4-DA0793EDD850}" srcOrd="0" destOrd="0" presId="urn:microsoft.com/office/officeart/2008/layout/HorizontalMultiLevelHierarchy"/>
    <dgm:cxn modelId="{63C96438-9BF4-47F0-9959-CC6987FDB42E}" type="presParOf" srcId="{B2171D87-FDEF-4641-BAD4-DA0793EDD850}" destId="{9C9C3F96-5517-4A3B-B341-7A596729D0C9}" srcOrd="0" destOrd="0" presId="urn:microsoft.com/office/officeart/2008/layout/HorizontalMultiLevelHierarchy"/>
    <dgm:cxn modelId="{4D32DE63-AEEE-4478-8C01-042701FA87A1}" type="presParOf" srcId="{2F1EEED4-E017-48AC-8467-ED17E64AA787}" destId="{5C8598FD-EDC3-470A-B7B2-D5C8A6C9AB81}" srcOrd="1" destOrd="0" presId="urn:microsoft.com/office/officeart/2008/layout/HorizontalMultiLevelHierarchy"/>
    <dgm:cxn modelId="{0BF9E95B-BFB2-4A0E-82BD-6454CEEAAD23}" type="presParOf" srcId="{5C8598FD-EDC3-470A-B7B2-D5C8A6C9AB81}" destId="{929E6407-F116-43DC-ADFC-8D07EA9B8C50}" srcOrd="0" destOrd="0" presId="urn:microsoft.com/office/officeart/2008/layout/HorizontalMultiLevelHierarchy"/>
    <dgm:cxn modelId="{48A784CA-6140-43BB-BEB4-7DC6CE84025C}" type="presParOf" srcId="{5C8598FD-EDC3-470A-B7B2-D5C8A6C9AB81}" destId="{3C51BB94-BFCB-4466-A549-B2A8F7133971}" srcOrd="1" destOrd="0" presId="urn:microsoft.com/office/officeart/2008/layout/HorizontalMultiLevelHierarchy"/>
    <dgm:cxn modelId="{1B19CE57-E689-4925-BD71-9EA4C3A04FD8}" type="presParOf" srcId="{3C51BB94-BFCB-4466-A549-B2A8F7133971}" destId="{4DFC400D-B312-45D3-B803-1B4B5308179D}" srcOrd="0" destOrd="0" presId="urn:microsoft.com/office/officeart/2008/layout/HorizontalMultiLevelHierarchy"/>
    <dgm:cxn modelId="{5138A671-ED74-4BB6-BCE1-412A1C4139D9}" type="presParOf" srcId="{4DFC400D-B312-45D3-B803-1B4B5308179D}" destId="{59C05C73-5411-4E04-9379-7C2F4B695083}" srcOrd="0" destOrd="0" presId="urn:microsoft.com/office/officeart/2008/layout/HorizontalMultiLevelHierarchy"/>
    <dgm:cxn modelId="{4E07CE56-1375-4247-9D04-841DD55FED68}" type="presParOf" srcId="{3C51BB94-BFCB-4466-A549-B2A8F7133971}" destId="{652EA066-0DDF-470B-992A-769078082FCD}" srcOrd="1" destOrd="0" presId="urn:microsoft.com/office/officeart/2008/layout/HorizontalMultiLevelHierarchy"/>
    <dgm:cxn modelId="{48B93EB9-0104-4A8C-8965-67865BCCA281}" type="presParOf" srcId="{652EA066-0DDF-470B-992A-769078082FCD}" destId="{93709188-75E5-4D93-BF06-7D777C7C0810}" srcOrd="0" destOrd="0" presId="urn:microsoft.com/office/officeart/2008/layout/HorizontalMultiLevelHierarchy"/>
    <dgm:cxn modelId="{0EC2FDA5-3A33-4F88-A447-B86130CC8B49}" type="presParOf" srcId="{652EA066-0DDF-470B-992A-769078082FCD}" destId="{F9D88C38-0546-4A6A-B259-36274905324D}" srcOrd="1" destOrd="0" presId="urn:microsoft.com/office/officeart/2008/layout/HorizontalMultiLevelHierarchy"/>
    <dgm:cxn modelId="{4D124464-77F3-460B-9E78-F5CF195D504D}" type="presParOf" srcId="{F9D88C38-0546-4A6A-B259-36274905324D}" destId="{64E50B42-8CF0-4A49-A650-C7BC571A3CB4}" srcOrd="0" destOrd="0" presId="urn:microsoft.com/office/officeart/2008/layout/HorizontalMultiLevelHierarchy"/>
    <dgm:cxn modelId="{89006727-91F3-4EB6-91BD-76CF48E32951}" type="presParOf" srcId="{64E50B42-8CF0-4A49-A650-C7BC571A3CB4}" destId="{69BC903A-F1E8-4C77-8F3B-6562A9BED18D}" srcOrd="0" destOrd="0" presId="urn:microsoft.com/office/officeart/2008/layout/HorizontalMultiLevelHierarchy"/>
    <dgm:cxn modelId="{A86DF439-38C5-40D2-9079-741E51418BE4}" type="presParOf" srcId="{F9D88C38-0546-4A6A-B259-36274905324D}" destId="{CABAACFE-C464-40A0-91DC-AA23F7A0427E}" srcOrd="1" destOrd="0" presId="urn:microsoft.com/office/officeart/2008/layout/HorizontalMultiLevelHierarchy"/>
    <dgm:cxn modelId="{F63D2EEC-F48D-4461-B044-DE51A93C69C4}" type="presParOf" srcId="{CABAACFE-C464-40A0-91DC-AA23F7A0427E}" destId="{9F5BE34D-4B7A-45EA-9487-CAF5D797132C}" srcOrd="0" destOrd="0" presId="urn:microsoft.com/office/officeart/2008/layout/HorizontalMultiLevelHierarchy"/>
    <dgm:cxn modelId="{8952954D-26AE-4C9E-A8B3-085996AD203F}" type="presParOf" srcId="{CABAACFE-C464-40A0-91DC-AA23F7A0427E}" destId="{883E726D-982E-497C-9FD4-C9DF782E2CDC}" srcOrd="1" destOrd="0" presId="urn:microsoft.com/office/officeart/2008/layout/HorizontalMultiLevelHierarchy"/>
    <dgm:cxn modelId="{437813D5-A11B-4DCB-B9DD-B5E7A89AD9BC}" type="presParOf" srcId="{883E726D-982E-497C-9FD4-C9DF782E2CDC}" destId="{616C8AA4-CEFF-4DDB-A0CB-8E6C4CA4BB77}" srcOrd="0" destOrd="0" presId="urn:microsoft.com/office/officeart/2008/layout/HorizontalMultiLevelHierarchy"/>
    <dgm:cxn modelId="{BE7C5F48-7332-4576-A5E6-058CF60201AE}" type="presParOf" srcId="{616C8AA4-CEFF-4DDB-A0CB-8E6C4CA4BB77}" destId="{68629B52-AC75-4CB5-9023-A552CCF96B3E}" srcOrd="0" destOrd="0" presId="urn:microsoft.com/office/officeart/2008/layout/HorizontalMultiLevelHierarchy"/>
    <dgm:cxn modelId="{F8848E86-5F4E-40CC-9886-3D615807C288}" type="presParOf" srcId="{883E726D-982E-497C-9FD4-C9DF782E2CDC}" destId="{ABC1848B-0666-49C9-AE90-39C31B0DF5F6}" srcOrd="1" destOrd="0" presId="urn:microsoft.com/office/officeart/2008/layout/HorizontalMultiLevelHierarchy"/>
    <dgm:cxn modelId="{19823A00-6889-4ABB-BC7A-269E39D892FD}" type="presParOf" srcId="{ABC1848B-0666-49C9-AE90-39C31B0DF5F6}" destId="{15FB025D-AD5D-45A5-8DC5-540D2AFABD73}" srcOrd="0" destOrd="0" presId="urn:microsoft.com/office/officeart/2008/layout/HorizontalMultiLevelHierarchy"/>
    <dgm:cxn modelId="{1EEF049F-D82B-4611-BCFF-A81EF8510D7A}" type="presParOf" srcId="{ABC1848B-0666-49C9-AE90-39C31B0DF5F6}" destId="{967F981E-5AD6-46D5-8EC5-9D67D98529D5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4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5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504664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568776" y="4235696"/>
        <a:ext cx="6748" cy="6748"/>
      </dsp:txXfrm>
    </dsp:sp>
    <dsp:sp modelId="{76466671-16DE-4762-A4AE-2FE80A9FC155}">
      <dsp:nvSpPr>
        <dsp:cNvPr id="0" name=""/>
        <dsp:cNvSpPr/>
      </dsp:nvSpPr>
      <dsp:spPr>
        <a:xfrm>
          <a:off x="5110466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174578" y="4235696"/>
        <a:ext cx="6748" cy="6748"/>
      </dsp:txXfrm>
    </dsp:sp>
    <dsp:sp modelId="{D77D84B3-DBAC-49AE-A8E7-5AECA0B67ACC}">
      <dsp:nvSpPr>
        <dsp:cNvPr id="0" name=""/>
        <dsp:cNvSpPr/>
      </dsp:nvSpPr>
      <dsp:spPr>
        <a:xfrm>
          <a:off x="3716267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80380" y="4235696"/>
        <a:ext cx="6748" cy="6748"/>
      </dsp:txXfrm>
    </dsp:sp>
    <dsp:sp modelId="{746393F1-950E-4894-8652-0FC99DD494C3}">
      <dsp:nvSpPr>
        <dsp:cNvPr id="0" name=""/>
        <dsp:cNvSpPr/>
      </dsp:nvSpPr>
      <dsp:spPr>
        <a:xfrm>
          <a:off x="2322069" y="419335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86181" y="4235696"/>
        <a:ext cx="6748" cy="6748"/>
      </dsp:txXfrm>
    </dsp:sp>
    <dsp:sp modelId="{6BC92207-9C4A-435C-93FD-531FD7A173B1}">
      <dsp:nvSpPr>
        <dsp:cNvPr id="0" name=""/>
        <dsp:cNvSpPr/>
      </dsp:nvSpPr>
      <dsp:spPr>
        <a:xfrm>
          <a:off x="927871" y="3891343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86" y="0"/>
              </a:lnTo>
              <a:lnTo>
                <a:pt x="67486" y="347726"/>
              </a:lnTo>
              <a:lnTo>
                <a:pt x="134973" y="3477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986032" y="4055882"/>
        <a:ext cx="18650" cy="18650"/>
      </dsp:txXfrm>
    </dsp:sp>
    <dsp:sp modelId="{8BC6CA35-1A24-417C-B551-6BD6AE41ADA8}">
      <dsp:nvSpPr>
        <dsp:cNvPr id="0" name=""/>
        <dsp:cNvSpPr/>
      </dsp:nvSpPr>
      <dsp:spPr>
        <a:xfrm>
          <a:off x="6512499" y="3845623"/>
          <a:ext cx="127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713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572890" y="3888165"/>
        <a:ext cx="6356" cy="6356"/>
      </dsp:txXfrm>
    </dsp:sp>
    <dsp:sp modelId="{3A6E2BD3-A377-4205-A4F7-E66EA629F1EC}">
      <dsp:nvSpPr>
        <dsp:cNvPr id="0" name=""/>
        <dsp:cNvSpPr/>
      </dsp:nvSpPr>
      <dsp:spPr>
        <a:xfrm>
          <a:off x="5118301" y="384562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182413" y="3887969"/>
        <a:ext cx="6748" cy="6748"/>
      </dsp:txXfrm>
    </dsp:sp>
    <dsp:sp modelId="{CBAC0927-A24F-4209-9BB6-CB011F6B6F08}">
      <dsp:nvSpPr>
        <dsp:cNvPr id="0" name=""/>
        <dsp:cNvSpPr/>
      </dsp:nvSpPr>
      <dsp:spPr>
        <a:xfrm>
          <a:off x="3724103" y="384562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88215" y="3887969"/>
        <a:ext cx="6748" cy="6748"/>
      </dsp:txXfrm>
    </dsp:sp>
    <dsp:sp modelId="{6AEC77B9-DA00-402E-9C89-4D229C7E4902}">
      <dsp:nvSpPr>
        <dsp:cNvPr id="0" name=""/>
        <dsp:cNvSpPr/>
      </dsp:nvSpPr>
      <dsp:spPr>
        <a:xfrm>
          <a:off x="2329904" y="384562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94016" y="3887969"/>
        <a:ext cx="6748" cy="6748"/>
      </dsp:txXfrm>
    </dsp:sp>
    <dsp:sp modelId="{21A7AD58-07B3-464A-892D-5785CC4F60A7}">
      <dsp:nvSpPr>
        <dsp:cNvPr id="0" name=""/>
        <dsp:cNvSpPr/>
      </dsp:nvSpPr>
      <dsp:spPr>
        <a:xfrm>
          <a:off x="927871" y="3845623"/>
          <a:ext cx="142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808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995705" y="3887773"/>
        <a:ext cx="7140" cy="7140"/>
      </dsp:txXfrm>
    </dsp:sp>
    <dsp:sp modelId="{C0093051-00DE-5549-A212-35C4D5FDFC1B}">
      <dsp:nvSpPr>
        <dsp:cNvPr id="0" name=""/>
        <dsp:cNvSpPr/>
      </dsp:nvSpPr>
      <dsp:spPr>
        <a:xfrm>
          <a:off x="6504664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04664" y="3476130"/>
        <a:ext cx="134973" cy="134973"/>
      </dsp:txXfrm>
    </dsp:sp>
    <dsp:sp modelId="{69D46CC5-EF95-CF46-B55B-E45E9CCD168F}">
      <dsp:nvSpPr>
        <dsp:cNvPr id="0" name=""/>
        <dsp:cNvSpPr/>
      </dsp:nvSpPr>
      <dsp:spPr>
        <a:xfrm>
          <a:off x="5110466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10466" y="3476130"/>
        <a:ext cx="134973" cy="134973"/>
      </dsp:txXfrm>
    </dsp:sp>
    <dsp:sp modelId="{FFD40B27-C899-334E-A922-241C7C565FE5}">
      <dsp:nvSpPr>
        <dsp:cNvPr id="0" name=""/>
        <dsp:cNvSpPr/>
      </dsp:nvSpPr>
      <dsp:spPr>
        <a:xfrm>
          <a:off x="3716267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6267" y="3476130"/>
        <a:ext cx="134973" cy="134973"/>
      </dsp:txXfrm>
    </dsp:sp>
    <dsp:sp modelId="{CFB56EDE-608C-1A41-AE2F-35FA26B07942}">
      <dsp:nvSpPr>
        <dsp:cNvPr id="0" name=""/>
        <dsp:cNvSpPr/>
      </dsp:nvSpPr>
      <dsp:spPr>
        <a:xfrm>
          <a:off x="2322069" y="349789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22069" y="3476130"/>
        <a:ext cx="134973" cy="134973"/>
      </dsp:txXfrm>
    </dsp:sp>
    <dsp:sp modelId="{F2295DE5-27EB-CC40-AA49-60087E6716BE}">
      <dsp:nvSpPr>
        <dsp:cNvPr id="0" name=""/>
        <dsp:cNvSpPr/>
      </dsp:nvSpPr>
      <dsp:spPr>
        <a:xfrm>
          <a:off x="927871" y="3543617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347726"/>
              </a:moveTo>
              <a:lnTo>
                <a:pt x="67486" y="347726"/>
              </a:lnTo>
              <a:lnTo>
                <a:pt x="67486" y="0"/>
              </a:lnTo>
              <a:lnTo>
                <a:pt x="13497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08855" y="3530978"/>
        <a:ext cx="373003" cy="373003"/>
      </dsp:txXfrm>
    </dsp:sp>
    <dsp:sp modelId="{E56B58BC-FDF2-DD40-804F-5F3929C445A3}">
      <dsp:nvSpPr>
        <dsp:cNvPr id="0" name=""/>
        <dsp:cNvSpPr/>
      </dsp:nvSpPr>
      <dsp:spPr>
        <a:xfrm>
          <a:off x="6521268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21268" y="2863378"/>
        <a:ext cx="134973" cy="134973"/>
      </dsp:txXfrm>
    </dsp:sp>
    <dsp:sp modelId="{F9B401C6-F5A5-A542-90D5-35C1D6FAB9B2}">
      <dsp:nvSpPr>
        <dsp:cNvPr id="0" name=""/>
        <dsp:cNvSpPr/>
      </dsp:nvSpPr>
      <dsp:spPr>
        <a:xfrm>
          <a:off x="5127070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7070" y="2863378"/>
        <a:ext cx="134973" cy="134973"/>
      </dsp:txXfrm>
    </dsp:sp>
    <dsp:sp modelId="{F67C990D-21D7-7D46-8FCF-04EB20C2B124}">
      <dsp:nvSpPr>
        <dsp:cNvPr id="0" name=""/>
        <dsp:cNvSpPr/>
      </dsp:nvSpPr>
      <dsp:spPr>
        <a:xfrm>
          <a:off x="3732872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2872" y="2863378"/>
        <a:ext cx="134973" cy="134973"/>
      </dsp:txXfrm>
    </dsp:sp>
    <dsp:sp modelId="{49C56C6B-7197-414F-810F-A0EE29EB1D11}">
      <dsp:nvSpPr>
        <dsp:cNvPr id="0" name=""/>
        <dsp:cNvSpPr/>
      </dsp:nvSpPr>
      <dsp:spPr>
        <a:xfrm>
          <a:off x="2338673" y="288514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8673" y="2863378"/>
        <a:ext cx="134973" cy="134973"/>
      </dsp:txXfrm>
    </dsp:sp>
    <dsp:sp modelId="{5CDD5F5E-2E1E-214F-AF0B-5F31AB1CDCE5}">
      <dsp:nvSpPr>
        <dsp:cNvPr id="0" name=""/>
        <dsp:cNvSpPr/>
      </dsp:nvSpPr>
      <dsp:spPr>
        <a:xfrm>
          <a:off x="944475" y="2757002"/>
          <a:ext cx="134973" cy="173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86" y="0"/>
              </a:lnTo>
              <a:lnTo>
                <a:pt x="67486" y="173863"/>
              </a:lnTo>
              <a:lnTo>
                <a:pt x="134973" y="1738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06459" y="2838431"/>
        <a:ext cx="11005" cy="11005"/>
      </dsp:txXfrm>
    </dsp:sp>
    <dsp:sp modelId="{5F579B81-BEB1-BC41-AE39-F5FB93E762B5}">
      <dsp:nvSpPr>
        <dsp:cNvPr id="0" name=""/>
        <dsp:cNvSpPr/>
      </dsp:nvSpPr>
      <dsp:spPr>
        <a:xfrm>
          <a:off x="6521268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21268" y="2515652"/>
        <a:ext cx="134973" cy="134973"/>
      </dsp:txXfrm>
    </dsp:sp>
    <dsp:sp modelId="{35C84646-86A8-E744-BC1B-A41FEF53751D}">
      <dsp:nvSpPr>
        <dsp:cNvPr id="0" name=""/>
        <dsp:cNvSpPr/>
      </dsp:nvSpPr>
      <dsp:spPr>
        <a:xfrm>
          <a:off x="5127070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7070" y="2515652"/>
        <a:ext cx="134973" cy="134973"/>
      </dsp:txXfrm>
    </dsp:sp>
    <dsp:sp modelId="{5ED89914-9A64-864F-9033-FD70CF27CB39}">
      <dsp:nvSpPr>
        <dsp:cNvPr id="0" name=""/>
        <dsp:cNvSpPr/>
      </dsp:nvSpPr>
      <dsp:spPr>
        <a:xfrm>
          <a:off x="3732872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2872" y="2515652"/>
        <a:ext cx="134973" cy="134973"/>
      </dsp:txXfrm>
    </dsp:sp>
    <dsp:sp modelId="{7EB3798A-D3B5-464E-8744-77FC574AD420}">
      <dsp:nvSpPr>
        <dsp:cNvPr id="0" name=""/>
        <dsp:cNvSpPr/>
      </dsp:nvSpPr>
      <dsp:spPr>
        <a:xfrm>
          <a:off x="2338673" y="2537418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8673" y="2515652"/>
        <a:ext cx="134973" cy="134973"/>
      </dsp:txXfrm>
    </dsp:sp>
    <dsp:sp modelId="{B4B71EE3-9626-3747-B90F-4C192263653E}">
      <dsp:nvSpPr>
        <dsp:cNvPr id="0" name=""/>
        <dsp:cNvSpPr/>
      </dsp:nvSpPr>
      <dsp:spPr>
        <a:xfrm>
          <a:off x="944475" y="2583138"/>
          <a:ext cx="134973" cy="173863"/>
        </a:xfrm>
        <a:custGeom>
          <a:avLst/>
          <a:gdLst/>
          <a:ahLst/>
          <a:cxnLst/>
          <a:rect l="0" t="0" r="0" b="0"/>
          <a:pathLst>
            <a:path>
              <a:moveTo>
                <a:pt x="0" y="173863"/>
              </a:moveTo>
              <a:lnTo>
                <a:pt x="67486" y="173863"/>
              </a:lnTo>
              <a:lnTo>
                <a:pt x="67486" y="0"/>
              </a:lnTo>
              <a:lnTo>
                <a:pt x="13497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06459" y="2664567"/>
        <a:ext cx="11005" cy="11005"/>
      </dsp:txXfrm>
    </dsp:sp>
    <dsp:sp modelId="{280D9047-9758-4F4E-8DC0-2A2F3D588BCC}">
      <dsp:nvSpPr>
        <dsp:cNvPr id="0" name=""/>
        <dsp:cNvSpPr/>
      </dsp:nvSpPr>
      <dsp:spPr>
        <a:xfrm>
          <a:off x="6518750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6518750" y="1915380"/>
        <a:ext cx="134973" cy="134973"/>
      </dsp:txXfrm>
    </dsp:sp>
    <dsp:sp modelId="{4CA7D871-2B0D-447C-9780-03DE90BAAD0A}">
      <dsp:nvSpPr>
        <dsp:cNvPr id="0" name=""/>
        <dsp:cNvSpPr/>
      </dsp:nvSpPr>
      <dsp:spPr>
        <a:xfrm>
          <a:off x="5124552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5124552" y="1915380"/>
        <a:ext cx="134973" cy="134973"/>
      </dsp:txXfrm>
    </dsp:sp>
    <dsp:sp modelId="{52976DFD-6DA9-4686-9720-1A3406196013}">
      <dsp:nvSpPr>
        <dsp:cNvPr id="0" name=""/>
        <dsp:cNvSpPr/>
      </dsp:nvSpPr>
      <dsp:spPr>
        <a:xfrm>
          <a:off x="3730353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3730353" y="1915380"/>
        <a:ext cx="134973" cy="134973"/>
      </dsp:txXfrm>
    </dsp:sp>
    <dsp:sp modelId="{7B52296B-E35A-4039-B1CC-76E819C628C8}">
      <dsp:nvSpPr>
        <dsp:cNvPr id="0" name=""/>
        <dsp:cNvSpPr/>
      </dsp:nvSpPr>
      <dsp:spPr>
        <a:xfrm>
          <a:off x="2336155" y="1937147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2336155" y="1915380"/>
        <a:ext cx="134973" cy="134973"/>
      </dsp:txXfrm>
    </dsp:sp>
    <dsp:sp modelId="{853071C7-44B4-444B-9957-620FAEE6AD79}">
      <dsp:nvSpPr>
        <dsp:cNvPr id="0" name=""/>
        <dsp:cNvSpPr/>
      </dsp:nvSpPr>
      <dsp:spPr>
        <a:xfrm>
          <a:off x="941956" y="1635140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86" y="0"/>
              </a:lnTo>
              <a:lnTo>
                <a:pt x="67486" y="347726"/>
              </a:lnTo>
              <a:lnTo>
                <a:pt x="134973" y="3477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/>
        </a:p>
      </dsp:txBody>
      <dsp:txXfrm>
        <a:off x="822941" y="1622502"/>
        <a:ext cx="373003" cy="373003"/>
      </dsp:txXfrm>
    </dsp:sp>
    <dsp:sp modelId="{F8D8785A-3F75-674B-A026-ADB7A61CA566}">
      <dsp:nvSpPr>
        <dsp:cNvPr id="0" name=""/>
        <dsp:cNvSpPr/>
      </dsp:nvSpPr>
      <dsp:spPr>
        <a:xfrm>
          <a:off x="6518750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18750" y="1567654"/>
        <a:ext cx="134973" cy="134973"/>
      </dsp:txXfrm>
    </dsp:sp>
    <dsp:sp modelId="{C5043EF5-F25D-8048-8991-50880209ECE7}">
      <dsp:nvSpPr>
        <dsp:cNvPr id="0" name=""/>
        <dsp:cNvSpPr/>
      </dsp:nvSpPr>
      <dsp:spPr>
        <a:xfrm>
          <a:off x="5124552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4552" y="1567654"/>
        <a:ext cx="134973" cy="134973"/>
      </dsp:txXfrm>
    </dsp:sp>
    <dsp:sp modelId="{3217733F-0B4E-1F4C-8C24-FED42BA4D7CC}">
      <dsp:nvSpPr>
        <dsp:cNvPr id="0" name=""/>
        <dsp:cNvSpPr/>
      </dsp:nvSpPr>
      <dsp:spPr>
        <a:xfrm>
          <a:off x="3730353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0353" y="1567654"/>
        <a:ext cx="134973" cy="134973"/>
      </dsp:txXfrm>
    </dsp:sp>
    <dsp:sp modelId="{086EAC05-C853-0A4E-9ADC-CA76D1B4C812}">
      <dsp:nvSpPr>
        <dsp:cNvPr id="0" name=""/>
        <dsp:cNvSpPr/>
      </dsp:nvSpPr>
      <dsp:spPr>
        <a:xfrm>
          <a:off x="2336155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6155" y="1567654"/>
        <a:ext cx="134973" cy="134973"/>
      </dsp:txXfrm>
    </dsp:sp>
    <dsp:sp modelId="{48BCAE2E-1697-F847-BB91-2C7FE50D3F78}">
      <dsp:nvSpPr>
        <dsp:cNvPr id="0" name=""/>
        <dsp:cNvSpPr/>
      </dsp:nvSpPr>
      <dsp:spPr>
        <a:xfrm>
          <a:off x="941956" y="1589420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941956" y="1567654"/>
        <a:ext cx="134973" cy="134973"/>
      </dsp:txXfrm>
    </dsp:sp>
    <dsp:sp modelId="{331A3585-B90E-D145-B677-9A749668BF09}">
      <dsp:nvSpPr>
        <dsp:cNvPr id="0" name=""/>
        <dsp:cNvSpPr/>
      </dsp:nvSpPr>
      <dsp:spPr>
        <a:xfrm>
          <a:off x="6518750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518750" y="1219927"/>
        <a:ext cx="134973" cy="134973"/>
      </dsp:txXfrm>
    </dsp:sp>
    <dsp:sp modelId="{DA5AD4D0-36FA-3447-B7BA-C015C13A1777}">
      <dsp:nvSpPr>
        <dsp:cNvPr id="0" name=""/>
        <dsp:cNvSpPr/>
      </dsp:nvSpPr>
      <dsp:spPr>
        <a:xfrm>
          <a:off x="5124552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24552" y="1219927"/>
        <a:ext cx="134973" cy="134973"/>
      </dsp:txXfrm>
    </dsp:sp>
    <dsp:sp modelId="{81ED0C3E-3F3F-5343-A0DF-516924C86DC2}">
      <dsp:nvSpPr>
        <dsp:cNvPr id="0" name=""/>
        <dsp:cNvSpPr/>
      </dsp:nvSpPr>
      <dsp:spPr>
        <a:xfrm>
          <a:off x="3730353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0353" y="1219927"/>
        <a:ext cx="134973" cy="134973"/>
      </dsp:txXfrm>
    </dsp:sp>
    <dsp:sp modelId="{F6651BC0-7EA4-9341-9B50-5045C0A0AC14}">
      <dsp:nvSpPr>
        <dsp:cNvPr id="0" name=""/>
        <dsp:cNvSpPr/>
      </dsp:nvSpPr>
      <dsp:spPr>
        <a:xfrm>
          <a:off x="2336155" y="1241693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6155" y="1219927"/>
        <a:ext cx="134973" cy="134973"/>
      </dsp:txXfrm>
    </dsp:sp>
    <dsp:sp modelId="{97DA5CE0-4DBF-604C-B81D-070E88A24DF5}">
      <dsp:nvSpPr>
        <dsp:cNvPr id="0" name=""/>
        <dsp:cNvSpPr/>
      </dsp:nvSpPr>
      <dsp:spPr>
        <a:xfrm>
          <a:off x="941956" y="1287413"/>
          <a:ext cx="134973" cy="347726"/>
        </a:xfrm>
        <a:custGeom>
          <a:avLst/>
          <a:gdLst/>
          <a:ahLst/>
          <a:cxnLst/>
          <a:rect l="0" t="0" r="0" b="0"/>
          <a:pathLst>
            <a:path>
              <a:moveTo>
                <a:pt x="0" y="347726"/>
              </a:moveTo>
              <a:lnTo>
                <a:pt x="67486" y="347726"/>
              </a:lnTo>
              <a:lnTo>
                <a:pt x="67486" y="0"/>
              </a:lnTo>
              <a:lnTo>
                <a:pt x="13497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822941" y="1274775"/>
        <a:ext cx="373003" cy="373003"/>
      </dsp:txXfrm>
    </dsp:sp>
    <dsp:sp modelId="{3271159F-6166-AB45-B875-9808B79D4CAA}">
      <dsp:nvSpPr>
        <dsp:cNvPr id="0" name=""/>
        <dsp:cNvSpPr/>
      </dsp:nvSpPr>
      <dsp:spPr>
        <a:xfrm>
          <a:off x="6516857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516857" y="484478"/>
        <a:ext cx="134973" cy="88454"/>
      </dsp:txXfrm>
    </dsp:sp>
    <dsp:sp modelId="{6ED0C5F3-1C43-234A-84B1-FB5B802DBAE2}">
      <dsp:nvSpPr>
        <dsp:cNvPr id="0" name=""/>
        <dsp:cNvSpPr/>
      </dsp:nvSpPr>
      <dsp:spPr>
        <a:xfrm>
          <a:off x="5121882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121882" y="484478"/>
        <a:ext cx="134973" cy="88454"/>
      </dsp:txXfrm>
    </dsp:sp>
    <dsp:sp modelId="{51AC6AFD-CB73-9E4B-AD83-668B391EAA77}">
      <dsp:nvSpPr>
        <dsp:cNvPr id="0" name=""/>
        <dsp:cNvSpPr/>
      </dsp:nvSpPr>
      <dsp:spPr>
        <a:xfrm>
          <a:off x="3726908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3726908" y="484478"/>
        <a:ext cx="134973" cy="88454"/>
      </dsp:txXfrm>
    </dsp:sp>
    <dsp:sp modelId="{79F1115D-9885-9F43-A9C8-774B80A93EF7}">
      <dsp:nvSpPr>
        <dsp:cNvPr id="0" name=""/>
        <dsp:cNvSpPr/>
      </dsp:nvSpPr>
      <dsp:spPr>
        <a:xfrm>
          <a:off x="2331933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331933" y="484478"/>
        <a:ext cx="134973" cy="88454"/>
      </dsp:txXfrm>
    </dsp:sp>
    <dsp:sp modelId="{2E871617-9B10-284F-B00E-E4A49D6463E5}">
      <dsp:nvSpPr>
        <dsp:cNvPr id="0" name=""/>
        <dsp:cNvSpPr/>
      </dsp:nvSpPr>
      <dsp:spPr>
        <a:xfrm>
          <a:off x="936959" y="482985"/>
          <a:ext cx="134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973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01071" y="525330"/>
        <a:ext cx="6748" cy="6748"/>
      </dsp:txXfrm>
    </dsp:sp>
    <dsp:sp modelId="{1B4803F0-D757-0B4F-A76E-961A299F3C89}">
      <dsp:nvSpPr>
        <dsp:cNvPr id="0" name=""/>
        <dsp:cNvSpPr/>
      </dsp:nvSpPr>
      <dsp:spPr>
        <a:xfrm rot="16200000">
          <a:off x="52688" y="170460"/>
          <a:ext cx="1052052" cy="7164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Manufacturer</a:t>
          </a:r>
        </a:p>
      </dsp:txBody>
      <dsp:txXfrm>
        <a:off x="52688" y="170460"/>
        <a:ext cx="1052052" cy="716489"/>
      </dsp:txXfrm>
    </dsp:sp>
    <dsp:sp modelId="{ACCB3484-B7A6-4542-88AC-3A5DAE308E04}">
      <dsp:nvSpPr>
        <dsp:cNvPr id="0" name=""/>
        <dsp:cNvSpPr/>
      </dsp:nvSpPr>
      <dsp:spPr>
        <a:xfrm>
          <a:off x="1071932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Senor ID</a:t>
          </a:r>
        </a:p>
      </dsp:txBody>
      <dsp:txXfrm>
        <a:off x="1071932" y="240705"/>
        <a:ext cx="1260001" cy="575999"/>
      </dsp:txXfrm>
    </dsp:sp>
    <dsp:sp modelId="{6ED3CB70-5EB5-1546-A70B-6335A69A33B2}">
      <dsp:nvSpPr>
        <dsp:cNvPr id="0" name=""/>
        <dsp:cNvSpPr/>
      </dsp:nvSpPr>
      <dsp:spPr>
        <a:xfrm>
          <a:off x="2466906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IAC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[</a:t>
          </a:r>
          <a:r>
            <a:rPr lang="en-US" sz="1400" kern="1200" dirty="0" err="1" smtClean="0"/>
            <a:t>mC</a:t>
          </a:r>
          <a:r>
            <a:rPr lang="en-US" sz="1400" kern="1200" smtClean="0"/>
            <a:t>/cm²]</a:t>
          </a:r>
          <a:endParaRPr lang="en-US" sz="1400" kern="1200" dirty="0"/>
        </a:p>
      </dsp:txBody>
      <dsp:txXfrm>
        <a:off x="2466906" y="240705"/>
        <a:ext cx="1260001" cy="575999"/>
      </dsp:txXfrm>
    </dsp:sp>
    <dsp:sp modelId="{70C1E104-21BE-CF4C-B936-F2376A98CE63}">
      <dsp:nvSpPr>
        <dsp:cNvPr id="0" name=""/>
        <dsp:cNvSpPr/>
      </dsp:nvSpPr>
      <dsp:spPr>
        <a:xfrm>
          <a:off x="3861881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start [%]</a:t>
          </a:r>
        </a:p>
      </dsp:txBody>
      <dsp:txXfrm>
        <a:off x="3861881" y="240705"/>
        <a:ext cx="1260001" cy="575999"/>
      </dsp:txXfrm>
    </dsp:sp>
    <dsp:sp modelId="{A6D12B4C-E3CD-1D4E-A6E4-1685A7294A95}">
      <dsp:nvSpPr>
        <dsp:cNvPr id="0" name=""/>
        <dsp:cNvSpPr/>
      </dsp:nvSpPr>
      <dsp:spPr>
        <a:xfrm>
          <a:off x="5256855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 [%]</a:t>
          </a:r>
        </a:p>
      </dsp:txBody>
      <dsp:txXfrm>
        <a:off x="5256855" y="240705"/>
        <a:ext cx="1260001" cy="575999"/>
      </dsp:txXfrm>
    </dsp:sp>
    <dsp:sp modelId="{BF9C8C89-16A6-AC44-BADE-FB3D66D71C3B}">
      <dsp:nvSpPr>
        <dsp:cNvPr id="0" name=""/>
        <dsp:cNvSpPr/>
      </dsp:nvSpPr>
      <dsp:spPr>
        <a:xfrm>
          <a:off x="6651830" y="240705"/>
          <a:ext cx="1260001" cy="5759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latest/QE start [%]</a:t>
          </a:r>
        </a:p>
      </dsp:txBody>
      <dsp:txXfrm>
        <a:off x="6651830" y="240705"/>
        <a:ext cx="1260001" cy="575999"/>
      </dsp:txXfrm>
    </dsp:sp>
    <dsp:sp modelId="{955EC53F-4812-ED47-A0AE-B765DC2CBE76}">
      <dsp:nvSpPr>
        <dsp:cNvPr id="0" name=""/>
        <dsp:cNvSpPr/>
      </dsp:nvSpPr>
      <dsp:spPr>
        <a:xfrm rot="16200000">
          <a:off x="52241" y="1274397"/>
          <a:ext cx="1057943" cy="7214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Photonis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XP85112</a:t>
          </a:r>
        </a:p>
      </dsp:txBody>
      <dsp:txXfrm>
        <a:off x="52241" y="1274397"/>
        <a:ext cx="1057943" cy="721487"/>
      </dsp:txXfrm>
    </dsp:sp>
    <dsp:sp modelId="{59D23735-494B-6345-9070-F32E5A62DD7F}">
      <dsp:nvSpPr>
        <dsp:cNvPr id="0" name=""/>
        <dsp:cNvSpPr/>
      </dsp:nvSpPr>
      <dsp:spPr>
        <a:xfrm>
          <a:off x="1076929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9002192</a:t>
          </a:r>
        </a:p>
      </dsp:txBody>
      <dsp:txXfrm>
        <a:off x="1076929" y="1139269"/>
        <a:ext cx="1259225" cy="296288"/>
      </dsp:txXfrm>
    </dsp:sp>
    <dsp:sp modelId="{ADA63252-2148-404E-9B68-627F04A13B94}">
      <dsp:nvSpPr>
        <dsp:cNvPr id="0" name=""/>
        <dsp:cNvSpPr/>
      </dsp:nvSpPr>
      <dsp:spPr>
        <a:xfrm>
          <a:off x="2471128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245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1128" y="1139269"/>
        <a:ext cx="1259225" cy="296288"/>
      </dsp:txXfrm>
    </dsp:sp>
    <dsp:sp modelId="{A3C76927-F6B2-A040-AF76-77E8B2F42B47}">
      <dsp:nvSpPr>
        <dsp:cNvPr id="0" name=""/>
        <dsp:cNvSpPr/>
      </dsp:nvSpPr>
      <dsp:spPr>
        <a:xfrm>
          <a:off x="3865326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21.0</a:t>
          </a:r>
          <a:endParaRPr lang="en-US" sz="1400" kern="1200" dirty="0"/>
        </a:p>
      </dsp:txBody>
      <dsp:txXfrm>
        <a:off x="3865326" y="1139269"/>
        <a:ext cx="1259225" cy="296288"/>
      </dsp:txXfrm>
    </dsp:sp>
    <dsp:sp modelId="{1D8120DF-F5AF-5340-8A89-DAA9C83CC623}">
      <dsp:nvSpPr>
        <dsp:cNvPr id="0" name=""/>
        <dsp:cNvSpPr/>
      </dsp:nvSpPr>
      <dsp:spPr>
        <a:xfrm>
          <a:off x="5259525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21.2</a:t>
          </a:r>
          <a:endParaRPr lang="en-US" sz="1400" kern="1200" dirty="0"/>
        </a:p>
      </dsp:txBody>
      <dsp:txXfrm>
        <a:off x="5259525" y="1139269"/>
        <a:ext cx="1259225" cy="296288"/>
      </dsp:txXfrm>
    </dsp:sp>
    <dsp:sp modelId="{367E4976-C76D-D643-8A14-BEAB54C630CA}">
      <dsp:nvSpPr>
        <dsp:cNvPr id="0" name=""/>
        <dsp:cNvSpPr/>
      </dsp:nvSpPr>
      <dsp:spPr>
        <a:xfrm>
          <a:off x="6653723" y="113926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653723" y="1139269"/>
        <a:ext cx="1259225" cy="296288"/>
      </dsp:txXfrm>
    </dsp:sp>
    <dsp:sp modelId="{C8DB4415-81BF-2740-AB9A-007C7A30C0D6}">
      <dsp:nvSpPr>
        <dsp:cNvPr id="0" name=""/>
        <dsp:cNvSpPr/>
      </dsp:nvSpPr>
      <dsp:spPr>
        <a:xfrm>
          <a:off x="1076929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9002193</a:t>
          </a:r>
          <a:endParaRPr lang="en-US" sz="1200" kern="1200" dirty="0"/>
        </a:p>
      </dsp:txBody>
      <dsp:txXfrm>
        <a:off x="1076929" y="1486996"/>
        <a:ext cx="1259225" cy="296288"/>
      </dsp:txXfrm>
    </dsp:sp>
    <dsp:sp modelId="{1D1B4E95-F067-8848-9104-F8C7093B0391}">
      <dsp:nvSpPr>
        <dsp:cNvPr id="0" name=""/>
        <dsp:cNvSpPr/>
      </dsp:nvSpPr>
      <dsp:spPr>
        <a:xfrm>
          <a:off x="2471128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207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1128" y="1486996"/>
        <a:ext cx="1259225" cy="296288"/>
      </dsp:txXfrm>
    </dsp:sp>
    <dsp:sp modelId="{6DAAD036-24CC-1B45-A2CE-A2FDD083DB2B}">
      <dsp:nvSpPr>
        <dsp:cNvPr id="0" name=""/>
        <dsp:cNvSpPr/>
      </dsp:nvSpPr>
      <dsp:spPr>
        <a:xfrm>
          <a:off x="3865326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23.1</a:t>
          </a:r>
          <a:endParaRPr lang="en-US" sz="1400" kern="1200" dirty="0"/>
        </a:p>
      </dsp:txBody>
      <dsp:txXfrm>
        <a:off x="3865326" y="1486996"/>
        <a:ext cx="1259225" cy="296288"/>
      </dsp:txXfrm>
    </dsp:sp>
    <dsp:sp modelId="{FFAF73DA-2FF0-9D40-B755-A2CCB3DFA365}">
      <dsp:nvSpPr>
        <dsp:cNvPr id="0" name=""/>
        <dsp:cNvSpPr/>
      </dsp:nvSpPr>
      <dsp:spPr>
        <a:xfrm>
          <a:off x="5259525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24.2</a:t>
          </a:r>
          <a:endParaRPr lang="en-US" sz="1400" kern="1200" dirty="0"/>
        </a:p>
      </dsp:txBody>
      <dsp:txXfrm>
        <a:off x="5259525" y="1486996"/>
        <a:ext cx="1259225" cy="296288"/>
      </dsp:txXfrm>
    </dsp:sp>
    <dsp:sp modelId="{792F616C-58AC-BE41-8CA1-60DCA23D6A63}">
      <dsp:nvSpPr>
        <dsp:cNvPr id="0" name=""/>
        <dsp:cNvSpPr/>
      </dsp:nvSpPr>
      <dsp:spPr>
        <a:xfrm>
          <a:off x="6653723" y="148699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653723" y="1486996"/>
        <a:ext cx="1259225" cy="296288"/>
      </dsp:txXfrm>
    </dsp:sp>
    <dsp:sp modelId="{7A8100E4-B1D6-40CA-9515-14977D24F2D6}">
      <dsp:nvSpPr>
        <dsp:cNvPr id="0" name=""/>
        <dsp:cNvSpPr/>
      </dsp:nvSpPr>
      <dsp:spPr>
        <a:xfrm>
          <a:off x="1076929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9001393</a:t>
          </a:r>
        </a:p>
      </dsp:txBody>
      <dsp:txXfrm>
        <a:off x="1076929" y="1834722"/>
        <a:ext cx="1259225" cy="296288"/>
      </dsp:txXfrm>
    </dsp:sp>
    <dsp:sp modelId="{9FFB9977-C442-47E8-8047-190FF41813F5}">
      <dsp:nvSpPr>
        <dsp:cNvPr id="0" name=""/>
        <dsp:cNvSpPr/>
      </dsp:nvSpPr>
      <dsp:spPr>
        <a:xfrm>
          <a:off x="2471128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27401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471128" y="1834722"/>
        <a:ext cx="1259225" cy="296288"/>
      </dsp:txXfrm>
    </dsp:sp>
    <dsp:sp modelId="{30EEF5AF-BF41-475E-B6BA-1AAFEAC46267}">
      <dsp:nvSpPr>
        <dsp:cNvPr id="0" name=""/>
        <dsp:cNvSpPr/>
      </dsp:nvSpPr>
      <dsp:spPr>
        <a:xfrm>
          <a:off x="3865326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19.1</a:t>
          </a:r>
        </a:p>
      </dsp:txBody>
      <dsp:txXfrm>
        <a:off x="3865326" y="1834722"/>
        <a:ext cx="1259225" cy="296288"/>
      </dsp:txXfrm>
    </dsp:sp>
    <dsp:sp modelId="{0CADC4B5-751F-467A-BCE6-1B4117C859F2}">
      <dsp:nvSpPr>
        <dsp:cNvPr id="0" name=""/>
        <dsp:cNvSpPr/>
      </dsp:nvSpPr>
      <dsp:spPr>
        <a:xfrm>
          <a:off x="5259525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19.7</a:t>
          </a:r>
          <a:endParaRPr lang="en-US" sz="1300" kern="1200" dirty="0"/>
        </a:p>
      </dsp:txBody>
      <dsp:txXfrm>
        <a:off x="5259525" y="1834722"/>
        <a:ext cx="1259225" cy="296288"/>
      </dsp:txXfrm>
    </dsp:sp>
    <dsp:sp modelId="{B32FE732-B810-4E67-8AA7-F96F49649FCB}">
      <dsp:nvSpPr>
        <dsp:cNvPr id="0" name=""/>
        <dsp:cNvSpPr/>
      </dsp:nvSpPr>
      <dsp:spPr>
        <a:xfrm>
          <a:off x="6653723" y="183472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103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6653723" y="1834722"/>
        <a:ext cx="1259225" cy="296288"/>
      </dsp:txXfrm>
    </dsp:sp>
    <dsp:sp modelId="{DC81B093-4DFC-9C45-8EC2-64B56B8F4446}">
      <dsp:nvSpPr>
        <dsp:cNvPr id="0" name=""/>
        <dsp:cNvSpPr/>
      </dsp:nvSpPr>
      <dsp:spPr>
        <a:xfrm rot="16200000">
          <a:off x="41020" y="2394999"/>
          <a:ext cx="1082903" cy="7240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Photek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MAPMT253</a:t>
          </a:r>
          <a:endParaRPr lang="en-US" sz="2000" kern="1200" dirty="0"/>
        </a:p>
      </dsp:txBody>
      <dsp:txXfrm>
        <a:off x="41020" y="2394999"/>
        <a:ext cx="1082903" cy="724005"/>
      </dsp:txXfrm>
    </dsp:sp>
    <dsp:sp modelId="{CE4E03A0-2B31-8C44-8425-7056C387B686}">
      <dsp:nvSpPr>
        <dsp:cNvPr id="0" name=""/>
        <dsp:cNvSpPr/>
      </dsp:nvSpPr>
      <dsp:spPr>
        <a:xfrm>
          <a:off x="1079448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A1200107</a:t>
          </a:r>
          <a:endParaRPr lang="en-US" sz="1200" kern="1200" dirty="0"/>
        </a:p>
      </dsp:txBody>
      <dsp:txXfrm>
        <a:off x="1079448" y="2434994"/>
        <a:ext cx="1259225" cy="296288"/>
      </dsp:txXfrm>
    </dsp:sp>
    <dsp:sp modelId="{46C77AE7-03BD-A340-89E3-BD4E59D0A0AB}">
      <dsp:nvSpPr>
        <dsp:cNvPr id="0" name=""/>
        <dsp:cNvSpPr/>
      </dsp:nvSpPr>
      <dsp:spPr>
        <a:xfrm>
          <a:off x="2473646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717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3646" y="2434994"/>
        <a:ext cx="1259225" cy="296288"/>
      </dsp:txXfrm>
    </dsp:sp>
    <dsp:sp modelId="{32F1EAF1-8356-8B47-8359-0AC32C6A4597}">
      <dsp:nvSpPr>
        <dsp:cNvPr id="0" name=""/>
        <dsp:cNvSpPr/>
      </dsp:nvSpPr>
      <dsp:spPr>
        <a:xfrm>
          <a:off x="3867845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20.9</a:t>
          </a:r>
          <a:endParaRPr lang="en-US" sz="1400" kern="1200" dirty="0"/>
        </a:p>
      </dsp:txBody>
      <dsp:txXfrm>
        <a:off x="3867845" y="2434994"/>
        <a:ext cx="1259225" cy="296288"/>
      </dsp:txXfrm>
    </dsp:sp>
    <dsp:sp modelId="{7174E4B4-735B-DB4F-8009-2F17957260EC}">
      <dsp:nvSpPr>
        <dsp:cNvPr id="0" name=""/>
        <dsp:cNvSpPr/>
      </dsp:nvSpPr>
      <dsp:spPr>
        <a:xfrm>
          <a:off x="5262043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~5</a:t>
          </a:r>
          <a:endParaRPr lang="en-US" sz="1400" kern="1200" dirty="0"/>
        </a:p>
      </dsp:txBody>
      <dsp:txXfrm>
        <a:off x="5262043" y="2434994"/>
        <a:ext cx="1259225" cy="296288"/>
      </dsp:txXfrm>
    </dsp:sp>
    <dsp:sp modelId="{38ED7FFC-847A-7D4F-9279-AF0FC8ED603A}">
      <dsp:nvSpPr>
        <dsp:cNvPr id="0" name=""/>
        <dsp:cNvSpPr/>
      </dsp:nvSpPr>
      <dsp:spPr>
        <a:xfrm>
          <a:off x="6656241" y="2434994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~24</a:t>
          </a:r>
          <a:endParaRPr lang="en-US" sz="1400" kern="1200" dirty="0" smtClean="0">
            <a:solidFill>
              <a:schemeClr val="bg1"/>
            </a:solidFill>
          </a:endParaRPr>
        </a:p>
      </dsp:txBody>
      <dsp:txXfrm>
        <a:off x="6656241" y="2434994"/>
        <a:ext cx="1259225" cy="296288"/>
      </dsp:txXfrm>
    </dsp:sp>
    <dsp:sp modelId="{4CE58296-5ED0-214A-B248-8A184D66911C}">
      <dsp:nvSpPr>
        <dsp:cNvPr id="0" name=""/>
        <dsp:cNvSpPr/>
      </dsp:nvSpPr>
      <dsp:spPr>
        <a:xfrm>
          <a:off x="1079448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A3191220</a:t>
          </a:r>
          <a:endParaRPr lang="en-US" sz="1200" kern="1200" dirty="0"/>
        </a:p>
      </dsp:txBody>
      <dsp:txXfrm>
        <a:off x="1079448" y="2782720"/>
        <a:ext cx="1259225" cy="296288"/>
      </dsp:txXfrm>
    </dsp:sp>
    <dsp:sp modelId="{FD144BD5-56EA-2548-ACE0-1291A8CD3626}">
      <dsp:nvSpPr>
        <dsp:cNvPr id="0" name=""/>
        <dsp:cNvSpPr/>
      </dsp:nvSpPr>
      <dsp:spPr>
        <a:xfrm>
          <a:off x="2473646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584</a:t>
          </a:r>
          <a:endParaRPr lang="en-US" sz="1400" kern="1200" dirty="0"/>
        </a:p>
      </dsp:txBody>
      <dsp:txXfrm>
        <a:off x="2473646" y="2782720"/>
        <a:ext cx="1259225" cy="296288"/>
      </dsp:txXfrm>
    </dsp:sp>
    <dsp:sp modelId="{31D60289-6694-7F49-B7AA-DE83CBD317CF}">
      <dsp:nvSpPr>
        <dsp:cNvPr id="0" name=""/>
        <dsp:cNvSpPr/>
      </dsp:nvSpPr>
      <dsp:spPr>
        <a:xfrm>
          <a:off x="3867845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21.7</a:t>
          </a:r>
          <a:endParaRPr lang="en-US" sz="1400" kern="1200" dirty="0"/>
        </a:p>
      </dsp:txBody>
      <dsp:txXfrm>
        <a:off x="3867845" y="2782720"/>
        <a:ext cx="1259225" cy="296288"/>
      </dsp:txXfrm>
    </dsp:sp>
    <dsp:sp modelId="{0CB643D4-5FD6-8644-B313-8B270DBE1B69}">
      <dsp:nvSpPr>
        <dsp:cNvPr id="0" name=""/>
        <dsp:cNvSpPr/>
      </dsp:nvSpPr>
      <dsp:spPr>
        <a:xfrm>
          <a:off x="5262043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~</a:t>
          </a:r>
          <a:r>
            <a:rPr lang="en-US" sz="1400" kern="1200" dirty="0" smtClean="0"/>
            <a:t>20</a:t>
          </a:r>
          <a:endParaRPr lang="en-US" sz="1400" kern="1200" dirty="0"/>
        </a:p>
      </dsp:txBody>
      <dsp:txXfrm>
        <a:off x="5262043" y="2782720"/>
        <a:ext cx="1259225" cy="296288"/>
      </dsp:txXfrm>
    </dsp:sp>
    <dsp:sp modelId="{C5A858B2-D250-D94E-9937-1013906D9761}">
      <dsp:nvSpPr>
        <dsp:cNvPr id="0" name=""/>
        <dsp:cNvSpPr/>
      </dsp:nvSpPr>
      <dsp:spPr>
        <a:xfrm>
          <a:off x="6656241" y="2782720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~92</a:t>
          </a:r>
        </a:p>
      </dsp:txBody>
      <dsp:txXfrm>
        <a:off x="6656241" y="2782720"/>
        <a:ext cx="1259225" cy="296288"/>
      </dsp:txXfrm>
    </dsp:sp>
    <dsp:sp modelId="{27474DE1-E385-2E43-B81F-3BC2097EEE11}">
      <dsp:nvSpPr>
        <dsp:cNvPr id="0" name=""/>
        <dsp:cNvSpPr/>
      </dsp:nvSpPr>
      <dsp:spPr>
        <a:xfrm rot="16200000">
          <a:off x="32718" y="3537643"/>
          <a:ext cx="1082903" cy="7074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32718" y="3537643"/>
        <a:ext cx="1082903" cy="707401"/>
      </dsp:txXfrm>
    </dsp:sp>
    <dsp:sp modelId="{38886092-9216-DA46-A734-BE2B2CD313CB}">
      <dsp:nvSpPr>
        <dsp:cNvPr id="0" name=""/>
        <dsp:cNvSpPr/>
      </dsp:nvSpPr>
      <dsp:spPr>
        <a:xfrm>
          <a:off x="1062844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YH0250 </a:t>
          </a:r>
          <a:r>
            <a:rPr lang="de-DE" sz="1200" kern="1200" dirty="0"/>
            <a:t>(64 pix.)</a:t>
          </a:r>
          <a:endParaRPr lang="en-US" sz="1200" kern="1200" dirty="0"/>
        </a:p>
      </dsp:txBody>
      <dsp:txXfrm>
        <a:off x="1062844" y="3395472"/>
        <a:ext cx="1259225" cy="296288"/>
      </dsp:txXfrm>
    </dsp:sp>
    <dsp:sp modelId="{8C428C1C-9D19-9C4F-B858-DEDA189689A1}">
      <dsp:nvSpPr>
        <dsp:cNvPr id="0" name=""/>
        <dsp:cNvSpPr/>
      </dsp:nvSpPr>
      <dsp:spPr>
        <a:xfrm>
          <a:off x="2457042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12382</a:t>
          </a:r>
          <a:endParaRPr lang="en-US" sz="1400" kern="1200" dirty="0"/>
        </a:p>
      </dsp:txBody>
      <dsp:txXfrm>
        <a:off x="2457042" y="3395472"/>
        <a:ext cx="1259225" cy="296288"/>
      </dsp:txXfrm>
    </dsp:sp>
    <dsp:sp modelId="{0A7D3BB5-93CB-8E46-8A81-F30691CCCF27}">
      <dsp:nvSpPr>
        <dsp:cNvPr id="0" name=""/>
        <dsp:cNvSpPr/>
      </dsp:nvSpPr>
      <dsp:spPr>
        <a:xfrm>
          <a:off x="3851241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25.4</a:t>
          </a:r>
          <a:endParaRPr lang="en-US" sz="1400" kern="1200" dirty="0"/>
        </a:p>
      </dsp:txBody>
      <dsp:txXfrm>
        <a:off x="3851241" y="3395472"/>
        <a:ext cx="1259225" cy="296288"/>
      </dsp:txXfrm>
    </dsp:sp>
    <dsp:sp modelId="{1E9A55A7-EA02-FC40-A263-4657ABA0E877}">
      <dsp:nvSpPr>
        <dsp:cNvPr id="0" name=""/>
        <dsp:cNvSpPr/>
      </dsp:nvSpPr>
      <dsp:spPr>
        <a:xfrm>
          <a:off x="5245439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18.3</a:t>
          </a:r>
          <a:endParaRPr lang="en-US" sz="1400" kern="1200" dirty="0"/>
        </a:p>
      </dsp:txBody>
      <dsp:txXfrm>
        <a:off x="5245439" y="3395472"/>
        <a:ext cx="1259225" cy="296288"/>
      </dsp:txXfrm>
    </dsp:sp>
    <dsp:sp modelId="{75FF5042-BB44-5E47-B03E-800A2216895C}">
      <dsp:nvSpPr>
        <dsp:cNvPr id="0" name=""/>
        <dsp:cNvSpPr/>
      </dsp:nvSpPr>
      <dsp:spPr>
        <a:xfrm>
          <a:off x="6639637" y="3395472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72</a:t>
          </a:r>
          <a:endParaRPr lang="en-US" sz="1400" kern="1200" dirty="0" smtClean="0"/>
        </a:p>
      </dsp:txBody>
      <dsp:txXfrm>
        <a:off x="6639637" y="3395472"/>
        <a:ext cx="1259225" cy="296288"/>
      </dsp:txXfrm>
    </dsp:sp>
    <dsp:sp modelId="{59261D20-3020-47BE-8851-2C58225B6437}">
      <dsp:nvSpPr>
        <dsp:cNvPr id="0" name=""/>
        <dsp:cNvSpPr/>
      </dsp:nvSpPr>
      <dsp:spPr>
        <a:xfrm>
          <a:off x="1070679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JS0035 (64 pix.)</a:t>
          </a:r>
        </a:p>
      </dsp:txBody>
      <dsp:txXfrm>
        <a:off x="1070679" y="3743199"/>
        <a:ext cx="1259225" cy="296288"/>
      </dsp:txXfrm>
    </dsp:sp>
    <dsp:sp modelId="{6B36C1AF-5C0D-4EBF-9563-BCEC028A952E}">
      <dsp:nvSpPr>
        <dsp:cNvPr id="0" name=""/>
        <dsp:cNvSpPr/>
      </dsp:nvSpPr>
      <dsp:spPr>
        <a:xfrm>
          <a:off x="2464877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12156</a:t>
          </a:r>
          <a:endParaRPr lang="en-US" sz="1400" kern="1200" dirty="0"/>
        </a:p>
      </dsp:txBody>
      <dsp:txXfrm>
        <a:off x="2464877" y="3743199"/>
        <a:ext cx="1259225" cy="296288"/>
      </dsp:txXfrm>
    </dsp:sp>
    <dsp:sp modelId="{AB5F2B7D-5E49-4F96-BD94-649F0387FB08}">
      <dsp:nvSpPr>
        <dsp:cNvPr id="0" name=""/>
        <dsp:cNvSpPr/>
      </dsp:nvSpPr>
      <dsp:spPr>
        <a:xfrm>
          <a:off x="3859076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25.5</a:t>
          </a:r>
        </a:p>
      </dsp:txBody>
      <dsp:txXfrm>
        <a:off x="3859076" y="3743199"/>
        <a:ext cx="1259225" cy="296288"/>
      </dsp:txXfrm>
    </dsp:sp>
    <dsp:sp modelId="{CEAEC345-D030-4176-AE2C-D6ACDC99C0B8}">
      <dsp:nvSpPr>
        <dsp:cNvPr id="0" name=""/>
        <dsp:cNvSpPr/>
      </dsp:nvSpPr>
      <dsp:spPr>
        <a:xfrm>
          <a:off x="5253274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24.5</a:t>
          </a:r>
          <a:endParaRPr lang="en-US" sz="1400" kern="1200" dirty="0"/>
        </a:p>
      </dsp:txBody>
      <dsp:txXfrm>
        <a:off x="5253274" y="3743199"/>
        <a:ext cx="1259225" cy="296288"/>
      </dsp:txXfrm>
    </dsp:sp>
    <dsp:sp modelId="{DE4ACA42-A446-44AC-8B6C-A1EF0CD1A3D5}">
      <dsp:nvSpPr>
        <dsp:cNvPr id="0" name=""/>
        <dsp:cNvSpPr/>
      </dsp:nvSpPr>
      <dsp:spPr>
        <a:xfrm>
          <a:off x="6639637" y="3743199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96</a:t>
          </a:r>
          <a:endParaRPr lang="en-US" sz="1400" kern="1200" dirty="0"/>
        </a:p>
      </dsp:txBody>
      <dsp:txXfrm>
        <a:off x="6639637" y="3743199"/>
        <a:ext cx="1259225" cy="296288"/>
      </dsp:txXfrm>
    </dsp:sp>
    <dsp:sp modelId="{B398531D-8310-4E23-B9CB-AC30AD21E1B8}">
      <dsp:nvSpPr>
        <dsp:cNvPr id="0" name=""/>
        <dsp:cNvSpPr/>
      </dsp:nvSpPr>
      <dsp:spPr>
        <a:xfrm>
          <a:off x="1062844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JS0027 (768 pix.)</a:t>
          </a:r>
        </a:p>
      </dsp:txBody>
      <dsp:txXfrm>
        <a:off x="1062844" y="4090926"/>
        <a:ext cx="1259225" cy="296288"/>
      </dsp:txXfrm>
    </dsp:sp>
    <dsp:sp modelId="{C1E565DA-00F4-4679-AB55-FAE3D5E8470F}">
      <dsp:nvSpPr>
        <dsp:cNvPr id="0" name=""/>
        <dsp:cNvSpPr/>
      </dsp:nvSpPr>
      <dsp:spPr>
        <a:xfrm>
          <a:off x="2457042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5181</a:t>
          </a:r>
          <a:endParaRPr lang="en-US" sz="1400" kern="1200" dirty="0"/>
        </a:p>
      </dsp:txBody>
      <dsp:txXfrm>
        <a:off x="2457042" y="4090926"/>
        <a:ext cx="1259225" cy="296288"/>
      </dsp:txXfrm>
    </dsp:sp>
    <dsp:sp modelId="{2B378446-4D29-4639-94D8-2534F705A5CD}">
      <dsp:nvSpPr>
        <dsp:cNvPr id="0" name=""/>
        <dsp:cNvSpPr/>
      </dsp:nvSpPr>
      <dsp:spPr>
        <a:xfrm>
          <a:off x="3851241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24.3</a:t>
          </a:r>
        </a:p>
      </dsp:txBody>
      <dsp:txXfrm>
        <a:off x="3851241" y="4090926"/>
        <a:ext cx="1259225" cy="296288"/>
      </dsp:txXfrm>
    </dsp:sp>
    <dsp:sp modelId="{80DEAD54-5E34-4F18-9F69-2494C8083C46}">
      <dsp:nvSpPr>
        <dsp:cNvPr id="0" name=""/>
        <dsp:cNvSpPr/>
      </dsp:nvSpPr>
      <dsp:spPr>
        <a:xfrm>
          <a:off x="5245439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22.0</a:t>
          </a:r>
          <a:endParaRPr lang="en-US" sz="1400" kern="1200" dirty="0"/>
        </a:p>
      </dsp:txBody>
      <dsp:txXfrm>
        <a:off x="5245439" y="4090926"/>
        <a:ext cx="1259225" cy="296288"/>
      </dsp:txXfrm>
    </dsp:sp>
    <dsp:sp modelId="{66EB3ECF-3FCE-48E5-A9C7-C8488EB77DA8}">
      <dsp:nvSpPr>
        <dsp:cNvPr id="0" name=""/>
        <dsp:cNvSpPr/>
      </dsp:nvSpPr>
      <dsp:spPr>
        <a:xfrm>
          <a:off x="6639637" y="4090926"/>
          <a:ext cx="1259225" cy="296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91</a:t>
          </a:r>
          <a:endParaRPr lang="en-US" sz="1400" kern="1200" dirty="0"/>
        </a:p>
      </dsp:txBody>
      <dsp:txXfrm>
        <a:off x="6639637" y="4090926"/>
        <a:ext cx="1259225" cy="296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639877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07512" y="3748238"/>
        <a:ext cx="7119" cy="7119"/>
      </dsp:txXfrm>
    </dsp:sp>
    <dsp:sp modelId="{76466671-16DE-4762-A4AE-2FE80A9FC155}">
      <dsp:nvSpPr>
        <dsp:cNvPr id="0" name=""/>
        <dsp:cNvSpPr/>
      </dsp:nvSpPr>
      <dsp:spPr>
        <a:xfrm>
          <a:off x="5169074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36709" y="3748238"/>
        <a:ext cx="7119" cy="7119"/>
      </dsp:txXfrm>
    </dsp:sp>
    <dsp:sp modelId="{D77D84B3-DBAC-49AE-A8E7-5AECA0B67ACC}">
      <dsp:nvSpPr>
        <dsp:cNvPr id="0" name=""/>
        <dsp:cNvSpPr/>
      </dsp:nvSpPr>
      <dsp:spPr>
        <a:xfrm>
          <a:off x="3698272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65906" y="3748238"/>
        <a:ext cx="7119" cy="7119"/>
      </dsp:txXfrm>
    </dsp:sp>
    <dsp:sp modelId="{746393F1-950E-4894-8652-0FC99DD494C3}">
      <dsp:nvSpPr>
        <dsp:cNvPr id="0" name=""/>
        <dsp:cNvSpPr/>
      </dsp:nvSpPr>
      <dsp:spPr>
        <a:xfrm>
          <a:off x="2227469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295104" y="3748238"/>
        <a:ext cx="7119" cy="7119"/>
      </dsp:txXfrm>
    </dsp:sp>
    <dsp:sp modelId="{6BC92207-9C4A-435C-93FD-531FD7A173B1}">
      <dsp:nvSpPr>
        <dsp:cNvPr id="0" name=""/>
        <dsp:cNvSpPr/>
      </dsp:nvSpPr>
      <dsp:spPr>
        <a:xfrm>
          <a:off x="756666" y="3384966"/>
          <a:ext cx="142389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366832"/>
              </a:lnTo>
              <a:lnTo>
                <a:pt x="142389" y="3668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18023" y="3558544"/>
        <a:ext cx="19674" cy="19674"/>
      </dsp:txXfrm>
    </dsp:sp>
    <dsp:sp modelId="{616C8AA4-CEFF-4DDB-A0CB-8E6C4CA4BB77}">
      <dsp:nvSpPr>
        <dsp:cNvPr id="0" name=""/>
        <dsp:cNvSpPr/>
      </dsp:nvSpPr>
      <dsp:spPr>
        <a:xfrm>
          <a:off x="663987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07512" y="3381406"/>
        <a:ext cx="7119" cy="7119"/>
      </dsp:txXfrm>
    </dsp:sp>
    <dsp:sp modelId="{64E50B42-8CF0-4A49-A650-C7BC571A3CB4}">
      <dsp:nvSpPr>
        <dsp:cNvPr id="0" name=""/>
        <dsp:cNvSpPr/>
      </dsp:nvSpPr>
      <dsp:spPr>
        <a:xfrm>
          <a:off x="5177340" y="3339246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41049" y="3381613"/>
        <a:ext cx="6706" cy="6706"/>
      </dsp:txXfrm>
    </dsp:sp>
    <dsp:sp modelId="{4DFC400D-B312-45D3-B803-1B4B5308179D}">
      <dsp:nvSpPr>
        <dsp:cNvPr id="0" name=""/>
        <dsp:cNvSpPr/>
      </dsp:nvSpPr>
      <dsp:spPr>
        <a:xfrm>
          <a:off x="370653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74172" y="3381406"/>
        <a:ext cx="7119" cy="7119"/>
      </dsp:txXfrm>
    </dsp:sp>
    <dsp:sp modelId="{B2171D87-FDEF-4641-BAD4-DA0793EDD850}">
      <dsp:nvSpPr>
        <dsp:cNvPr id="0" name=""/>
        <dsp:cNvSpPr/>
      </dsp:nvSpPr>
      <dsp:spPr>
        <a:xfrm>
          <a:off x="2235735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03369" y="3381406"/>
        <a:ext cx="7119" cy="7119"/>
      </dsp:txXfrm>
    </dsp:sp>
    <dsp:sp modelId="{47946EF7-F264-4E3C-B311-B985348EE10E}">
      <dsp:nvSpPr>
        <dsp:cNvPr id="0" name=""/>
        <dsp:cNvSpPr/>
      </dsp:nvSpPr>
      <dsp:spPr>
        <a:xfrm>
          <a:off x="756666" y="3339246"/>
          <a:ext cx="15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0654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28227" y="3381199"/>
        <a:ext cx="7532" cy="7532"/>
      </dsp:txXfrm>
    </dsp:sp>
    <dsp:sp modelId="{8BC6CA35-1A24-417C-B551-6BD6AE41ADA8}">
      <dsp:nvSpPr>
        <dsp:cNvPr id="0" name=""/>
        <dsp:cNvSpPr/>
      </dsp:nvSpPr>
      <dsp:spPr>
        <a:xfrm>
          <a:off x="6648143" y="2972413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11851" y="3014780"/>
        <a:ext cx="6706" cy="6706"/>
      </dsp:txXfrm>
    </dsp:sp>
    <dsp:sp modelId="{3A6E2BD3-A377-4205-A4F7-E66EA629F1EC}">
      <dsp:nvSpPr>
        <dsp:cNvPr id="0" name=""/>
        <dsp:cNvSpPr/>
      </dsp:nvSpPr>
      <dsp:spPr>
        <a:xfrm>
          <a:off x="5177340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44975" y="3014573"/>
        <a:ext cx="7119" cy="7119"/>
      </dsp:txXfrm>
    </dsp:sp>
    <dsp:sp modelId="{CBAC0927-A24F-4209-9BB6-CB011F6B6F08}">
      <dsp:nvSpPr>
        <dsp:cNvPr id="0" name=""/>
        <dsp:cNvSpPr/>
      </dsp:nvSpPr>
      <dsp:spPr>
        <a:xfrm>
          <a:off x="3706537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74172" y="3014573"/>
        <a:ext cx="7119" cy="7119"/>
      </dsp:txXfrm>
    </dsp:sp>
    <dsp:sp modelId="{6AEC77B9-DA00-402E-9C89-4D229C7E4902}">
      <dsp:nvSpPr>
        <dsp:cNvPr id="0" name=""/>
        <dsp:cNvSpPr/>
      </dsp:nvSpPr>
      <dsp:spPr>
        <a:xfrm>
          <a:off x="2235735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03369" y="3014573"/>
        <a:ext cx="7119" cy="7119"/>
      </dsp:txXfrm>
    </dsp:sp>
    <dsp:sp modelId="{21A7AD58-07B3-464A-892D-5785CC4F60A7}">
      <dsp:nvSpPr>
        <dsp:cNvPr id="0" name=""/>
        <dsp:cNvSpPr/>
      </dsp:nvSpPr>
      <dsp:spPr>
        <a:xfrm>
          <a:off x="756666" y="3018133"/>
          <a:ext cx="150654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366832"/>
              </a:moveTo>
              <a:lnTo>
                <a:pt x="75327" y="366832"/>
              </a:lnTo>
              <a:lnTo>
                <a:pt x="75327" y="0"/>
              </a:lnTo>
              <a:lnTo>
                <a:pt x="15065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22079" y="3191635"/>
        <a:ext cx="19828" cy="19828"/>
      </dsp:txXfrm>
    </dsp:sp>
    <dsp:sp modelId="{F8D8785A-3F75-674B-A026-ADB7A61CA566}">
      <dsp:nvSpPr>
        <dsp:cNvPr id="0" name=""/>
        <dsp:cNvSpPr/>
      </dsp:nvSpPr>
      <dsp:spPr>
        <a:xfrm>
          <a:off x="6654737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654737" y="2313685"/>
        <a:ext cx="142389" cy="142389"/>
      </dsp:txXfrm>
    </dsp:sp>
    <dsp:sp modelId="{C5043EF5-F25D-8048-8991-50880209ECE7}">
      <dsp:nvSpPr>
        <dsp:cNvPr id="0" name=""/>
        <dsp:cNvSpPr/>
      </dsp:nvSpPr>
      <dsp:spPr>
        <a:xfrm>
          <a:off x="5183934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83934" y="2313685"/>
        <a:ext cx="142389" cy="142389"/>
      </dsp:txXfrm>
    </dsp:sp>
    <dsp:sp modelId="{3217733F-0B4E-1F4C-8C24-FED42BA4D7CC}">
      <dsp:nvSpPr>
        <dsp:cNvPr id="0" name=""/>
        <dsp:cNvSpPr/>
      </dsp:nvSpPr>
      <dsp:spPr>
        <a:xfrm>
          <a:off x="3713131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3131" y="2313685"/>
        <a:ext cx="142389" cy="142389"/>
      </dsp:txXfrm>
    </dsp:sp>
    <dsp:sp modelId="{086EAC05-C853-0A4E-9ADC-CA76D1B4C812}">
      <dsp:nvSpPr>
        <dsp:cNvPr id="0" name=""/>
        <dsp:cNvSpPr/>
      </dsp:nvSpPr>
      <dsp:spPr>
        <a:xfrm>
          <a:off x="2242329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242329" y="2313685"/>
        <a:ext cx="142389" cy="142389"/>
      </dsp:txXfrm>
    </dsp:sp>
    <dsp:sp modelId="{48BCAE2E-1697-F847-BB91-2C7FE50D3F78}">
      <dsp:nvSpPr>
        <dsp:cNvPr id="0" name=""/>
        <dsp:cNvSpPr/>
      </dsp:nvSpPr>
      <dsp:spPr>
        <a:xfrm>
          <a:off x="771526" y="2201463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183416"/>
              </a:lnTo>
              <a:lnTo>
                <a:pt x="142389" y="1834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26621" y="2177072"/>
        <a:ext cx="232198" cy="232198"/>
      </dsp:txXfrm>
    </dsp:sp>
    <dsp:sp modelId="{331A3585-B90E-D145-B677-9A749668BF09}">
      <dsp:nvSpPr>
        <dsp:cNvPr id="0" name=""/>
        <dsp:cNvSpPr/>
      </dsp:nvSpPr>
      <dsp:spPr>
        <a:xfrm>
          <a:off x="6654737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654737" y="1946853"/>
        <a:ext cx="142389" cy="142389"/>
      </dsp:txXfrm>
    </dsp:sp>
    <dsp:sp modelId="{DA5AD4D0-36FA-3447-B7BA-C015C13A1777}">
      <dsp:nvSpPr>
        <dsp:cNvPr id="0" name=""/>
        <dsp:cNvSpPr/>
      </dsp:nvSpPr>
      <dsp:spPr>
        <a:xfrm>
          <a:off x="5183934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83934" y="1946853"/>
        <a:ext cx="142389" cy="142389"/>
      </dsp:txXfrm>
    </dsp:sp>
    <dsp:sp modelId="{81ED0C3E-3F3F-5343-A0DF-516924C86DC2}">
      <dsp:nvSpPr>
        <dsp:cNvPr id="0" name=""/>
        <dsp:cNvSpPr/>
      </dsp:nvSpPr>
      <dsp:spPr>
        <a:xfrm>
          <a:off x="3713131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3131" y="1946853"/>
        <a:ext cx="142389" cy="142389"/>
      </dsp:txXfrm>
    </dsp:sp>
    <dsp:sp modelId="{F6651BC0-7EA4-9341-9B50-5045C0A0AC14}">
      <dsp:nvSpPr>
        <dsp:cNvPr id="0" name=""/>
        <dsp:cNvSpPr/>
      </dsp:nvSpPr>
      <dsp:spPr>
        <a:xfrm>
          <a:off x="2242329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242329" y="1946853"/>
        <a:ext cx="142389" cy="142389"/>
      </dsp:txXfrm>
    </dsp:sp>
    <dsp:sp modelId="{97DA5CE0-4DBF-604C-B81D-070E88A24DF5}">
      <dsp:nvSpPr>
        <dsp:cNvPr id="0" name=""/>
        <dsp:cNvSpPr/>
      </dsp:nvSpPr>
      <dsp:spPr>
        <a:xfrm>
          <a:off x="771526" y="2018047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183416"/>
              </a:moveTo>
              <a:lnTo>
                <a:pt x="71194" y="183416"/>
              </a:lnTo>
              <a:lnTo>
                <a:pt x="71194" y="0"/>
              </a:lnTo>
              <a:lnTo>
                <a:pt x="14238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26621" y="1993656"/>
        <a:ext cx="232198" cy="232198"/>
      </dsp:txXfrm>
    </dsp:sp>
    <dsp:sp modelId="{3271159F-6166-AB45-B875-9808B79D4CAA}">
      <dsp:nvSpPr>
        <dsp:cNvPr id="0" name=""/>
        <dsp:cNvSpPr/>
      </dsp:nvSpPr>
      <dsp:spPr>
        <a:xfrm>
          <a:off x="6652739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652739" y="987578"/>
        <a:ext cx="142389" cy="93314"/>
      </dsp:txXfrm>
    </dsp:sp>
    <dsp:sp modelId="{6ED0C5F3-1C43-234A-84B1-FB5B802DBAE2}">
      <dsp:nvSpPr>
        <dsp:cNvPr id="0" name=""/>
        <dsp:cNvSpPr/>
      </dsp:nvSpPr>
      <dsp:spPr>
        <a:xfrm>
          <a:off x="5181118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181118" y="987578"/>
        <a:ext cx="142389" cy="93314"/>
      </dsp:txXfrm>
    </dsp:sp>
    <dsp:sp modelId="{51AC6AFD-CB73-9E4B-AD83-668B391EAA77}">
      <dsp:nvSpPr>
        <dsp:cNvPr id="0" name=""/>
        <dsp:cNvSpPr/>
      </dsp:nvSpPr>
      <dsp:spPr>
        <a:xfrm>
          <a:off x="3709496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709496" y="987578"/>
        <a:ext cx="142389" cy="93314"/>
      </dsp:txXfrm>
    </dsp:sp>
    <dsp:sp modelId="{79F1115D-9885-9F43-A9C8-774B80A93EF7}">
      <dsp:nvSpPr>
        <dsp:cNvPr id="0" name=""/>
        <dsp:cNvSpPr/>
      </dsp:nvSpPr>
      <dsp:spPr>
        <a:xfrm>
          <a:off x="2237875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237875" y="987578"/>
        <a:ext cx="142389" cy="93314"/>
      </dsp:txXfrm>
    </dsp:sp>
    <dsp:sp modelId="{2E871617-9B10-284F-B00E-E4A49D6463E5}">
      <dsp:nvSpPr>
        <dsp:cNvPr id="0" name=""/>
        <dsp:cNvSpPr/>
      </dsp:nvSpPr>
      <dsp:spPr>
        <a:xfrm>
          <a:off x="766254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888" y="1030675"/>
        <a:ext cx="7119" cy="7119"/>
      </dsp:txXfrm>
    </dsp:sp>
    <dsp:sp modelId="{1B4803F0-D757-0B4F-A76E-961A299F3C89}">
      <dsp:nvSpPr>
        <dsp:cNvPr id="0" name=""/>
        <dsp:cNvSpPr/>
      </dsp:nvSpPr>
      <dsp:spPr>
        <a:xfrm rot="16200000">
          <a:off x="-166602" y="656306"/>
          <a:ext cx="1109857" cy="755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Manufacturer</a:t>
          </a:r>
        </a:p>
      </dsp:txBody>
      <dsp:txXfrm>
        <a:off x="-166602" y="656306"/>
        <a:ext cx="1109857" cy="755856"/>
      </dsp:txXfrm>
    </dsp:sp>
    <dsp:sp modelId="{ACCB3484-B7A6-4542-88AC-3A5DAE308E04}">
      <dsp:nvSpPr>
        <dsp:cNvPr id="0" name=""/>
        <dsp:cNvSpPr/>
      </dsp:nvSpPr>
      <dsp:spPr>
        <a:xfrm>
          <a:off x="908643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Senor ID</a:t>
          </a:r>
        </a:p>
      </dsp:txBody>
      <dsp:txXfrm>
        <a:off x="908643" y="730411"/>
        <a:ext cx="1329232" cy="607648"/>
      </dsp:txXfrm>
    </dsp:sp>
    <dsp:sp modelId="{6ED3CB70-5EB5-1546-A70B-6335A69A33B2}">
      <dsp:nvSpPr>
        <dsp:cNvPr id="0" name=""/>
        <dsp:cNvSpPr/>
      </dsp:nvSpPr>
      <dsp:spPr>
        <a:xfrm>
          <a:off x="2380264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IAC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[</a:t>
          </a:r>
          <a:r>
            <a:rPr lang="en-US" sz="1400" kern="1200" dirty="0" err="1" smtClean="0"/>
            <a:t>mC</a:t>
          </a:r>
          <a:r>
            <a:rPr lang="en-US" sz="1400" kern="1200" smtClean="0"/>
            <a:t>/cm²]</a:t>
          </a:r>
          <a:endParaRPr lang="en-US" sz="1400" kern="1200" dirty="0"/>
        </a:p>
      </dsp:txBody>
      <dsp:txXfrm>
        <a:off x="2380264" y="730411"/>
        <a:ext cx="1329232" cy="607648"/>
      </dsp:txXfrm>
    </dsp:sp>
    <dsp:sp modelId="{70C1E104-21BE-CF4C-B936-F2376A98CE63}">
      <dsp:nvSpPr>
        <dsp:cNvPr id="0" name=""/>
        <dsp:cNvSpPr/>
      </dsp:nvSpPr>
      <dsp:spPr>
        <a:xfrm>
          <a:off x="3851886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start [%]</a:t>
          </a:r>
        </a:p>
      </dsp:txBody>
      <dsp:txXfrm>
        <a:off x="3851886" y="730411"/>
        <a:ext cx="1329232" cy="607648"/>
      </dsp:txXfrm>
    </dsp:sp>
    <dsp:sp modelId="{A6D12B4C-E3CD-1D4E-A6E4-1685A7294A95}">
      <dsp:nvSpPr>
        <dsp:cNvPr id="0" name=""/>
        <dsp:cNvSpPr/>
      </dsp:nvSpPr>
      <dsp:spPr>
        <a:xfrm>
          <a:off x="5323507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 [%]</a:t>
          </a:r>
        </a:p>
      </dsp:txBody>
      <dsp:txXfrm>
        <a:off x="5323507" y="730411"/>
        <a:ext cx="1329232" cy="607648"/>
      </dsp:txXfrm>
    </dsp:sp>
    <dsp:sp modelId="{BF9C8C89-16A6-AC44-BADE-FB3D66D71C3B}">
      <dsp:nvSpPr>
        <dsp:cNvPr id="0" name=""/>
        <dsp:cNvSpPr/>
      </dsp:nvSpPr>
      <dsp:spPr>
        <a:xfrm>
          <a:off x="6795129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latest/QE start [%]</a:t>
          </a:r>
        </a:p>
      </dsp:txBody>
      <dsp:txXfrm>
        <a:off x="6795129" y="730411"/>
        <a:ext cx="1329232" cy="607648"/>
      </dsp:txXfrm>
    </dsp:sp>
    <dsp:sp modelId="{955EC53F-4812-ED47-A0AE-B765DC2CBE76}">
      <dsp:nvSpPr>
        <dsp:cNvPr id="0" name=""/>
        <dsp:cNvSpPr/>
      </dsp:nvSpPr>
      <dsp:spPr>
        <a:xfrm rot="16200000">
          <a:off x="-167074" y="1820899"/>
          <a:ext cx="1116071" cy="761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Photonis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XP85112</a:t>
          </a:r>
        </a:p>
      </dsp:txBody>
      <dsp:txXfrm>
        <a:off x="-167074" y="1820899"/>
        <a:ext cx="1116071" cy="761129"/>
      </dsp:txXfrm>
    </dsp:sp>
    <dsp:sp modelId="{59D23735-494B-6345-9070-F32E5A62DD7F}">
      <dsp:nvSpPr>
        <dsp:cNvPr id="0" name=""/>
        <dsp:cNvSpPr/>
      </dsp:nvSpPr>
      <dsp:spPr>
        <a:xfrm>
          <a:off x="913915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9001393</a:t>
          </a:r>
          <a:endParaRPr lang="en-US" sz="1200" kern="1200" dirty="0"/>
        </a:p>
      </dsp:txBody>
      <dsp:txXfrm>
        <a:off x="913915" y="1861763"/>
        <a:ext cx="1328413" cy="312568"/>
      </dsp:txXfrm>
    </dsp:sp>
    <dsp:sp modelId="{ADA63252-2148-404E-9B68-627F04A13B94}">
      <dsp:nvSpPr>
        <dsp:cNvPr id="0" name=""/>
        <dsp:cNvSpPr/>
      </dsp:nvSpPr>
      <dsp:spPr>
        <a:xfrm>
          <a:off x="2384718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27157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84718" y="1861763"/>
        <a:ext cx="1328413" cy="312568"/>
      </dsp:txXfrm>
    </dsp:sp>
    <dsp:sp modelId="{A3C76927-F6B2-A040-AF76-77E8B2F42B47}">
      <dsp:nvSpPr>
        <dsp:cNvPr id="0" name=""/>
        <dsp:cNvSpPr/>
      </dsp:nvSpPr>
      <dsp:spPr>
        <a:xfrm>
          <a:off x="3855520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19.1</a:t>
          </a:r>
          <a:endParaRPr lang="en-US" sz="1400" kern="1200" dirty="0"/>
        </a:p>
      </dsp:txBody>
      <dsp:txXfrm>
        <a:off x="3855520" y="1861763"/>
        <a:ext cx="1328413" cy="312568"/>
      </dsp:txXfrm>
    </dsp:sp>
    <dsp:sp modelId="{1D8120DF-F5AF-5340-8A89-DAA9C83CC623}">
      <dsp:nvSpPr>
        <dsp:cNvPr id="0" name=""/>
        <dsp:cNvSpPr/>
      </dsp:nvSpPr>
      <dsp:spPr>
        <a:xfrm>
          <a:off x="5326323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19.8</a:t>
          </a:r>
          <a:endParaRPr lang="en-US" sz="1400" kern="1200" dirty="0"/>
        </a:p>
      </dsp:txBody>
      <dsp:txXfrm>
        <a:off x="5326323" y="1861763"/>
        <a:ext cx="1328413" cy="312568"/>
      </dsp:txXfrm>
    </dsp:sp>
    <dsp:sp modelId="{367E4976-C76D-D643-8A14-BEAB54C630CA}">
      <dsp:nvSpPr>
        <dsp:cNvPr id="0" name=""/>
        <dsp:cNvSpPr/>
      </dsp:nvSpPr>
      <dsp:spPr>
        <a:xfrm>
          <a:off x="6797126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797126" y="1861763"/>
        <a:ext cx="1328413" cy="312568"/>
      </dsp:txXfrm>
    </dsp:sp>
    <dsp:sp modelId="{C8DB4415-81BF-2740-AB9A-007C7A30C0D6}">
      <dsp:nvSpPr>
        <dsp:cNvPr id="0" name=""/>
        <dsp:cNvSpPr/>
      </dsp:nvSpPr>
      <dsp:spPr>
        <a:xfrm>
          <a:off x="913915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9002108</a:t>
          </a:r>
          <a:endParaRPr lang="en-US" sz="1200" kern="1200" dirty="0"/>
        </a:p>
      </dsp:txBody>
      <dsp:txXfrm>
        <a:off x="913915" y="2228596"/>
        <a:ext cx="1328413" cy="312568"/>
      </dsp:txXfrm>
    </dsp:sp>
    <dsp:sp modelId="{1D1B4E95-F067-8848-9104-F8C7093B0391}">
      <dsp:nvSpPr>
        <dsp:cNvPr id="0" name=""/>
        <dsp:cNvSpPr/>
      </dsp:nvSpPr>
      <dsp:spPr>
        <a:xfrm>
          <a:off x="2384718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1678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84718" y="2228596"/>
        <a:ext cx="1328413" cy="312568"/>
      </dsp:txXfrm>
    </dsp:sp>
    <dsp:sp modelId="{6DAAD036-24CC-1B45-A2CE-A2FDD083DB2B}">
      <dsp:nvSpPr>
        <dsp:cNvPr id="0" name=""/>
        <dsp:cNvSpPr/>
      </dsp:nvSpPr>
      <dsp:spPr>
        <a:xfrm>
          <a:off x="3855520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21.7</a:t>
          </a:r>
          <a:endParaRPr lang="en-US" sz="1400" kern="1200" dirty="0"/>
        </a:p>
      </dsp:txBody>
      <dsp:txXfrm>
        <a:off x="3855520" y="2228596"/>
        <a:ext cx="1328413" cy="312568"/>
      </dsp:txXfrm>
    </dsp:sp>
    <dsp:sp modelId="{FFAF73DA-2FF0-9D40-B755-A2CCB3DFA365}">
      <dsp:nvSpPr>
        <dsp:cNvPr id="0" name=""/>
        <dsp:cNvSpPr/>
      </dsp:nvSpPr>
      <dsp:spPr>
        <a:xfrm>
          <a:off x="5326323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4.9</a:t>
          </a:r>
          <a:endParaRPr lang="en-US" sz="1400" kern="1200" dirty="0"/>
        </a:p>
      </dsp:txBody>
      <dsp:txXfrm>
        <a:off x="5326323" y="2228596"/>
        <a:ext cx="1328413" cy="312568"/>
      </dsp:txXfrm>
    </dsp:sp>
    <dsp:sp modelId="{792F616C-58AC-BE41-8CA1-60DCA23D6A63}">
      <dsp:nvSpPr>
        <dsp:cNvPr id="0" name=""/>
        <dsp:cNvSpPr/>
      </dsp:nvSpPr>
      <dsp:spPr>
        <a:xfrm>
          <a:off x="6797126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797126" y="2228596"/>
        <a:ext cx="1328413" cy="312568"/>
      </dsp:txXfrm>
    </dsp:sp>
    <dsp:sp modelId="{27474DE1-E385-2E43-B81F-3BC2097EEE11}">
      <dsp:nvSpPr>
        <dsp:cNvPr id="0" name=""/>
        <dsp:cNvSpPr/>
      </dsp:nvSpPr>
      <dsp:spPr>
        <a:xfrm rot="16200000">
          <a:off x="-187670" y="3011831"/>
          <a:ext cx="1142404" cy="7462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-187670" y="3011831"/>
        <a:ext cx="1142404" cy="746269"/>
      </dsp:txXfrm>
    </dsp:sp>
    <dsp:sp modelId="{59261D20-3020-47BE-8851-2C58225B6437}">
      <dsp:nvSpPr>
        <dsp:cNvPr id="0" name=""/>
        <dsp:cNvSpPr/>
      </dsp:nvSpPr>
      <dsp:spPr>
        <a:xfrm>
          <a:off x="907321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JS0035 (64 pix.)</a:t>
          </a:r>
        </a:p>
      </dsp:txBody>
      <dsp:txXfrm>
        <a:off x="907321" y="2861849"/>
        <a:ext cx="1328413" cy="312568"/>
      </dsp:txXfrm>
    </dsp:sp>
    <dsp:sp modelId="{6B36C1AF-5C0D-4EBF-9563-BCEC028A952E}">
      <dsp:nvSpPr>
        <dsp:cNvPr id="0" name=""/>
        <dsp:cNvSpPr/>
      </dsp:nvSpPr>
      <dsp:spPr>
        <a:xfrm>
          <a:off x="2378124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12156</a:t>
          </a:r>
          <a:endParaRPr lang="en-US" sz="1400" kern="1200" dirty="0"/>
        </a:p>
      </dsp:txBody>
      <dsp:txXfrm>
        <a:off x="2378124" y="2861849"/>
        <a:ext cx="1328413" cy="312568"/>
      </dsp:txXfrm>
    </dsp:sp>
    <dsp:sp modelId="{AB5F2B7D-5E49-4F96-BD94-649F0387FB08}">
      <dsp:nvSpPr>
        <dsp:cNvPr id="0" name=""/>
        <dsp:cNvSpPr/>
      </dsp:nvSpPr>
      <dsp:spPr>
        <a:xfrm>
          <a:off x="384892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25.5</a:t>
          </a:r>
        </a:p>
      </dsp:txBody>
      <dsp:txXfrm>
        <a:off x="3848926" y="2861849"/>
        <a:ext cx="1328413" cy="312568"/>
      </dsp:txXfrm>
    </dsp:sp>
    <dsp:sp modelId="{CEAEC345-D030-4176-AE2C-D6ACDC99C0B8}">
      <dsp:nvSpPr>
        <dsp:cNvPr id="0" name=""/>
        <dsp:cNvSpPr/>
      </dsp:nvSpPr>
      <dsp:spPr>
        <a:xfrm>
          <a:off x="5319729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25.1</a:t>
          </a:r>
          <a:endParaRPr lang="en-US" sz="1400" kern="1200" dirty="0"/>
        </a:p>
      </dsp:txBody>
      <dsp:txXfrm>
        <a:off x="5319729" y="2861849"/>
        <a:ext cx="1328413" cy="312568"/>
      </dsp:txXfrm>
    </dsp:sp>
    <dsp:sp modelId="{DE4ACA42-A446-44AC-8B6C-A1EF0CD1A3D5}">
      <dsp:nvSpPr>
        <dsp:cNvPr id="0" name=""/>
        <dsp:cNvSpPr/>
      </dsp:nvSpPr>
      <dsp:spPr>
        <a:xfrm>
          <a:off x="678226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98</a:t>
          </a:r>
          <a:endParaRPr lang="en-US" sz="1400" kern="1200" dirty="0"/>
        </a:p>
      </dsp:txBody>
      <dsp:txXfrm>
        <a:off x="6782266" y="2861849"/>
        <a:ext cx="1328413" cy="312568"/>
      </dsp:txXfrm>
    </dsp:sp>
    <dsp:sp modelId="{56788C08-4336-4F09-9441-DF43643A8723}">
      <dsp:nvSpPr>
        <dsp:cNvPr id="0" name=""/>
        <dsp:cNvSpPr/>
      </dsp:nvSpPr>
      <dsp:spPr>
        <a:xfrm>
          <a:off x="907321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JS0027 </a:t>
          </a:r>
          <a:r>
            <a:rPr lang="en-US" sz="1200" kern="1200" dirty="0"/>
            <a:t>(768 pix.)</a:t>
          </a:r>
        </a:p>
      </dsp:txBody>
      <dsp:txXfrm>
        <a:off x="907321" y="3228681"/>
        <a:ext cx="1328413" cy="312568"/>
      </dsp:txXfrm>
    </dsp:sp>
    <dsp:sp modelId="{929E6407-F116-43DC-ADFC-8D07EA9B8C50}">
      <dsp:nvSpPr>
        <dsp:cNvPr id="0" name=""/>
        <dsp:cNvSpPr/>
      </dsp:nvSpPr>
      <dsp:spPr>
        <a:xfrm>
          <a:off x="2378124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5181</a:t>
          </a:r>
          <a:endParaRPr lang="en-US" sz="1400" kern="1200" dirty="0"/>
        </a:p>
      </dsp:txBody>
      <dsp:txXfrm>
        <a:off x="2378124" y="3228681"/>
        <a:ext cx="1328413" cy="312568"/>
      </dsp:txXfrm>
    </dsp:sp>
    <dsp:sp modelId="{93709188-75E5-4D93-BF06-7D777C7C0810}">
      <dsp:nvSpPr>
        <dsp:cNvPr id="0" name=""/>
        <dsp:cNvSpPr/>
      </dsp:nvSpPr>
      <dsp:spPr>
        <a:xfrm>
          <a:off x="384892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24.3</a:t>
          </a:r>
          <a:endParaRPr lang="en-US" sz="1400" kern="1200" dirty="0"/>
        </a:p>
      </dsp:txBody>
      <dsp:txXfrm>
        <a:off x="3848926" y="3228681"/>
        <a:ext cx="1328413" cy="312568"/>
      </dsp:txXfrm>
    </dsp:sp>
    <dsp:sp modelId="{9F5BE34D-4B7A-45EA-9487-CAF5D797132C}">
      <dsp:nvSpPr>
        <dsp:cNvPr id="0" name=""/>
        <dsp:cNvSpPr/>
      </dsp:nvSpPr>
      <dsp:spPr>
        <a:xfrm>
          <a:off x="5311463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23.0</a:t>
          </a:r>
          <a:endParaRPr lang="en-US" sz="1400" kern="1200" dirty="0"/>
        </a:p>
      </dsp:txBody>
      <dsp:txXfrm>
        <a:off x="5311463" y="3228681"/>
        <a:ext cx="1328413" cy="312568"/>
      </dsp:txXfrm>
    </dsp:sp>
    <dsp:sp modelId="{15FB025D-AD5D-45A5-8DC5-540D2AFABD73}">
      <dsp:nvSpPr>
        <dsp:cNvPr id="0" name=""/>
        <dsp:cNvSpPr/>
      </dsp:nvSpPr>
      <dsp:spPr>
        <a:xfrm>
          <a:off x="678226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95</a:t>
          </a:r>
          <a:endParaRPr lang="en-US" sz="1400" kern="1200" dirty="0"/>
        </a:p>
      </dsp:txBody>
      <dsp:txXfrm>
        <a:off x="6782266" y="3228681"/>
        <a:ext cx="1328413" cy="312568"/>
      </dsp:txXfrm>
    </dsp:sp>
    <dsp:sp modelId="{B398531D-8310-4E23-B9CB-AC30AD21E1B8}">
      <dsp:nvSpPr>
        <dsp:cNvPr id="0" name=""/>
        <dsp:cNvSpPr/>
      </dsp:nvSpPr>
      <dsp:spPr>
        <a:xfrm>
          <a:off x="899055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YH0250 (64 pix</a:t>
          </a:r>
          <a:r>
            <a:rPr lang="en-US" sz="1200" kern="1200" dirty="0"/>
            <a:t>.)</a:t>
          </a:r>
        </a:p>
      </dsp:txBody>
      <dsp:txXfrm>
        <a:off x="899055" y="3595514"/>
        <a:ext cx="1328413" cy="312568"/>
      </dsp:txXfrm>
    </dsp:sp>
    <dsp:sp modelId="{C1E565DA-00F4-4679-AB55-FAE3D5E8470F}">
      <dsp:nvSpPr>
        <dsp:cNvPr id="0" name=""/>
        <dsp:cNvSpPr/>
      </dsp:nvSpPr>
      <dsp:spPr>
        <a:xfrm>
          <a:off x="2369858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11971</a:t>
          </a:r>
          <a:endParaRPr lang="en-US" sz="1400" kern="1200" dirty="0"/>
        </a:p>
      </dsp:txBody>
      <dsp:txXfrm>
        <a:off x="2369858" y="3595514"/>
        <a:ext cx="1328413" cy="312568"/>
      </dsp:txXfrm>
    </dsp:sp>
    <dsp:sp modelId="{2B378446-4D29-4639-94D8-2534F705A5CD}">
      <dsp:nvSpPr>
        <dsp:cNvPr id="0" name=""/>
        <dsp:cNvSpPr/>
      </dsp:nvSpPr>
      <dsp:spPr>
        <a:xfrm>
          <a:off x="3840661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25.4</a:t>
          </a:r>
          <a:endParaRPr lang="en-US" sz="1400" kern="1200" dirty="0"/>
        </a:p>
      </dsp:txBody>
      <dsp:txXfrm>
        <a:off x="3840661" y="3595514"/>
        <a:ext cx="1328413" cy="312568"/>
      </dsp:txXfrm>
    </dsp:sp>
    <dsp:sp modelId="{80DEAD54-5E34-4F18-9F69-2494C8083C46}">
      <dsp:nvSpPr>
        <dsp:cNvPr id="0" name=""/>
        <dsp:cNvSpPr/>
      </dsp:nvSpPr>
      <dsp:spPr>
        <a:xfrm>
          <a:off x="5311463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24.5</a:t>
          </a:r>
          <a:endParaRPr lang="en-US" sz="1400" kern="1200" dirty="0"/>
        </a:p>
      </dsp:txBody>
      <dsp:txXfrm>
        <a:off x="5311463" y="3595514"/>
        <a:ext cx="1328413" cy="312568"/>
      </dsp:txXfrm>
    </dsp:sp>
    <dsp:sp modelId="{66EB3ECF-3FCE-48E5-A9C7-C8488EB77DA8}">
      <dsp:nvSpPr>
        <dsp:cNvPr id="0" name=""/>
        <dsp:cNvSpPr/>
      </dsp:nvSpPr>
      <dsp:spPr>
        <a:xfrm>
          <a:off x="6782266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96</a:t>
          </a:r>
          <a:endParaRPr lang="en-US" sz="1400" kern="1200" dirty="0"/>
        </a:p>
      </dsp:txBody>
      <dsp:txXfrm>
        <a:off x="6782266" y="3595514"/>
        <a:ext cx="1328413" cy="31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A685ED20-A5F6-BD46-A8C3-2B37B6E8E2E5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C542CA-A73D-9949-9287-E74DE45B8362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28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Wegen das Magnetfeldes von bis zu 2 Tesla MCP-PMT nötig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84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73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7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6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9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2" r:id="rId2"/>
    <p:sldLayoutId id="2147484105" r:id="rId3"/>
    <p:sldLayoutId id="2147484106" r:id="rId4"/>
    <p:sldLayoutId id="2147484107" r:id="rId5"/>
    <p:sldLayoutId id="2147484108" r:id="rId6"/>
    <p:sldLayoutId id="2147484110" r:id="rId7"/>
    <p:sldLayoutId id="2147484117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62663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Update on lifetime measurements</a:t>
            </a:r>
          </a:p>
          <a:p>
            <a:pPr eaLnBrk="1" hangingPunct="1">
              <a:lnSpc>
                <a:spcPts val="42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of MCP-PMTs</a:t>
            </a:r>
            <a:endParaRPr lang="en-US" sz="3600" b="1" dirty="0">
              <a:solidFill>
                <a:schemeClr val="bg1"/>
              </a:solidFill>
              <a:latin typeface="Helvetica Neue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557785" y="3402013"/>
            <a:ext cx="5167154" cy="139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Böhm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K.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Gumbert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S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. Krauss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A.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Lehmann 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PANDA-Meeting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20/3,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eZuce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not GSI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  <a:sym typeface="Wingdings" panose="05000000000000000000" pitchFamily="2" charset="2"/>
              </a:rPr>
              <a:t>:-/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,Oct 27,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2020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" y="1677931"/>
            <a:ext cx="5681952" cy="350686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data of </a:t>
            </a:r>
            <a:r>
              <a:rPr lang="en-US" dirty="0" smtClean="0"/>
              <a:t>latest </a:t>
            </a:r>
            <a:r>
              <a:rPr lang="en-US" dirty="0"/>
              <a:t>sensors </a:t>
            </a:r>
            <a:r>
              <a:rPr lang="en-US" dirty="0" smtClean="0"/>
              <a:t>(Sep 14, </a:t>
            </a:r>
            <a:r>
              <a:rPr lang="en-US" dirty="0" smtClean="0"/>
              <a:t>2020)</a:t>
            </a:r>
            <a:endParaRPr lang="en-US" dirty="0"/>
          </a:p>
        </p:txBody>
      </p:sp>
      <p:sp>
        <p:nvSpPr>
          <p:cNvPr id="31" name="Inhaltsplatzhalter 1"/>
          <p:cNvSpPr txBox="1">
            <a:spLocks/>
          </p:cNvSpPr>
          <p:nvPr/>
        </p:nvSpPr>
        <p:spPr bwMode="auto">
          <a:xfrm>
            <a:off x="368649" y="5213690"/>
            <a:ext cx="7943501" cy="11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</a:t>
            </a:r>
            <a:r>
              <a:rPr lang="en-US" dirty="0"/>
              <a:t>sensors with </a:t>
            </a:r>
            <a:r>
              <a:rPr lang="en-US" dirty="0">
                <a:solidFill>
                  <a:srgbClr val="00B050"/>
                </a:solidFill>
              </a:rPr>
              <a:t>ALD coated </a:t>
            </a:r>
            <a:r>
              <a:rPr lang="en-US" dirty="0"/>
              <a:t>MCPs have </a:t>
            </a:r>
            <a:r>
              <a:rPr lang="en-US" dirty="0">
                <a:solidFill>
                  <a:srgbClr val="00B050"/>
                </a:solidFill>
              </a:rPr>
              <a:t>lifetime &gt; 5 C/cm²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Hamamatsu JS0035 removed and shipped back to Japan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QE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rgbClr val="FF0000"/>
                </a:solidFill>
              </a:rPr>
              <a:t>) of </a:t>
            </a:r>
            <a:r>
              <a:rPr lang="en-US" dirty="0" err="1" smtClean="0">
                <a:solidFill>
                  <a:srgbClr val="FF0000"/>
                </a:solidFill>
              </a:rPr>
              <a:t>Photeks</a:t>
            </a:r>
            <a:r>
              <a:rPr lang="en-US" dirty="0" smtClean="0">
                <a:solidFill>
                  <a:srgbClr val="FF0000"/>
                </a:solidFill>
              </a:rPr>
              <a:t> can’t be measured anymore due to too high </a:t>
            </a:r>
            <a:r>
              <a:rPr lang="en-US" dirty="0" err="1" smtClean="0">
                <a:solidFill>
                  <a:srgbClr val="FF0000"/>
                </a:solidFill>
              </a:rPr>
              <a:t>darkcurrent</a:t>
            </a:r>
            <a:r>
              <a:rPr lang="en-US" dirty="0" smtClean="0">
                <a:solidFill>
                  <a:srgbClr val="FF0000"/>
                </a:solidFill>
              </a:rPr>
              <a:t> (~100nA and more), QE-Scans </a:t>
            </a:r>
            <a:r>
              <a:rPr lang="en-US" dirty="0" smtClean="0">
                <a:solidFill>
                  <a:srgbClr val="FF0000"/>
                </a:solidFill>
              </a:rPr>
              <a:t>are (sometimes) </a:t>
            </a:r>
            <a:r>
              <a:rPr lang="en-US" dirty="0" smtClean="0">
                <a:solidFill>
                  <a:srgbClr val="FF0000"/>
                </a:solidFill>
              </a:rPr>
              <a:t>possible after waiting for hours-days</a:t>
            </a:r>
            <a:endParaRPr lang="en-US" sz="1800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270709" y="2022628"/>
            <a:ext cx="0" cy="28895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PANDA-Meeting 20/3 – October 27, 2020 Daniel </a:t>
            </a:r>
            <a:r>
              <a:rPr lang="en-US" dirty="0" err="1" smtClean="0"/>
              <a:t>Miehling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17" y="1689334"/>
            <a:ext cx="4365967" cy="33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49" y="4084855"/>
            <a:ext cx="2219572" cy="189748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7" y="4062187"/>
            <a:ext cx="2241691" cy="194539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00" y="4077908"/>
            <a:ext cx="2604001" cy="19850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38" y="4097635"/>
            <a:ext cx="2500961" cy="19869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25" y="2007688"/>
            <a:ext cx="2378751" cy="17729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7" y="2019931"/>
            <a:ext cx="2241691" cy="180293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38" y="1988451"/>
            <a:ext cx="2457538" cy="19238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4" y="2019931"/>
            <a:ext cx="2366176" cy="18226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scans of </a:t>
            </a:r>
            <a:r>
              <a:rPr lang="en-US" dirty="0" smtClean="0"/>
              <a:t>2 inch </a:t>
            </a:r>
            <a:r>
              <a:rPr lang="en-US" dirty="0"/>
              <a:t>ALD </a:t>
            </a:r>
            <a:r>
              <a:rPr lang="en-US" dirty="0" smtClean="0"/>
              <a:t>devices, </a:t>
            </a:r>
            <a:r>
              <a:rPr lang="en-US" dirty="0" err="1" smtClean="0"/>
              <a:t>Photonis+Hamamatsu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181722" y="1621766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JS0027 (6x128 </a:t>
            </a:r>
            <a:r>
              <a:rPr lang="en-US" dirty="0" smtClean="0"/>
              <a:t>pix., film)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050034" y="3758744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JS0035 (8x8 pix</a:t>
            </a:r>
            <a:r>
              <a:rPr lang="en-US" dirty="0" smtClean="0"/>
              <a:t>., film)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5967372" y="2303024"/>
            <a:ext cx="690679" cy="1303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7187525" y="6067901"/>
            <a:ext cx="135005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Covered</a:t>
            </a:r>
          </a:p>
        </p:txBody>
      </p:sp>
      <p:sp>
        <p:nvSpPr>
          <p:cNvPr id="23" name="Rechteck 22"/>
          <p:cNvSpPr/>
          <p:nvPr/>
        </p:nvSpPr>
        <p:spPr>
          <a:xfrm>
            <a:off x="8150968" y="2255196"/>
            <a:ext cx="693916" cy="1290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5096226" y="3757783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YH0250 (8x8 </a:t>
            </a:r>
            <a:r>
              <a:rPr lang="en-US" dirty="0"/>
              <a:t>pix</a:t>
            </a:r>
            <a:r>
              <a:rPr lang="en-US" dirty="0" smtClean="0"/>
              <a:t>., no film)</a:t>
            </a: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7316269" y="4335771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5095553" y="4361171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727278" y="1667640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URD </a:t>
            </a:r>
            <a:r>
              <a:rPr lang="en-US" dirty="0"/>
              <a:t>(8x8 </a:t>
            </a:r>
            <a:r>
              <a:rPr lang="en-US" dirty="0" smtClean="0"/>
              <a:t>pix, 2ALD layers)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627063" y="2781113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2901284" y="2783116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27157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4" name="Textfeld 33"/>
          <p:cNvSpPr txBox="1"/>
          <p:nvPr/>
        </p:nvSpPr>
        <p:spPr>
          <a:xfrm>
            <a:off x="7228072" y="2751330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5181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2740287" y="4896802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12156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6" name="Textfeld 35"/>
          <p:cNvSpPr txBox="1"/>
          <p:nvPr/>
        </p:nvSpPr>
        <p:spPr>
          <a:xfrm>
            <a:off x="563470" y="4921835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5315291" y="4904958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8" name="Textfeld 37"/>
          <p:cNvSpPr txBox="1"/>
          <p:nvPr/>
        </p:nvSpPr>
        <p:spPr>
          <a:xfrm>
            <a:off x="5328722" y="2785874"/>
            <a:ext cx="112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7241744" y="4851348"/>
            <a:ext cx="16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12382 </a:t>
            </a:r>
            <a:r>
              <a:rPr lang="en-US" sz="1600" dirty="0" err="1" smtClean="0"/>
              <a:t>mC</a:t>
            </a:r>
            <a:r>
              <a:rPr lang="en-US" sz="1600" dirty="0" smtClean="0"/>
              <a:t>/cm²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41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7" y="2002118"/>
            <a:ext cx="6945918" cy="339716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/>
              <a:t>Photonis</a:t>
            </a:r>
            <a:r>
              <a:rPr lang="en-US" dirty="0"/>
              <a:t> </a:t>
            </a:r>
            <a:r>
              <a:rPr lang="en-US" dirty="0" smtClean="0"/>
              <a:t>9002108 </a:t>
            </a:r>
            <a:r>
              <a:rPr lang="en-US" dirty="0"/>
              <a:t>(ALD)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half" idx="2"/>
          </p:nvPr>
        </p:nvSpPr>
        <p:spPr>
          <a:xfrm>
            <a:off x="4772170" y="5507233"/>
            <a:ext cx="4341600" cy="1369370"/>
          </a:xfrm>
        </p:spPr>
        <p:txBody>
          <a:bodyPr/>
          <a:lstStyle/>
          <a:p>
            <a:r>
              <a:rPr lang="en-US" sz="1800" dirty="0"/>
              <a:t>Probably caused by feedback ions</a:t>
            </a:r>
          </a:p>
          <a:p>
            <a:r>
              <a:rPr lang="en-US" sz="1800" dirty="0" smtClean="0"/>
              <a:t>ALD-coating by </a:t>
            </a:r>
            <a:r>
              <a:rPr lang="en-US" sz="1800" dirty="0" err="1" smtClean="0"/>
              <a:t>Photonis</a:t>
            </a:r>
            <a:r>
              <a:rPr lang="en-US" sz="1800" dirty="0" smtClean="0"/>
              <a:t> (and not </a:t>
            </a:r>
            <a:r>
              <a:rPr lang="en-US" sz="1800" dirty="0" err="1" smtClean="0"/>
              <a:t>Arradiance</a:t>
            </a:r>
            <a:r>
              <a:rPr lang="en-US" sz="1800" dirty="0" smtClean="0"/>
              <a:t>)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/>
              <a:t>removed on October 11 2019</a:t>
            </a:r>
          </a:p>
          <a:p>
            <a:endParaRPr lang="en-US" sz="1800" dirty="0"/>
          </a:p>
          <a:p>
            <a:pPr marL="975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345132" y="5507232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center</a:t>
            </a:r>
          </a:p>
          <a:p>
            <a:r>
              <a:rPr lang="en-US" sz="1800" dirty="0"/>
              <a:t>Not illuminated side </a:t>
            </a:r>
            <a:r>
              <a:rPr lang="en-US" sz="1800" dirty="0" smtClean="0"/>
              <a:t>less and later damaged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3304" y="1612648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24" name="Rechteck 23"/>
          <p:cNvSpPr/>
          <p:nvPr/>
        </p:nvSpPr>
        <p:spPr>
          <a:xfrm>
            <a:off x="2053380" y="2238018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3794843" y="2225960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5474244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7195601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3301327" y="2269513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2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66" y="2788503"/>
            <a:ext cx="4848134" cy="4144619"/>
          </a:xfrm>
          <a:prstGeom prst="rect">
            <a:avLst/>
          </a:prstGeo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96" y="2816589"/>
            <a:ext cx="4798313" cy="4102027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PANDA-Meeting 20/3 – October 27, 2020 Daniel </a:t>
            </a:r>
            <a:r>
              <a:rPr lang="en-US" dirty="0" err="1" smtClean="0"/>
              <a:t>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13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</a:t>
            </a:r>
            <a:r>
              <a:rPr lang="en-US" dirty="0" smtClean="0"/>
              <a:t>A1200107(ALD</a:t>
            </a:r>
            <a:r>
              <a:rPr lang="en-US" dirty="0"/>
              <a:t>)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5143618" y="2176749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</a:t>
            </a:r>
            <a:r>
              <a:rPr lang="en-US" sz="1800" dirty="0" smtClean="0"/>
              <a:t>corner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52953" y="1711850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3" name="Ellipse 2"/>
          <p:cNvSpPr/>
          <p:nvPr/>
        </p:nvSpPr>
        <p:spPr>
          <a:xfrm>
            <a:off x="4917758" y="3345069"/>
            <a:ext cx="1563501" cy="146094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93896" y="3337718"/>
            <a:ext cx="1714773" cy="30834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5010170" y="3250168"/>
            <a:ext cx="1703864" cy="311371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424165" y="3328762"/>
            <a:ext cx="1517389" cy="149356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317728" y="2713381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July</a:t>
            </a:r>
            <a:r>
              <a:rPr lang="de-DE" dirty="0" smtClean="0"/>
              <a:t> 28 2020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589992" y="2766390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October</a:t>
            </a:r>
            <a:r>
              <a:rPr lang="de-DE" dirty="0" smtClean="0"/>
              <a:t> 7 2020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06117" y="2713381"/>
            <a:ext cx="611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9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59" y="2864731"/>
            <a:ext cx="4566877" cy="3904176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04" y="2871110"/>
            <a:ext cx="4523503" cy="386709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14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A3191220 </a:t>
            </a:r>
            <a:r>
              <a:rPr lang="en-US" dirty="0"/>
              <a:t>(ALD)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5143618" y="2176749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</a:t>
            </a:r>
            <a:r>
              <a:rPr lang="en-US" sz="1800" dirty="0" smtClean="0"/>
              <a:t>corner</a:t>
            </a:r>
          </a:p>
          <a:p>
            <a:r>
              <a:rPr lang="en-US" sz="1800" dirty="0" smtClean="0"/>
              <a:t>noisy scan due to high </a:t>
            </a:r>
            <a:r>
              <a:rPr lang="en-US" sz="1800" dirty="0" err="1" smtClean="0"/>
              <a:t>darkcurrent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52953" y="1711850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3" name="Ellipse 2"/>
          <p:cNvSpPr/>
          <p:nvPr/>
        </p:nvSpPr>
        <p:spPr>
          <a:xfrm>
            <a:off x="5201260" y="4928273"/>
            <a:ext cx="1563501" cy="146094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997746" y="3390899"/>
            <a:ext cx="1714773" cy="282099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6948392" y="3390899"/>
            <a:ext cx="1703864" cy="304832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296726" y="4718337"/>
            <a:ext cx="1517389" cy="149356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32902" y="2713381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July</a:t>
            </a:r>
            <a:r>
              <a:rPr lang="de-DE" dirty="0" smtClean="0"/>
              <a:t> 28 2020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589992" y="2766390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October</a:t>
            </a:r>
            <a:r>
              <a:rPr lang="de-DE" dirty="0" smtClean="0"/>
              <a:t> 5 2020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06117" y="2713381"/>
            <a:ext cx="611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1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3" y="4120879"/>
            <a:ext cx="2848166" cy="243486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PANDA-Meeting 20/3 – October 27, 2020 Daniel </a:t>
            </a:r>
            <a:r>
              <a:rPr lang="en-US" dirty="0" err="1" smtClean="0"/>
              <a:t>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15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smtClean="0"/>
              <a:t>new </a:t>
            </a:r>
            <a:r>
              <a:rPr lang="en-US" dirty="0" err="1" smtClean="0"/>
              <a:t>Photonis</a:t>
            </a:r>
            <a:r>
              <a:rPr lang="en-US" dirty="0" smtClean="0"/>
              <a:t> 9002192&amp;9002193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2996" y="1362646"/>
            <a:ext cx="3986989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both not covered </a:t>
            </a:r>
            <a:r>
              <a:rPr lang="en-US" sz="2000" dirty="0">
                <a:solidFill>
                  <a:srgbClr val="FF0000"/>
                </a:solidFill>
              </a:rPr>
              <a:t>(not illuminated)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-618961" y="3048366"/>
            <a:ext cx="207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June 04 2020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850992" y="5223284"/>
            <a:ext cx="2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October</a:t>
            </a:r>
            <a:r>
              <a:rPr lang="de-DE" dirty="0" smtClean="0"/>
              <a:t> 7 2020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06117" y="2713381"/>
            <a:ext cx="611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71718" y="1758759"/>
            <a:ext cx="35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9002192 (1:10:1 </a:t>
            </a:r>
            <a:r>
              <a:rPr lang="de-DE" dirty="0" err="1" smtClean="0"/>
              <a:t>divider</a:t>
            </a:r>
            <a:r>
              <a:rPr lang="de-DE" dirty="0" smtClean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10170" y="1760698"/>
            <a:ext cx="350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9002193 (4:10:1 </a:t>
            </a:r>
            <a:r>
              <a:rPr lang="de-DE" dirty="0" err="1" smtClean="0"/>
              <a:t>divider</a:t>
            </a:r>
            <a:r>
              <a:rPr lang="de-DE" dirty="0" smtClean="0"/>
              <a:t>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b="6084"/>
          <a:stretch/>
        </p:blipFill>
        <p:spPr>
          <a:xfrm>
            <a:off x="918764" y="2220424"/>
            <a:ext cx="2820870" cy="20474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5797"/>
          <a:stretch/>
        </p:blipFill>
        <p:spPr>
          <a:xfrm>
            <a:off x="5248356" y="2222363"/>
            <a:ext cx="2845136" cy="207222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5164"/>
          <a:stretch/>
        </p:blipFill>
        <p:spPr>
          <a:xfrm>
            <a:off x="5248356" y="4331660"/>
            <a:ext cx="2845136" cy="2083129"/>
          </a:xfrm>
          <a:prstGeom prst="rect">
            <a:avLst/>
          </a:prstGeom>
        </p:spPr>
      </p:pic>
      <p:sp>
        <p:nvSpPr>
          <p:cNvPr id="23" name="Inhaltsplatzhalter 2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7" y="1804489"/>
            <a:ext cx="4775233" cy="375880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16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A1200107 </a:t>
            </a:r>
            <a:r>
              <a:rPr lang="en-US" dirty="0"/>
              <a:t>(ALD)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5143618" y="2176749"/>
            <a:ext cx="3403482" cy="1369370"/>
          </a:xfrm>
        </p:spPr>
        <p:txBody>
          <a:bodyPr/>
          <a:lstStyle/>
          <a:p>
            <a:r>
              <a:rPr lang="en-US" sz="1800" dirty="0"/>
              <a:t>Aging starting from the </a:t>
            </a:r>
            <a:r>
              <a:rPr lang="en-US" sz="1800" dirty="0" smtClean="0"/>
              <a:t>corner (</a:t>
            </a:r>
            <a:r>
              <a:rPr lang="en-US" sz="1800" dirty="0" smtClean="0">
                <a:solidFill>
                  <a:srgbClr val="FF0000"/>
                </a:solidFill>
              </a:rPr>
              <a:t>on the non-illuminated</a:t>
            </a:r>
            <a:r>
              <a:rPr lang="en-US" sz="1800" dirty="0" smtClean="0"/>
              <a:t> side)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5389" y="1408708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24" name="Rechteck 23"/>
          <p:cNvSpPr/>
          <p:nvPr/>
        </p:nvSpPr>
        <p:spPr>
          <a:xfrm>
            <a:off x="552846" y="2021758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2901472" y="1860499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52846" y="3912484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2975537" y="2021758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2972528" y="3912483"/>
            <a:ext cx="856854" cy="140724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552846" y="3803598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5357825"/>
            <a:ext cx="5613400" cy="1485491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91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17</a:t>
            </a:fld>
            <a:endParaRPr lang="en-US" noProof="0" dirty="0"/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416718" y="3842047"/>
            <a:ext cx="4278312" cy="544818"/>
          </a:xfrm>
        </p:spPr>
        <p:txBody>
          <a:bodyPr/>
          <a:lstStyle/>
          <a:p>
            <a:r>
              <a:rPr lang="en-US" sz="1800" dirty="0"/>
              <a:t>Aging </a:t>
            </a:r>
            <a:r>
              <a:rPr lang="en-US" sz="1800" dirty="0" smtClean="0"/>
              <a:t>even with tube </a:t>
            </a:r>
            <a:r>
              <a:rPr lang="en-US" sz="1800" dirty="0" smtClean="0">
                <a:solidFill>
                  <a:srgbClr val="FF0000"/>
                </a:solidFill>
              </a:rPr>
              <a:t>not in use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64"/>
            <a:ext cx="3098800" cy="2122800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8" y="1209064"/>
            <a:ext cx="3098800" cy="21228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26" y="1196638"/>
            <a:ext cx="3116938" cy="21352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621"/>
            <a:ext cx="9144000" cy="241980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062" y="988402"/>
            <a:ext cx="8135937" cy="3603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 smtClean="0"/>
              <a:t>Photek</a:t>
            </a:r>
            <a:r>
              <a:rPr lang="en-US" dirty="0" smtClean="0"/>
              <a:t> A1200116 </a:t>
            </a:r>
            <a:r>
              <a:rPr lang="en-US" dirty="0"/>
              <a:t>(</a:t>
            </a:r>
            <a:r>
              <a:rPr lang="en-US" dirty="0" smtClean="0"/>
              <a:t>ALD, unofficial tube)</a:t>
            </a:r>
            <a:endParaRPr lang="en-US" dirty="0"/>
          </a:p>
        </p:txBody>
      </p:sp>
      <p:sp>
        <p:nvSpPr>
          <p:cNvPr id="23" name="Inhaltsplatzhalter 1"/>
          <p:cNvSpPr txBox="1">
            <a:spLocks/>
          </p:cNvSpPr>
          <p:nvPr/>
        </p:nvSpPr>
        <p:spPr bwMode="auto">
          <a:xfrm>
            <a:off x="6699708" y="3228345"/>
            <a:ext cx="1392633" cy="5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" indent="0">
              <a:buNone/>
            </a:pPr>
            <a:r>
              <a:rPr lang="en-US" sz="1800" dirty="0" smtClean="0"/>
              <a:t>17_06_2020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Inhaltsplatzhalter 1"/>
          <p:cNvSpPr txBox="1">
            <a:spLocks/>
          </p:cNvSpPr>
          <p:nvPr/>
        </p:nvSpPr>
        <p:spPr bwMode="auto">
          <a:xfrm>
            <a:off x="3850085" y="3280117"/>
            <a:ext cx="1443830" cy="5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" indent="0">
              <a:buNone/>
            </a:pPr>
            <a:r>
              <a:rPr lang="en-US" sz="1800" dirty="0" smtClean="0"/>
              <a:t>25_05_2020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Inhaltsplatzhalter 1"/>
          <p:cNvSpPr txBox="1">
            <a:spLocks/>
          </p:cNvSpPr>
          <p:nvPr/>
        </p:nvSpPr>
        <p:spPr bwMode="auto">
          <a:xfrm>
            <a:off x="741929" y="3320551"/>
            <a:ext cx="1443830" cy="5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" indent="0">
              <a:buNone/>
            </a:pPr>
            <a:r>
              <a:rPr lang="en-US" sz="1800" dirty="0" smtClean="0"/>
              <a:t>07_03_2020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3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7" y="1606890"/>
            <a:ext cx="7701306" cy="36449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18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data of all sensors </a:t>
            </a:r>
            <a:r>
              <a:rPr lang="en-US" dirty="0" smtClean="0"/>
              <a:t>(October 11, 2019)</a:t>
            </a:r>
            <a:endParaRPr lang="en-US" dirty="0"/>
          </a:p>
        </p:txBody>
      </p:sp>
      <p:sp>
        <p:nvSpPr>
          <p:cNvPr id="44" name="Rechteck 43"/>
          <p:cNvSpPr/>
          <p:nvPr/>
        </p:nvSpPr>
        <p:spPr>
          <a:xfrm>
            <a:off x="7128104" y="1912331"/>
            <a:ext cx="1905647" cy="875832"/>
          </a:xfrm>
          <a:prstGeom prst="rect">
            <a:avLst/>
          </a:prstGeom>
          <a:noFill/>
          <a:ln w="19050">
            <a:solidFill>
              <a:srgbClr val="CC99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hteck 45"/>
          <p:cNvSpPr/>
          <p:nvPr/>
        </p:nvSpPr>
        <p:spPr>
          <a:xfrm>
            <a:off x="7126357" y="2780212"/>
            <a:ext cx="1918253" cy="3134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hteck 46"/>
          <p:cNvSpPr/>
          <p:nvPr/>
        </p:nvSpPr>
        <p:spPr>
          <a:xfrm>
            <a:off x="7126358" y="3093070"/>
            <a:ext cx="1918252" cy="18834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7126359" y="3281410"/>
            <a:ext cx="1918252" cy="17901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nhaltsplatzhalter 1"/>
          <p:cNvSpPr txBox="1">
            <a:spLocks/>
          </p:cNvSpPr>
          <p:nvPr/>
        </p:nvSpPr>
        <p:spPr bwMode="auto">
          <a:xfrm>
            <a:off x="368649" y="5431971"/>
            <a:ext cx="7264607" cy="11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</a:t>
            </a:r>
            <a:r>
              <a:rPr lang="en-US" dirty="0"/>
              <a:t>sensors with </a:t>
            </a:r>
            <a:r>
              <a:rPr lang="en-US" dirty="0">
                <a:solidFill>
                  <a:srgbClr val="00B050"/>
                </a:solidFill>
              </a:rPr>
              <a:t>ALD coated </a:t>
            </a:r>
            <a:r>
              <a:rPr lang="en-US" dirty="0"/>
              <a:t>MCPs have </a:t>
            </a:r>
            <a:r>
              <a:rPr lang="en-US" dirty="0">
                <a:solidFill>
                  <a:srgbClr val="00B050"/>
                </a:solidFill>
              </a:rPr>
              <a:t>lifetime &gt; 5 C/cm²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devices with no countermeasures have a lifetime of &lt; 200mC/cm²</a:t>
            </a:r>
          </a:p>
          <a:p>
            <a:pPr marL="474663" lvl="1" indent="0">
              <a:buNone/>
            </a:pPr>
            <a:endParaRPr lang="en-US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7630540" y="5130487"/>
            <a:ext cx="1470719" cy="25200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 countermeasures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630541" y="5633801"/>
            <a:ext cx="1470720" cy="25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Film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630541" y="5383641"/>
            <a:ext cx="1470719" cy="2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 cathode material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30543" y="5886589"/>
            <a:ext cx="1470717" cy="2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611177" y="1991823"/>
            <a:ext cx="0" cy="28895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ABF8D48-4307-424C-A981-98CCFF793CA4}"/>
              </a:ext>
            </a:extLst>
          </p:cNvPr>
          <p:cNvSpPr txBox="1"/>
          <p:nvPr/>
        </p:nvSpPr>
        <p:spPr>
          <a:xfrm>
            <a:off x="5348720" y="6328407"/>
            <a:ext cx="30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Hamamatsu YH0250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Afterglow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3"/>
            <a:ext cx="7886700" cy="3263504"/>
          </a:xfrm>
        </p:spPr>
        <p:txBody>
          <a:bodyPr/>
          <a:lstStyle/>
          <a:p>
            <a:r>
              <a:rPr lang="en-US" dirty="0"/>
              <a:t>After illuminating MCP-PMTs with high intensity light the </a:t>
            </a:r>
            <a:r>
              <a:rPr lang="en-US" dirty="0" err="1"/>
              <a:t>darkcount</a:t>
            </a:r>
            <a:r>
              <a:rPr lang="en-US" dirty="0"/>
              <a:t> rate is significantly increased</a:t>
            </a:r>
          </a:p>
          <a:p>
            <a:r>
              <a:rPr lang="en-US" dirty="0"/>
              <a:t>The count rate decays within several seconds - minutes</a:t>
            </a:r>
          </a:p>
          <a:p>
            <a:r>
              <a:rPr lang="en-US" dirty="0"/>
              <a:t>This effect can also be observed during our rate stability measurements:</a:t>
            </a:r>
            <a:endParaRPr lang="de-DE" dirty="0"/>
          </a:p>
          <a:p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2MHz </a:t>
            </a:r>
            <a:r>
              <a:rPr lang="de-DE" dirty="0" err="1"/>
              <a:t>photonrate</a:t>
            </a:r>
            <a:r>
              <a:rPr lang="de-DE" dirty="0"/>
              <a:t> per cm² (EDD)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3673807"/>
            <a:ext cx="3696510" cy="27723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6200000">
            <a:off x="-129263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63224" y="6123366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029848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8" y="3628319"/>
            <a:ext cx="3707225" cy="2780419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5369668" y="4931924"/>
            <a:ext cx="3113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1047344" y="5493507"/>
            <a:ext cx="315395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CF519FB-09D4-46FB-88AA-03630FBE5BA7}"/>
              </a:ext>
            </a:extLst>
          </p:cNvPr>
          <p:cNvSpPr txBox="1"/>
          <p:nvPr/>
        </p:nvSpPr>
        <p:spPr>
          <a:xfrm>
            <a:off x="930861" y="6368499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Photonis</a:t>
            </a:r>
            <a:r>
              <a:rPr lang="de-DE" dirty="0"/>
              <a:t> 9001393-URD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B0C50-FC80-4738-ABC6-71FD5B9292E3}"/>
              </a:ext>
            </a:extLst>
          </p:cNvPr>
          <p:cNvSpPr txBox="1"/>
          <p:nvPr/>
        </p:nvSpPr>
        <p:spPr>
          <a:xfrm>
            <a:off x="3376176" y="495994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6B7CCE3-27AC-4DDE-ABE7-FAD7617B92BC}"/>
              </a:ext>
            </a:extLst>
          </p:cNvPr>
          <p:cNvSpPr txBox="1"/>
          <p:nvPr/>
        </p:nvSpPr>
        <p:spPr>
          <a:xfrm>
            <a:off x="3443898" y="3786970"/>
            <a:ext cx="137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off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452615-CBC8-4B36-AFA2-AD73F29823C5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106616" y="3786971"/>
            <a:ext cx="337282" cy="23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09F332A-1ECD-4859-A4C6-258595A93D23}"/>
              </a:ext>
            </a:extLst>
          </p:cNvPr>
          <p:cNvCxnSpPr>
            <a:cxnSpLocks/>
          </p:cNvCxnSpPr>
          <p:nvPr/>
        </p:nvCxnSpPr>
        <p:spPr>
          <a:xfrm flipV="1">
            <a:off x="4874285" y="3786971"/>
            <a:ext cx="1079308" cy="23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984FD4A-46C8-457C-BC92-A3D77BC05927}"/>
              </a:ext>
            </a:extLst>
          </p:cNvPr>
          <p:cNvCxnSpPr>
            <a:cxnSpLocks/>
          </p:cNvCxnSpPr>
          <p:nvPr/>
        </p:nvCxnSpPr>
        <p:spPr>
          <a:xfrm flipH="1" flipV="1">
            <a:off x="3275257" y="4494536"/>
            <a:ext cx="512138" cy="464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A16F45F-1C36-43A2-9373-71F8607F613B}"/>
              </a:ext>
            </a:extLst>
          </p:cNvPr>
          <p:cNvCxnSpPr>
            <a:cxnSpLocks/>
          </p:cNvCxnSpPr>
          <p:nvPr/>
        </p:nvCxnSpPr>
        <p:spPr>
          <a:xfrm flipV="1">
            <a:off x="4568878" y="4548135"/>
            <a:ext cx="1591892" cy="477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E5E4FB0-56A2-4B1C-B989-BF09599E34DC}"/>
              </a:ext>
            </a:extLst>
          </p:cNvPr>
          <p:cNvSpPr txBox="1"/>
          <p:nvPr/>
        </p:nvSpPr>
        <p:spPr>
          <a:xfrm>
            <a:off x="7440613" y="296068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Afterglow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8F9FBAE-23B3-4D50-817B-EB4835DB706D}"/>
              </a:ext>
            </a:extLst>
          </p:cNvPr>
          <p:cNvCxnSpPr>
            <a:stCxn id="14" idx="2"/>
          </p:cNvCxnSpPr>
          <p:nvPr/>
        </p:nvCxnSpPr>
        <p:spPr>
          <a:xfrm flipH="1">
            <a:off x="7955280" y="3422348"/>
            <a:ext cx="219669" cy="364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503920" y="6102930"/>
            <a:ext cx="101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19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589" r="6589"/>
          <a:stretch>
            <a:fillRect/>
          </a:stretch>
        </p:blipFill>
        <p:spPr>
          <a:xfrm>
            <a:off x="1461483" y="1718800"/>
            <a:ext cx="6467095" cy="468993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dirty="0"/>
                  <a:t>ANDA detector at FAIR/GSI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22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/>
          <p:nvPr/>
        </p:nvCxnSpPr>
        <p:spPr>
          <a:xfrm flipV="1">
            <a:off x="2057400" y="3172968"/>
            <a:ext cx="1261872" cy="18000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2093976" y="3982217"/>
            <a:ext cx="1261872" cy="210312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ad 11"/>
          <p:cNvSpPr/>
          <p:nvPr/>
        </p:nvSpPr>
        <p:spPr>
          <a:xfrm>
            <a:off x="1764792" y="3172968"/>
            <a:ext cx="512064" cy="1106424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5447" y="2419570"/>
            <a:ext cx="1845377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Barrel DIRC</a:t>
            </a:r>
          </a:p>
        </p:txBody>
      </p:sp>
      <p:sp>
        <p:nvSpPr>
          <p:cNvPr id="14" name="Rad 13"/>
          <p:cNvSpPr/>
          <p:nvPr/>
        </p:nvSpPr>
        <p:spPr>
          <a:xfrm>
            <a:off x="3013584" y="3061079"/>
            <a:ext cx="854327" cy="943751"/>
          </a:xfrm>
          <a:prstGeom prst="donu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35981" y="4110730"/>
            <a:ext cx="162256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Disc DIRC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281350" y="4192530"/>
            <a:ext cx="739474" cy="78204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281350" y="3894070"/>
            <a:ext cx="2159397" cy="10805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7914" y="4973016"/>
            <a:ext cx="3094545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Focal planes of both </a:t>
            </a:r>
          </a:p>
          <a:p>
            <a:r>
              <a:rPr lang="en-US" dirty="0">
                <a:solidFill>
                  <a:schemeClr val="bg1"/>
                </a:solidFill>
              </a:rPr>
              <a:t>DIRC detectors are inside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annihilation rate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(average 20 MHz)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blipFill>
                <a:blip r:embed="rId5"/>
                <a:stretch>
                  <a:fillRect l="-2012" t="-284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Afterglow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r>
              <a:rPr lang="de-DE" dirty="0" err="1" smtClean="0"/>
              <a:t>Afterglow</a:t>
            </a:r>
            <a:r>
              <a:rPr lang="de-DE" dirty="0" smtClean="0"/>
              <a:t> </a:t>
            </a:r>
            <a:r>
              <a:rPr lang="de-DE" dirty="0" err="1" smtClean="0"/>
              <a:t>comes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MCP </a:t>
            </a:r>
            <a:r>
              <a:rPr lang="de-DE" dirty="0" err="1" smtClean="0"/>
              <a:t>itself</a:t>
            </a:r>
            <a:r>
              <a:rPr lang="de-DE" dirty="0" smtClean="0"/>
              <a:t> after high </a:t>
            </a:r>
            <a:r>
              <a:rPr lang="de-DE" dirty="0" err="1" smtClean="0"/>
              <a:t>illumination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Afterglow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illumination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MCP-PMT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information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Merlins </a:t>
            </a:r>
            <a:r>
              <a:rPr lang="de-DE" dirty="0" err="1" smtClean="0">
                <a:sym typeface="Wingdings" panose="05000000000000000000" pitchFamily="2" charset="2"/>
              </a:rPr>
              <a:t>talk</a:t>
            </a:r>
            <a:r>
              <a:rPr lang="de-DE" dirty="0" smtClean="0">
                <a:sym typeface="Wingdings" panose="05000000000000000000" pitchFamily="2" charset="2"/>
              </a:rPr>
              <a:t> at DIRC2019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lot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were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done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divide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afterglow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(at ~ EDD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anode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get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feeling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much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shows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endParaRPr lang="de-DE" dirty="0" smtClean="0">
              <a:sym typeface="Wingdings" panose="05000000000000000000" pitchFamily="2" charset="2"/>
            </a:endParaRPr>
          </a:p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news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MCP-PMTs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Hamamatsu YH-</a:t>
            </a:r>
            <a:r>
              <a:rPr lang="de-DE" dirty="0" err="1" smtClean="0">
                <a:sym typeface="Wingdings" panose="05000000000000000000" pitchFamily="2" charset="2"/>
              </a:rPr>
              <a:t>series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could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issues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20</a:t>
            </a:fld>
            <a:endParaRPr lang="en-US" noProof="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87918"/>
              </p:ext>
            </p:extLst>
          </p:nvPr>
        </p:nvGraphicFramePr>
        <p:xfrm>
          <a:off x="-39757" y="4731373"/>
          <a:ext cx="9223513" cy="80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01">
                  <a:extLst>
                    <a:ext uri="{9D8B030D-6E8A-4147-A177-3AD203B41FA5}">
                      <a16:colId xmlns:a16="http://schemas.microsoft.com/office/drawing/2014/main" val="119318089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325245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430027759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8160803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48026774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638861742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347404243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935610418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536628522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4059839141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775151347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4914780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4233041097"/>
                    </a:ext>
                  </a:extLst>
                </a:gridCol>
              </a:tblGrid>
              <a:tr h="446796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Sensor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JS0035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YH0250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JS0027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KT0002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9001332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9001341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9001394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9002108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9002150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9001165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9001340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78086"/>
                  </a:ext>
                </a:extLst>
              </a:tr>
              <a:tr h="357926">
                <a:tc>
                  <a:txBody>
                    <a:bodyPr/>
                    <a:lstStyle/>
                    <a:p>
                      <a:r>
                        <a:rPr lang="de-DE" sz="900" dirty="0" err="1" smtClean="0"/>
                        <a:t>afterglow</a:t>
                      </a:r>
                      <a:endParaRPr lang="de-DE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3e-05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>
                          <a:solidFill>
                            <a:srgbClr val="FF0000"/>
                          </a:solidFill>
                        </a:rPr>
                        <a:t>4e-03</a:t>
                      </a:r>
                      <a:endParaRPr lang="de-DE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-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&lt;6e-06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&lt;3e-05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4e-05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2e-06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6e-05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77045"/>
                  </a:ext>
                </a:extLst>
              </a:tr>
            </a:tbl>
          </a:graphicData>
        </a:graphic>
      </p:graphicFrame>
      <p:sp>
        <p:nvSpPr>
          <p:cNvPr id="19" name="Fußzeilenplatzhalt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84" y="3564610"/>
            <a:ext cx="4056747" cy="3283451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C85C4E79-9816-4AFE-8ABA-E01D3F5C2F75}"/>
              </a:ext>
            </a:extLst>
          </p:cNvPr>
          <p:cNvCxnSpPr>
            <a:cxnSpLocks/>
          </p:cNvCxnSpPr>
          <p:nvPr/>
        </p:nvCxnSpPr>
        <p:spPr>
          <a:xfrm>
            <a:off x="3734616" y="6219062"/>
            <a:ext cx="3868703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867C96-BD06-4062-85A6-70F39CFA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" y="1793081"/>
            <a:ext cx="2645790" cy="4435475"/>
          </a:xfrm>
        </p:spPr>
        <p:txBody>
          <a:bodyPr/>
          <a:lstStyle/>
          <a:p>
            <a:r>
              <a:rPr lang="en-US" dirty="0" err="1"/>
              <a:t>Antamanova</a:t>
            </a:r>
            <a:r>
              <a:rPr lang="en-US" dirty="0"/>
              <a:t> et al. observed (2018 JINST 13 T09001)</a:t>
            </a:r>
          </a:p>
          <a:p>
            <a:pPr lvl="1"/>
            <a:r>
              <a:rPr lang="en-US" dirty="0"/>
              <a:t>After high illumination the gain is lower than before</a:t>
            </a:r>
          </a:p>
          <a:p>
            <a:pPr lvl="1"/>
            <a:r>
              <a:rPr lang="en-US" dirty="0"/>
              <a:t>Only in ALD tubes, but not in non-ALD tubes</a:t>
            </a:r>
          </a:p>
          <a:p>
            <a:r>
              <a:rPr lang="en-US" dirty="0"/>
              <a:t>We </a:t>
            </a:r>
            <a:r>
              <a:rPr lang="en-US" dirty="0" smtClean="0"/>
              <a:t>can </a:t>
            </a:r>
            <a:r>
              <a:rPr lang="en-US" dirty="0"/>
              <a:t>reproduce this </a:t>
            </a:r>
            <a:r>
              <a:rPr lang="en-US" dirty="0" smtClean="0"/>
              <a:t>effect for many tubes, but not for all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C777E-4A87-46D9-9402-4300AAC15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6125" y="6456433"/>
            <a:ext cx="450850" cy="449262"/>
          </a:xfrm>
        </p:spPr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21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6E89502-2A2E-4287-BB7F-41A23A04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recovery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B7BAB4-1F4E-49F6-9F62-BE2085395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76" y="924241"/>
            <a:ext cx="4571999" cy="273688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8CB524F-2A8E-4D0C-9EF5-2A1C35584700}"/>
              </a:ext>
            </a:extLst>
          </p:cNvPr>
          <p:cNvSpPr txBox="1"/>
          <p:nvPr/>
        </p:nvSpPr>
        <p:spPr>
          <a:xfrm>
            <a:off x="7320924" y="1968364"/>
            <a:ext cx="182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illumination,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Gain can drop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6E3D063-F288-4FD6-A757-6392468FCA91}"/>
              </a:ext>
            </a:extLst>
          </p:cNvPr>
          <p:cNvSpPr/>
          <p:nvPr/>
        </p:nvSpPr>
        <p:spPr>
          <a:xfrm>
            <a:off x="4583177" y="3904356"/>
            <a:ext cx="176610" cy="2615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45B18A1-BDE0-4672-A57B-2E88C8E66E43}"/>
              </a:ext>
            </a:extLst>
          </p:cNvPr>
          <p:cNvSpPr/>
          <p:nvPr/>
        </p:nvSpPr>
        <p:spPr>
          <a:xfrm>
            <a:off x="5860356" y="3850148"/>
            <a:ext cx="212660" cy="2615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CADCC7-A76A-46B6-936D-12EBB76439C9}"/>
              </a:ext>
            </a:extLst>
          </p:cNvPr>
          <p:cNvSpPr/>
          <p:nvPr/>
        </p:nvSpPr>
        <p:spPr>
          <a:xfrm>
            <a:off x="5001976" y="1723942"/>
            <a:ext cx="1126434" cy="1306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9AC6F20-D837-40E6-A62E-029B8FDA1E7A}"/>
              </a:ext>
            </a:extLst>
          </p:cNvPr>
          <p:cNvSpPr txBox="1"/>
          <p:nvPr/>
        </p:nvSpPr>
        <p:spPr>
          <a:xfrm>
            <a:off x="7115709" y="3854244"/>
            <a:ext cx="210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Illumination,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Gain recovers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2A4842A-C9D3-46E1-8CBD-FF76B260FC9D}"/>
              </a:ext>
            </a:extLst>
          </p:cNvPr>
          <p:cNvSpPr/>
          <p:nvPr/>
        </p:nvSpPr>
        <p:spPr>
          <a:xfrm>
            <a:off x="4718842" y="5696116"/>
            <a:ext cx="1023144" cy="771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4EEE0DF-CFDA-402E-8E80-83242606A33C}"/>
              </a:ext>
            </a:extLst>
          </p:cNvPr>
          <p:cNvSpPr/>
          <p:nvPr/>
        </p:nvSpPr>
        <p:spPr>
          <a:xfrm>
            <a:off x="6089844" y="5726637"/>
            <a:ext cx="891209" cy="771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F7223DD-BA2D-40C0-85A9-D819AEF38492}"/>
              </a:ext>
            </a:extLst>
          </p:cNvPr>
          <p:cNvSpPr/>
          <p:nvPr/>
        </p:nvSpPr>
        <p:spPr>
          <a:xfrm>
            <a:off x="6171203" y="1723942"/>
            <a:ext cx="1106928" cy="13064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A7B6B7E-B612-4565-9A6B-9524C2EA83C1}"/>
              </a:ext>
            </a:extLst>
          </p:cNvPr>
          <p:cNvSpPr txBox="1"/>
          <p:nvPr/>
        </p:nvSpPr>
        <p:spPr>
          <a:xfrm>
            <a:off x="7132539" y="5864605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Rate stability</a:t>
            </a:r>
          </a:p>
          <a:p>
            <a:r>
              <a:rPr lang="en-US" dirty="0"/>
              <a:t>measurement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0A5ACFC-D94A-4F33-8250-ED11875FBCB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4313583" y="4841028"/>
            <a:ext cx="2818956" cy="1439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A6F8F68-2F45-4D60-803C-B6608C800D03}"/>
              </a:ext>
            </a:extLst>
          </p:cNvPr>
          <p:cNvCxnSpPr>
            <a:cxnSpLocks/>
          </p:cNvCxnSpPr>
          <p:nvPr/>
        </p:nvCxnSpPr>
        <p:spPr>
          <a:xfrm flipH="1">
            <a:off x="5380729" y="4579655"/>
            <a:ext cx="1734982" cy="13756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892730F-F1B0-444D-A6FC-46E06095BEDE}"/>
              </a:ext>
            </a:extLst>
          </p:cNvPr>
          <p:cNvCxnSpPr>
            <a:cxnSpLocks/>
          </p:cNvCxnSpPr>
          <p:nvPr/>
        </p:nvCxnSpPr>
        <p:spPr>
          <a:xfrm flipH="1">
            <a:off x="6842123" y="4679184"/>
            <a:ext cx="354797" cy="130050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127964C-A323-4E02-80B2-C8C4C0981636}"/>
              </a:ext>
            </a:extLst>
          </p:cNvPr>
          <p:cNvCxnSpPr>
            <a:cxnSpLocks/>
          </p:cNvCxnSpPr>
          <p:nvPr/>
        </p:nvCxnSpPr>
        <p:spPr>
          <a:xfrm flipH="1" flipV="1">
            <a:off x="6433084" y="2447400"/>
            <a:ext cx="922765" cy="144071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4E59444-C10C-4763-904C-88713FF26AE4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6015766" y="2377179"/>
            <a:ext cx="1262365" cy="286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ACF4963-4AD9-494A-B9DE-560B989A2EE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801768" y="3538024"/>
            <a:ext cx="3430694" cy="980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FEC1838-190B-4351-B5D5-B1398526769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223754" y="3538024"/>
            <a:ext cx="2008708" cy="826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B5263D9F-978A-46C1-9CB0-AC5208EA886C}"/>
              </a:ext>
            </a:extLst>
          </p:cNvPr>
          <p:cNvSpPr txBox="1"/>
          <p:nvPr/>
        </p:nvSpPr>
        <p:spPr>
          <a:xfrm>
            <a:off x="7165401" y="527406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Normal Gain</a:t>
            </a:r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CE8ADD49-E8BE-40A7-98CB-2062303A64FD}"/>
              </a:ext>
            </a:extLst>
          </p:cNvPr>
          <p:cNvCxnSpPr>
            <a:cxnSpLocks/>
            <a:endCxn id="25" idx="1"/>
          </p:cNvCxnSpPr>
          <p:nvPr/>
        </p:nvCxnSpPr>
        <p:spPr>
          <a:xfrm flipH="1">
            <a:off x="7132539" y="5347541"/>
            <a:ext cx="470780" cy="9325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correlated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ratestability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higher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ratestability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reduces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</a:t>
            </a:r>
            <a:r>
              <a:rPr lang="de-DE" dirty="0" err="1" smtClean="0">
                <a:sym typeface="Wingdings" panose="05000000000000000000" pitchFamily="2" charset="2"/>
              </a:rPr>
              <a:t>re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few</a:t>
            </a:r>
            <a:r>
              <a:rPr lang="de-DE" dirty="0" smtClean="0">
                <a:sym typeface="Wingdings" panose="05000000000000000000" pitchFamily="2" charset="2"/>
              </a:rPr>
              <a:t> % (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example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9001341 loses 5% </a:t>
            </a:r>
            <a:r>
              <a:rPr lang="de-DE" dirty="0" err="1" smtClean="0">
                <a:sym typeface="Wingdings" panose="05000000000000000000" pitchFamily="2" charset="2"/>
              </a:rPr>
              <a:t>gain</a:t>
            </a:r>
            <a:r>
              <a:rPr lang="de-DE" dirty="0" smtClean="0">
                <a:sym typeface="Wingdings" panose="05000000000000000000" pitchFamily="2" charset="2"/>
              </a:rPr>
              <a:t> in 5 </a:t>
            </a:r>
            <a:r>
              <a:rPr lang="de-DE" dirty="0" err="1" smtClean="0">
                <a:sym typeface="Wingdings" panose="05000000000000000000" pitchFamily="2" charset="2"/>
              </a:rPr>
              <a:t>minutes</a:t>
            </a:r>
            <a:r>
              <a:rPr lang="de-DE" dirty="0" smtClean="0">
                <a:sym typeface="Wingdings" panose="05000000000000000000" pitchFamily="2" charset="2"/>
              </a:rPr>
              <a:t> @700 kHz Photons/cm²)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investigations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needed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determine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equilibrium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news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again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at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keep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mind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22</a:t>
            </a:fld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3" y="3949479"/>
            <a:ext cx="2990133" cy="2242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90" y="3870314"/>
            <a:ext cx="3055097" cy="229132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16103" y="6161638"/>
            <a:ext cx="355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bad</a:t>
            </a:r>
            <a:r>
              <a:rPr lang="de-DE" sz="1600" dirty="0" smtClean="0"/>
              <a:t>“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, 9001341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347606" y="6100315"/>
            <a:ext cx="355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good</a:t>
            </a:r>
            <a:r>
              <a:rPr lang="de-DE" sz="1600" dirty="0" smtClean="0"/>
              <a:t>“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, 9001393</a:t>
            </a:r>
            <a:endParaRPr lang="de-DE" sz="160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Dependence</a:t>
            </a:r>
            <a:r>
              <a:rPr lang="de-DE" dirty="0" smtClean="0"/>
              <a:t> on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photoelectrons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582486"/>
            <a:ext cx="7886700" cy="3263504"/>
          </a:xfrm>
        </p:spPr>
        <p:txBody>
          <a:bodyPr/>
          <a:lstStyle/>
          <a:p>
            <a:r>
              <a:rPr lang="de-DE" dirty="0" err="1" smtClean="0"/>
              <a:t>afterglow</a:t>
            </a:r>
            <a:r>
              <a:rPr lang="de-DE" dirty="0" smtClean="0"/>
              <a:t>, </a:t>
            </a:r>
            <a:r>
              <a:rPr lang="de-DE" dirty="0" err="1" smtClean="0"/>
              <a:t>ratestability</a:t>
            </a:r>
            <a:r>
              <a:rPr lang="de-DE" dirty="0" smtClean="0"/>
              <a:t>,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time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photoelectrons</a:t>
            </a:r>
            <a:r>
              <a:rPr lang="de-DE" dirty="0" smtClean="0"/>
              <a:t> per </a:t>
            </a:r>
            <a:r>
              <a:rPr lang="de-DE" dirty="0" err="1" smtClean="0"/>
              <a:t>laser</a:t>
            </a:r>
            <a:r>
              <a:rPr lang="de-DE" dirty="0" smtClean="0"/>
              <a:t> pulse</a:t>
            </a:r>
          </a:p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plots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Photonis</a:t>
            </a:r>
            <a:r>
              <a:rPr lang="de-DE" dirty="0" smtClean="0"/>
              <a:t> 9001341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~4µA </a:t>
            </a:r>
            <a:r>
              <a:rPr lang="de-DE" dirty="0" err="1" smtClean="0"/>
              <a:t>anode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, but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10e4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1200 </a:t>
            </a:r>
            <a:r>
              <a:rPr lang="de-DE" dirty="0" err="1" smtClean="0"/>
              <a:t>pe</a:t>
            </a:r>
            <a:r>
              <a:rPr lang="de-DE" dirty="0" smtClean="0"/>
              <a:t>,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10e6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3pe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 per time </a:t>
            </a:r>
            <a:r>
              <a:rPr lang="de-DE" dirty="0" err="1" smtClean="0"/>
              <a:t>intervall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high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23</a:t>
            </a:fld>
            <a:endParaRPr lang="en-US" noProof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" y="3950110"/>
            <a:ext cx="3592737" cy="29078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4" y="3935542"/>
            <a:ext cx="3896611" cy="29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saturation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recovery</a:t>
            </a:r>
            <a:r>
              <a:rPr lang="de-DE" dirty="0"/>
              <a:t> time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bad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YH0250, JS0027, 9001341, 9002108, 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JS0035, KT0002, 9002150, </a:t>
            </a:r>
            <a:r>
              <a:rPr lang="de-DE" dirty="0">
                <a:sym typeface="Wingdings" panose="05000000000000000000" pitchFamily="2" charset="2"/>
              </a:rPr>
              <a:t>9001165, </a:t>
            </a:r>
            <a:r>
              <a:rPr lang="de-DE" dirty="0" smtClean="0">
                <a:sym typeface="Wingdings" panose="05000000000000000000" pitchFamily="2" charset="2"/>
              </a:rPr>
              <a:t>9001340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very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>
                <a:sym typeface="Wingdings" panose="05000000000000000000" pitchFamily="2" charset="2"/>
              </a:rPr>
              <a:t>: 9001332, 9001393, </a:t>
            </a:r>
            <a:r>
              <a:rPr lang="de-DE" dirty="0" smtClean="0">
                <a:sym typeface="Wingdings" panose="05000000000000000000" pitchFamily="2" charset="2"/>
              </a:rPr>
              <a:t>9001394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bad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at ~5pe per pulse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very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even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news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MCP-PMTs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Hamamatsu YH-</a:t>
            </a:r>
            <a:r>
              <a:rPr lang="de-DE" dirty="0" err="1" smtClean="0">
                <a:sym typeface="Wingdings" panose="05000000000000000000" pitchFamily="2" charset="2"/>
              </a:rPr>
              <a:t>series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could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issues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24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smtClean="0"/>
              <a:t>CE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Photonis</a:t>
            </a:r>
            <a:r>
              <a:rPr lang="de-DE" dirty="0" smtClean="0"/>
              <a:t> 9002192 </a:t>
            </a:r>
            <a:r>
              <a:rPr lang="de-DE" dirty="0" err="1" smtClean="0"/>
              <a:t>and</a:t>
            </a:r>
            <a:r>
              <a:rPr lang="de-DE" dirty="0" smtClean="0"/>
              <a:t> 9002193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first</a:t>
            </a:r>
            <a:r>
              <a:rPr lang="de-DE" dirty="0" smtClean="0">
                <a:sym typeface="Wingdings" panose="05000000000000000000" pitchFamily="2" charset="2"/>
              </a:rPr>
              <a:t> CE </a:t>
            </a:r>
            <a:r>
              <a:rPr lang="de-DE" dirty="0" err="1" smtClean="0">
                <a:sym typeface="Wingdings" panose="05000000000000000000" pitchFamily="2" charset="2"/>
              </a:rPr>
              <a:t>measure</a:t>
            </a:r>
            <a:r>
              <a:rPr lang="de-DE" dirty="0" err="1" smtClean="0">
                <a:sym typeface="Wingdings" panose="05000000000000000000" pitchFamily="2" charset="2"/>
              </a:rPr>
              <a:t>ment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July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both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~75%, </a:t>
            </a:r>
            <a:r>
              <a:rPr lang="de-DE" dirty="0" err="1" smtClean="0">
                <a:sym typeface="Wingdings" panose="05000000000000000000" pitchFamily="2" charset="2"/>
              </a:rPr>
              <a:t>seem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bit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low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second</a:t>
            </a:r>
            <a:r>
              <a:rPr lang="de-DE" dirty="0" smtClean="0">
                <a:sym typeface="Wingdings" panose="05000000000000000000" pitchFamily="2" charset="2"/>
              </a:rPr>
              <a:t> CE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 in September (</a:t>
            </a:r>
            <a:r>
              <a:rPr lang="de-DE" dirty="0" err="1" smtClean="0">
                <a:sym typeface="Wingdings" panose="05000000000000000000" pitchFamily="2" charset="2"/>
              </a:rPr>
              <a:t>directly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before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Juelich</a:t>
            </a:r>
            <a:r>
              <a:rPr lang="de-DE" dirty="0" smtClean="0">
                <a:sym typeface="Wingdings" panose="05000000000000000000" pitchFamily="2" charset="2"/>
              </a:rPr>
              <a:t>):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9002192: ~95% CE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9002193: ~85% CE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third</a:t>
            </a:r>
            <a:r>
              <a:rPr lang="de-DE" dirty="0" smtClean="0">
                <a:sym typeface="Wingdings" panose="05000000000000000000" pitchFamily="2" charset="2"/>
              </a:rPr>
              <a:t> CE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October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directly</a:t>
            </a:r>
            <a:r>
              <a:rPr lang="de-DE" dirty="0" smtClean="0">
                <a:sym typeface="Wingdings" panose="05000000000000000000" pitchFamily="2" charset="2"/>
              </a:rPr>
              <a:t> after </a:t>
            </a:r>
            <a:r>
              <a:rPr lang="de-DE" dirty="0" err="1" smtClean="0">
                <a:sym typeface="Wingdings" panose="05000000000000000000" pitchFamily="2" charset="2"/>
              </a:rPr>
              <a:t>Juelich</a:t>
            </a:r>
            <a:r>
              <a:rPr lang="de-DE" dirty="0" smtClean="0">
                <a:sym typeface="Wingdings" panose="05000000000000000000" pitchFamily="2" charset="2"/>
              </a:rPr>
              <a:t>):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9002192: ~17% CE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9002193: ~20% CE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setup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changes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between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second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third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even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almost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same </a:t>
            </a:r>
            <a:r>
              <a:rPr lang="de-DE" dirty="0" err="1" smtClean="0">
                <a:sym typeface="Wingdings" panose="05000000000000000000" pitchFamily="2" charset="2"/>
              </a:rPr>
              <a:t>illumination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levels</a:t>
            </a:r>
            <a:r>
              <a:rPr lang="de-DE" dirty="0" smtClean="0">
                <a:sym typeface="Wingdings" panose="05000000000000000000" pitchFamily="2" charset="2"/>
              </a:rPr>
              <a:t>, but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number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photoelectrons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charge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spectrum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factor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4-5 </a:t>
            </a:r>
            <a:r>
              <a:rPr lang="de-DE" dirty="0" err="1" smtClean="0">
                <a:sym typeface="Wingdings" panose="05000000000000000000" pitchFamily="2" charset="2"/>
              </a:rPr>
              <a:t>lower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which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direct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impact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CE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need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investigate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wether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a real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magnetic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field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25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4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627063" y="1507371"/>
                <a:ext cx="8135937" cy="400286"/>
              </a:xfrm>
            </p:spPr>
            <p:txBody>
              <a:bodyPr/>
              <a:lstStyle/>
              <a:p>
                <a:r>
                  <a:rPr lang="en-US" dirty="0"/>
                  <a:t>Requirements: &gt; 5 C/cm²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gain (50% duty cycle, 10 years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975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3" y="1507371"/>
                <a:ext cx="8135937" cy="400286"/>
              </a:xfrm>
              <a:blipFill>
                <a:blip r:embed="rId2"/>
                <a:stretch>
                  <a:fillRect l="-1798" t="-18182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26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7063" y="1043819"/>
            <a:ext cx="8135937" cy="36036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6400" y="1877226"/>
            <a:ext cx="3960000" cy="27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Photonis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Best </a:t>
            </a:r>
            <a:r>
              <a:rPr lang="en-US" sz="1800" dirty="0">
                <a:solidFill>
                  <a:srgbClr val="00B050"/>
                </a:solidFill>
              </a:rPr>
              <a:t>sensor </a:t>
            </a:r>
            <a:r>
              <a:rPr lang="en-US" sz="1800" dirty="0" smtClean="0">
                <a:solidFill>
                  <a:srgbClr val="00B050"/>
                </a:solidFill>
              </a:rPr>
              <a:t>at 28 C/cm² </a:t>
            </a:r>
            <a:r>
              <a:rPr lang="en-US" sz="1800" dirty="0">
                <a:solidFill>
                  <a:srgbClr val="00B050"/>
                </a:solidFill>
              </a:rPr>
              <a:t>without any sign of cathode </a:t>
            </a:r>
            <a:r>
              <a:rPr lang="en-US" sz="1800" dirty="0" smtClean="0">
                <a:solidFill>
                  <a:srgbClr val="00B050"/>
                </a:solidFill>
              </a:rPr>
              <a:t>damage</a:t>
            </a:r>
          </a:p>
          <a:p>
            <a:pPr lvl="1"/>
            <a:r>
              <a:rPr lang="en-US" sz="1800" dirty="0" smtClean="0"/>
              <a:t>9002192&amp;9002193 integrated now</a:t>
            </a:r>
            <a:endParaRPr lang="en-US" sz="1800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802400" y="1877226"/>
            <a:ext cx="3960000" cy="2792838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Hamamatsu:</a:t>
            </a:r>
          </a:p>
          <a:p>
            <a:pPr lvl="1"/>
            <a:r>
              <a:rPr lang="en-US" sz="1800" dirty="0" smtClean="0"/>
              <a:t>Later </a:t>
            </a:r>
            <a:r>
              <a:rPr lang="en-US" sz="1800" dirty="0"/>
              <a:t>produced (higher serial number) 2 inch tubes tend to have better </a:t>
            </a:r>
            <a:r>
              <a:rPr lang="en-US" sz="1800" dirty="0" smtClean="0"/>
              <a:t>performance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JS0035 now at 12 C/cm² </a:t>
            </a:r>
            <a:r>
              <a:rPr lang="en-US" sz="1800" dirty="0" smtClean="0"/>
              <a:t>back to Japan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YH0250’s QE</a:t>
            </a:r>
            <a:r>
              <a:rPr lang="en-US" sz="1800" dirty="0" smtClean="0">
                <a:solidFill>
                  <a:srgbClr val="7030A0"/>
                </a:solidFill>
              </a:rPr>
              <a:t> started dropping at ~9 C/cm² </a:t>
            </a:r>
          </a:p>
          <a:p>
            <a:pPr marL="474663" lvl="1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1782763" y="4458445"/>
            <a:ext cx="7221537" cy="8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Photek</a:t>
            </a:r>
            <a:r>
              <a:rPr lang="de-DE" dirty="0" smtClean="0"/>
              <a:t>:</a:t>
            </a:r>
          </a:p>
          <a:p>
            <a:pPr lvl="1"/>
            <a:r>
              <a:rPr lang="de-DE" sz="1800" dirty="0" err="1" smtClean="0"/>
              <a:t>both</a:t>
            </a:r>
            <a:r>
              <a:rPr lang="de-DE" sz="1800" dirty="0" smtClean="0"/>
              <a:t> (all </a:t>
            </a:r>
            <a:r>
              <a:rPr lang="de-DE" sz="1800" dirty="0" err="1" smtClean="0"/>
              <a:t>three</a:t>
            </a:r>
            <a:r>
              <a:rPr lang="de-DE" sz="1800" dirty="0" smtClean="0"/>
              <a:t>) </a:t>
            </a:r>
            <a:r>
              <a:rPr lang="de-DE" sz="1800" dirty="0" err="1" smtClean="0"/>
              <a:t>sensors</a:t>
            </a:r>
            <a:r>
              <a:rPr lang="de-DE" sz="1800" dirty="0" smtClean="0"/>
              <a:t> </a:t>
            </a:r>
            <a:r>
              <a:rPr lang="de-DE" sz="1800" dirty="0" err="1" smtClean="0"/>
              <a:t>already</a:t>
            </a:r>
            <a:r>
              <a:rPr lang="de-DE" sz="1800" dirty="0" smtClean="0"/>
              <a:t> </a:t>
            </a:r>
            <a:r>
              <a:rPr lang="de-DE" sz="1800" dirty="0" err="1" smtClean="0"/>
              <a:t>show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aging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effects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matter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was </a:t>
            </a:r>
            <a:r>
              <a:rPr lang="de-DE" sz="1800" dirty="0" err="1" smtClean="0">
                <a:solidFill>
                  <a:srgbClr val="FF0000"/>
                </a:solidFill>
              </a:rPr>
              <a:t>illuminated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covered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sensor</a:t>
            </a:r>
            <a:r>
              <a:rPr lang="de-DE" sz="1800" dirty="0" smtClean="0"/>
              <a:t> </a:t>
            </a:r>
            <a:r>
              <a:rPr lang="de-DE" sz="1800" dirty="0" err="1" smtClean="0"/>
              <a:t>even</a:t>
            </a:r>
            <a:r>
              <a:rPr lang="de-DE" sz="1800" dirty="0" smtClean="0"/>
              <a:t> was </a:t>
            </a:r>
            <a:r>
              <a:rPr lang="de-DE" sz="1800" dirty="0" smtClean="0">
                <a:solidFill>
                  <a:srgbClr val="FF0000"/>
                </a:solidFill>
              </a:rPr>
              <a:t>off</a:t>
            </a: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our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assumption</a:t>
            </a:r>
            <a:r>
              <a:rPr lang="de-DE" sz="1800" dirty="0" smtClean="0">
                <a:sym typeface="Wingdings" panose="05000000000000000000" pitchFamily="2" charset="2"/>
              </a:rPr>
              <a:t>: „</a:t>
            </a:r>
            <a:r>
              <a:rPr lang="de-DE" sz="1800" dirty="0" err="1" smtClean="0">
                <a:sym typeface="Wingdings" panose="05000000000000000000" pitchFamily="2" charset="2"/>
              </a:rPr>
              <a:t>microleaks</a:t>
            </a:r>
            <a:r>
              <a:rPr lang="de-DE" sz="1800" dirty="0" smtClean="0">
                <a:sym typeface="Wingdings" panose="05000000000000000000" pitchFamily="2" charset="2"/>
              </a:rPr>
              <a:t>“ </a:t>
            </a:r>
            <a:r>
              <a:rPr lang="de-DE" sz="1800" dirty="0" err="1" smtClean="0">
                <a:sym typeface="Wingdings" panose="05000000000000000000" pitchFamily="2" charset="2"/>
              </a:rPr>
              <a:t>as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called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by</a:t>
            </a:r>
            <a:r>
              <a:rPr lang="de-DE" sz="1800" dirty="0" smtClean="0">
                <a:sym typeface="Wingdings" panose="05000000000000000000" pitchFamily="2" charset="2"/>
              </a:rPr>
              <a:t> Hamamatsu, </a:t>
            </a:r>
            <a:r>
              <a:rPr lang="de-DE" sz="1800" dirty="0" err="1" smtClean="0">
                <a:sym typeface="Wingdings" panose="05000000000000000000" pitchFamily="2" charset="2"/>
              </a:rPr>
              <a:t>as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both</a:t>
            </a:r>
            <a:r>
              <a:rPr lang="de-DE" sz="1800" dirty="0" smtClean="0">
                <a:sym typeface="Wingdings" panose="05000000000000000000" pitchFamily="2" charset="2"/>
              </a:rPr>
              <a:t> Hamamatsu </a:t>
            </a:r>
            <a:r>
              <a:rPr lang="de-DE" sz="1800" dirty="0" err="1" smtClean="0">
                <a:sym typeface="Wingdings" panose="05000000000000000000" pitchFamily="2" charset="2"/>
              </a:rPr>
              <a:t>and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Photonis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experienced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these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when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starting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with</a:t>
            </a:r>
            <a:r>
              <a:rPr lang="de-DE" sz="1800" dirty="0" smtClean="0">
                <a:sym typeface="Wingdings" panose="05000000000000000000" pitchFamily="2" charset="2"/>
              </a:rPr>
              <a:t> 2 </a:t>
            </a:r>
            <a:r>
              <a:rPr lang="de-DE" sz="1800" dirty="0" err="1" smtClean="0">
                <a:sym typeface="Wingdings" panose="05000000000000000000" pitchFamily="2" charset="2"/>
              </a:rPr>
              <a:t>inch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tubes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32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61912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Thank you for</a:t>
            </a:r>
            <a:b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213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1CB04B8-4591-4403-AB3A-81F8ED73F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9" r="6695"/>
          <a:stretch/>
        </p:blipFill>
        <p:spPr>
          <a:xfrm>
            <a:off x="4956663" y="4003314"/>
            <a:ext cx="4168433" cy="28689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A76F35-7E91-43A7-AA21-FB943B9A3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4" b="2756"/>
          <a:stretch/>
        </p:blipFill>
        <p:spPr>
          <a:xfrm>
            <a:off x="4983480" y="1174843"/>
            <a:ext cx="4169229" cy="291077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C6E56-8310-4245-9602-97545196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" y="1335246"/>
            <a:ext cx="4900749" cy="4027487"/>
          </a:xfrm>
        </p:spPr>
        <p:txBody>
          <a:bodyPr/>
          <a:lstStyle/>
          <a:p>
            <a:r>
              <a:rPr lang="en-US" dirty="0"/>
              <a:t>Illuminating the full MCP-PMT PC several seconds with ~1 </a:t>
            </a:r>
            <a:r>
              <a:rPr lang="en-US" dirty="0" err="1"/>
              <a:t>p.e.</a:t>
            </a:r>
            <a:r>
              <a:rPr lang="en-US" dirty="0"/>
              <a:t>/Pixel, then turn off the laser and measure the count rate for 300 s</a:t>
            </a:r>
          </a:p>
          <a:p>
            <a:r>
              <a:rPr lang="en-US" dirty="0"/>
              <a:t>Higher illumination intensity (laser frequency) results in more afterglow</a:t>
            </a:r>
          </a:p>
          <a:p>
            <a:r>
              <a:rPr lang="en-US" dirty="0"/>
              <a:t>Observed up to 10% afterglow events compared to the laser rate</a:t>
            </a:r>
          </a:p>
          <a:p>
            <a:r>
              <a:rPr lang="en-US" dirty="0"/>
              <a:t>Longer illumination intensity results in more afterglow</a:t>
            </a:r>
          </a:p>
          <a:p>
            <a:r>
              <a:rPr lang="en-US" dirty="0"/>
              <a:t>Turning off the HV during the decay has no effect on the number of afterglow events</a:t>
            </a:r>
          </a:p>
          <a:p>
            <a:r>
              <a:rPr lang="en-US" dirty="0"/>
              <a:t>Amount of afterglow events depends on the voltage applied (gain) during the illumination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2F3F2AA-F3EC-4398-9AEC-F9BBD40B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977902"/>
            <a:ext cx="8969829" cy="360362"/>
          </a:xfrm>
        </p:spPr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– further investigations with 9001393 with TRB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82F8C0F-AC0F-446B-B488-8714D2151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1CDD7D-BCEC-4AE0-AAD3-B3EBC838AE0B}"/>
              </a:ext>
            </a:extLst>
          </p:cNvPr>
          <p:cNvSpPr txBox="1"/>
          <p:nvPr/>
        </p:nvSpPr>
        <p:spPr>
          <a:xfrm>
            <a:off x="6854559" y="5081436"/>
            <a:ext cx="120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HV off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971C6A1-D98F-401B-9CE9-C012FA5353AF}"/>
              </a:ext>
            </a:extLst>
          </p:cNvPr>
          <p:cNvCxnSpPr>
            <a:cxnSpLocks/>
          </p:cNvCxnSpPr>
          <p:nvPr/>
        </p:nvCxnSpPr>
        <p:spPr>
          <a:xfrm flipH="1">
            <a:off x="6542719" y="5481201"/>
            <a:ext cx="496046" cy="351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F5AA274-8A59-4F3B-8028-2D50EC500193}"/>
              </a:ext>
            </a:extLst>
          </p:cNvPr>
          <p:cNvCxnSpPr>
            <a:cxnSpLocks/>
          </p:cNvCxnSpPr>
          <p:nvPr/>
        </p:nvCxnSpPr>
        <p:spPr>
          <a:xfrm>
            <a:off x="4336632" y="640682"/>
            <a:ext cx="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BE7B3BE-F8E2-4E50-A269-8BACCE345748}"/>
              </a:ext>
            </a:extLst>
          </p:cNvPr>
          <p:cNvCxnSpPr>
            <a:cxnSpLocks/>
          </p:cNvCxnSpPr>
          <p:nvPr/>
        </p:nvCxnSpPr>
        <p:spPr>
          <a:xfrm>
            <a:off x="4330463" y="436539"/>
            <a:ext cx="6170" cy="204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39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F5BE6C2-1A4D-4E8B-A744-12CC08DF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06" y="1775047"/>
            <a:ext cx="4755462" cy="4522883"/>
          </a:xfrm>
        </p:spPr>
        <p:txBody>
          <a:bodyPr/>
          <a:lstStyle/>
          <a:p>
            <a:r>
              <a:rPr lang="en-US" dirty="0"/>
              <a:t>Measured two facing MCP-PMTs, once with the illuminated MCP-PMT turned on and once turned off</a:t>
            </a:r>
          </a:p>
          <a:p>
            <a:r>
              <a:rPr lang="en-US" dirty="0"/>
              <a:t>Observe the count rates of the control MCP-PMT</a:t>
            </a:r>
          </a:p>
          <a:p>
            <a:r>
              <a:rPr lang="en-US" dirty="0"/>
              <a:t>Count rates of the control MCP-PMT are higher when the illuminated MCP-PMT has been turned on</a:t>
            </a:r>
          </a:p>
          <a:p>
            <a:r>
              <a:rPr lang="en-US" dirty="0"/>
              <a:t>-&gt;Afterglow effect must be based on Photons</a:t>
            </a:r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F5D279-F5AF-4287-9C67-E97DA492B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AC4847-2B56-4E8D-A870-E18A64BA7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29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AA1CE6C-516F-4753-A7C6-3EB2C287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- photons or electrons?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85311D-232B-481F-AA55-E19D7326E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6" r="5517"/>
          <a:stretch/>
        </p:blipFill>
        <p:spPr>
          <a:xfrm rot="5400000">
            <a:off x="6199518" y="867150"/>
            <a:ext cx="2882690" cy="30062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C152FE9-4C5E-4CC9-9531-C01D6127DE8B}"/>
              </a:ext>
            </a:extLst>
          </p:cNvPr>
          <p:cNvSpPr txBox="1"/>
          <p:nvPr/>
        </p:nvSpPr>
        <p:spPr>
          <a:xfrm>
            <a:off x="6121936" y="849914"/>
            <a:ext cx="24449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n w="19050">
                  <a:noFill/>
                </a:ln>
              </a:rPr>
              <a:t>Illuminated MCP</a:t>
            </a:r>
          </a:p>
          <a:p>
            <a:r>
              <a:rPr lang="en-US" dirty="0">
                <a:ln w="19050">
                  <a:noFill/>
                </a:ln>
              </a:rPr>
              <a:t>(1394)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FB56CE-9F0C-446D-AC84-7A2E0015A5DA}"/>
              </a:ext>
            </a:extLst>
          </p:cNvPr>
          <p:cNvSpPr txBox="1"/>
          <p:nvPr/>
        </p:nvSpPr>
        <p:spPr>
          <a:xfrm>
            <a:off x="7230836" y="3091443"/>
            <a:ext cx="1978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 w="19050">
                  <a:noFill/>
                </a:ln>
              </a:rPr>
              <a:t>Control MCP</a:t>
            </a:r>
          </a:p>
          <a:p>
            <a:r>
              <a:rPr lang="en-US" dirty="0">
                <a:ln w="19050">
                  <a:noFill/>
                </a:ln>
              </a:rPr>
              <a:t>(1341)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0FC695-FF63-4C5E-A673-1FF83C49E971}"/>
              </a:ext>
            </a:extLst>
          </p:cNvPr>
          <p:cNvSpPr txBox="1"/>
          <p:nvPr/>
        </p:nvSpPr>
        <p:spPr>
          <a:xfrm>
            <a:off x="5081383" y="337698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E6D5621-1ACE-4DEE-A2C8-BBAA121B4A14}"/>
              </a:ext>
            </a:extLst>
          </p:cNvPr>
          <p:cNvCxnSpPr/>
          <p:nvPr/>
        </p:nvCxnSpPr>
        <p:spPr>
          <a:xfrm flipV="1">
            <a:off x="5979573" y="3077604"/>
            <a:ext cx="685800" cy="53298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F80C909-63B1-47B0-8A63-ED3A6F1B2DBB}"/>
              </a:ext>
            </a:extLst>
          </p:cNvPr>
          <p:cNvCxnSpPr>
            <a:cxnSpLocks/>
          </p:cNvCxnSpPr>
          <p:nvPr/>
        </p:nvCxnSpPr>
        <p:spPr>
          <a:xfrm>
            <a:off x="7344386" y="1484931"/>
            <a:ext cx="581418" cy="36897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7EF8D31-B389-475F-A803-88DCAD069356}"/>
              </a:ext>
            </a:extLst>
          </p:cNvPr>
          <p:cNvCxnSpPr>
            <a:cxnSpLocks/>
          </p:cNvCxnSpPr>
          <p:nvPr/>
        </p:nvCxnSpPr>
        <p:spPr>
          <a:xfrm flipV="1">
            <a:off x="8126730" y="2802099"/>
            <a:ext cx="0" cy="40307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9E3EBFFD-FBB9-48C4-96FF-FAACED75F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9" r="5656"/>
          <a:stretch/>
        </p:blipFill>
        <p:spPr>
          <a:xfrm>
            <a:off x="4839555" y="3950919"/>
            <a:ext cx="4320152" cy="28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Sensor requirements:</a:t>
                </a:r>
              </a:p>
              <a:p>
                <a:pPr lvl="1"/>
                <a:r>
                  <a:rPr lang="en-US" dirty="0"/>
                  <a:t>Immunity to magnetic fields </a:t>
                </a:r>
                <a:r>
                  <a:rPr lang="en-US" dirty="0">
                    <a:solidFill>
                      <a:srgbClr val="FF0000"/>
                    </a:solidFill>
                  </a:rPr>
                  <a:t>&gt;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 Tesla</a:t>
                </a:r>
              </a:p>
              <a:p>
                <a:pPr lvl="1"/>
                <a:r>
                  <a:rPr lang="en-US" dirty="0"/>
                  <a:t>High rate stability (&gt; 1 MHz/cm²)</a:t>
                </a:r>
              </a:p>
              <a:p>
                <a:pPr lvl="1"/>
                <a:r>
                  <a:rPr lang="en-US" dirty="0"/>
                  <a:t>Fast time response (&lt; 50 </a:t>
                </a:r>
                <a:r>
                  <a:rPr lang="en-US" dirty="0" err="1"/>
                  <a:t>ps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Low dark counts (&lt; 10 kHz/cm²)</a:t>
                </a:r>
              </a:p>
              <a:p>
                <a:pPr lvl="1"/>
                <a:r>
                  <a:rPr lang="en-US" dirty="0"/>
                  <a:t>High position resolution: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Compact </a:t>
                </a:r>
                <a:r>
                  <a:rPr lang="en-US" dirty="0" smtClean="0"/>
                  <a:t>design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</a:rPr>
                  <a:t>Microchannel-plate Photomultipliers </a:t>
                </a:r>
                <a:r>
                  <a:rPr lang="en-US" dirty="0"/>
                  <a:t>(MCP-PMTs) needed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Problem until few years ago: low lifetime</a:t>
                </a:r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Lifetime indicator</a:t>
                </a:r>
                <a:r>
                  <a:rPr lang="en-US" dirty="0"/>
                  <a:t>: Quantum efficiency as function of integrated anode charge (IAC)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detected </a:t>
                </a:r>
                <a:r>
                  <a:rPr lang="en-US" dirty="0"/>
                  <a:t>number of photons)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8" t="-1651" r="-17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PANDA </a:t>
            </a:r>
            <a:r>
              <a:rPr lang="en-US" dirty="0"/>
              <a:t>DIRC detector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626400" y="3998068"/>
            <a:ext cx="3960000" cy="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Barrel DIRC: </a:t>
            </a:r>
            <a:r>
              <a:rPr lang="en-US" dirty="0" smtClean="0"/>
              <a:t>5x5mm²</a:t>
            </a:r>
            <a:endParaRPr lang="en-US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802400" y="3949428"/>
            <a:ext cx="3960000" cy="291830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Disc DIRC: </a:t>
            </a:r>
            <a:r>
              <a:rPr lang="en-US" dirty="0" smtClean="0">
                <a:solidFill>
                  <a:srgbClr val="FF0000"/>
                </a:solidFill>
              </a:rPr>
              <a:t>0.5</a:t>
            </a:r>
            <a:r>
              <a:rPr lang="en-US" dirty="0" smtClean="0"/>
              <a:t>x16mm²</a:t>
            </a:r>
            <a:endParaRPr lang="en-US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 bwMode="auto">
          <a:xfrm>
            <a:off x="626400" y="5938732"/>
            <a:ext cx="3960000" cy="3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Barrel DIRC IAC </a:t>
            </a:r>
            <a:r>
              <a:rPr lang="en-US" sz="1800" dirty="0">
                <a:solidFill>
                  <a:srgbClr val="FF0000"/>
                </a:solidFill>
              </a:rPr>
              <a:t>~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5 C/cm²</a:t>
            </a:r>
          </a:p>
          <a:p>
            <a:endParaRPr lang="en-US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802400" y="5918676"/>
            <a:ext cx="3960000" cy="398834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Disc DIRC IAC </a:t>
            </a:r>
            <a:r>
              <a:rPr lang="en-US" sz="1800" dirty="0">
                <a:solidFill>
                  <a:srgbClr val="FF0000"/>
                </a:solidFill>
              </a:rPr>
              <a:t>&gt; 5 C/cm²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Photocathode of MCP-PMT gets damaged from impact of (heavy) feedback ions produced in the residual gas 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amaging effects </a:t>
            </a:r>
            <a:r>
              <a:rPr lang="en-US" dirty="0"/>
              <a:t>at the </a:t>
            </a:r>
            <a:r>
              <a:rPr lang="en-US" dirty="0" smtClean="0"/>
              <a:t>photocathode</a:t>
            </a:r>
            <a:endParaRPr lang="en-US" dirty="0"/>
          </a:p>
          <a:p>
            <a:pPr lvl="1"/>
            <a:r>
              <a:rPr lang="en-US" dirty="0"/>
              <a:t>Chemical reactions and adsorption</a:t>
            </a:r>
          </a:p>
          <a:p>
            <a:pPr lvl="1"/>
            <a:r>
              <a:rPr lang="en-US" dirty="0"/>
              <a:t>Surface defects</a:t>
            </a:r>
          </a:p>
          <a:p>
            <a:endParaRPr lang="en-US" dirty="0"/>
          </a:p>
          <a:p>
            <a:r>
              <a:rPr lang="en-US" dirty="0"/>
              <a:t>Possible countermeasures against aging</a:t>
            </a:r>
          </a:p>
          <a:p>
            <a:pPr lvl="1"/>
            <a:r>
              <a:rPr lang="en-US" dirty="0"/>
              <a:t>More robust </a:t>
            </a:r>
            <a:r>
              <a:rPr lang="en-US" dirty="0" smtClean="0"/>
              <a:t>photocathode</a:t>
            </a:r>
            <a:endParaRPr lang="en-US" dirty="0"/>
          </a:p>
          <a:p>
            <a:pPr lvl="1"/>
            <a:r>
              <a:rPr lang="en-US" dirty="0"/>
              <a:t>Better vacuum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Reducing </a:t>
            </a:r>
            <a:r>
              <a:rPr lang="en-US" dirty="0">
                <a:solidFill>
                  <a:srgbClr val="FF0000"/>
                </a:solidFill>
              </a:rPr>
              <a:t>flux of (heavy) ions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4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of photocathode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0" y="2588654"/>
            <a:ext cx="2689399" cy="19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958" y="4562273"/>
            <a:ext cx="3617042" cy="152177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1840466"/>
          </a:xfrm>
        </p:spPr>
        <p:txBody>
          <a:bodyPr/>
          <a:lstStyle/>
          <a:p>
            <a:r>
              <a:rPr lang="en-US" dirty="0"/>
              <a:t>New cathode material </a:t>
            </a:r>
          </a:p>
          <a:p>
            <a:pPr lvl="1"/>
            <a:r>
              <a:rPr lang="en-US" dirty="0"/>
              <a:t>Baking in Cs/Sb –vapor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Disadvantage: higher dark count rate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</p:spPr>
            <p:txBody>
              <a:bodyPr/>
              <a:lstStyle/>
              <a:p>
                <a:r>
                  <a:rPr lang="en-US" dirty="0"/>
                  <a:t>Protection layer (film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front of first MCP layer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/>
                  <a:t>Disadvantage: </a:t>
                </a:r>
                <a:r>
                  <a:rPr lang="en-US" dirty="0">
                    <a:solidFill>
                      <a:srgbClr val="FF0000"/>
                    </a:solidFill>
                  </a:rPr>
                  <a:t>reduction of collection efficiency</a:t>
                </a:r>
              </a:p>
              <a:p>
                <a:pPr lvl="1"/>
                <a:r>
                  <a:rPr lang="en-US" dirty="0"/>
                  <a:t>Between MCP layers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  <a:blipFill>
                <a:blip r:embed="rId3"/>
                <a:stretch>
                  <a:fillRect l="-3698" t="-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5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increase Lifetime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7063" y="4173166"/>
            <a:ext cx="8135937" cy="223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Treatment of MCP surfaces</a:t>
            </a:r>
          </a:p>
          <a:p>
            <a:pPr lvl="1"/>
            <a:r>
              <a:rPr lang="en-US" dirty="0"/>
              <a:t>Electron scrubbing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Atomic layer deposition (ALD)</a:t>
            </a:r>
          </a:p>
          <a:p>
            <a:pPr lvl="2"/>
            <a:r>
              <a:rPr lang="en-US" dirty="0"/>
              <a:t>Company </a:t>
            </a:r>
            <a:r>
              <a:rPr lang="en-US" dirty="0" err="1" smtClean="0"/>
              <a:t>Arradiance</a:t>
            </a:r>
            <a:r>
              <a:rPr lang="en-US" dirty="0" smtClean="0"/>
              <a:t> &amp; LAPPD </a:t>
            </a:r>
            <a:endParaRPr lang="en-US" dirty="0"/>
          </a:p>
          <a:p>
            <a:pPr lvl="2"/>
            <a:r>
              <a:rPr lang="en-US" dirty="0"/>
              <a:t>First prototypes from </a:t>
            </a:r>
            <a:r>
              <a:rPr lang="en-US" dirty="0" err="1" smtClean="0"/>
              <a:t>Photonis</a:t>
            </a:r>
            <a:endParaRPr lang="en-US" dirty="0" smtClean="0"/>
          </a:p>
          <a:p>
            <a:pPr lvl="2"/>
            <a:r>
              <a:rPr lang="en-US" dirty="0" smtClean="0"/>
              <a:t>Later prototypes from Hamamatsu, too</a:t>
            </a:r>
            <a:endParaRPr lang="en-US" dirty="0"/>
          </a:p>
          <a:p>
            <a:pPr marL="975" indent="0">
              <a:buFont typeface="Lucida Grande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26400" y="3611438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Best results and focus of this talk:</a:t>
            </a:r>
          </a:p>
        </p:txBody>
      </p:sp>
    </p:spTree>
    <p:extLst>
      <p:ext uri="{BB962C8B-B14F-4D97-AF65-F5344CB8AC3E}">
        <p14:creationId xmlns:p14="http://schemas.microsoft.com/office/powerpoint/2010/main" val="36431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Goal</a:t>
            </a:r>
            <a:r>
              <a:rPr lang="en-US" dirty="0"/>
              <a:t>: Simultaneous measurement of different MCP-PMTs under similar conditions as in the PANDA-DIRCs</a:t>
            </a:r>
          </a:p>
          <a:p>
            <a:r>
              <a:rPr lang="en-US" dirty="0"/>
              <a:t>Constant illumination with </a:t>
            </a:r>
            <a:r>
              <a:rPr lang="en-US" dirty="0">
                <a:solidFill>
                  <a:srgbClr val="FF0000"/>
                </a:solidFill>
              </a:rPr>
              <a:t>1 MHz single photons </a:t>
            </a:r>
          </a:p>
          <a:p>
            <a:pPr lvl="1"/>
            <a:r>
              <a:rPr lang="en-US" dirty="0"/>
              <a:t>All MCP-PMTs in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light spot</a:t>
            </a:r>
          </a:p>
          <a:p>
            <a:pPr lvl="1"/>
            <a:r>
              <a:rPr lang="en-US" dirty="0"/>
              <a:t>Permanent monitoring of integrated anode charge</a:t>
            </a:r>
          </a:p>
          <a:p>
            <a:r>
              <a:rPr lang="en-US" dirty="0"/>
              <a:t>QE measurement:</a:t>
            </a:r>
          </a:p>
          <a:p>
            <a:pPr lvl="1"/>
            <a:r>
              <a:rPr lang="en-US" dirty="0"/>
              <a:t>Every few weeks: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Wavelength spectrum </a:t>
            </a:r>
            <a:r>
              <a:rPr lang="en-US" dirty="0"/>
              <a:t>with Xenon arc lamp (75 W) and a monochromator (</a:t>
            </a:r>
            <a:r>
              <a:rPr lang="el-GR" dirty="0"/>
              <a:t>Δλ</a:t>
            </a:r>
            <a:r>
              <a:rPr lang="de-DE" dirty="0"/>
              <a:t> = 2 nm, 250 nm - 800 nm)</a:t>
            </a:r>
          </a:p>
          <a:p>
            <a:pPr lvl="2"/>
            <a:r>
              <a:rPr lang="en-US" dirty="0"/>
              <a:t>Also measuring gain and dark counts</a:t>
            </a:r>
          </a:p>
          <a:p>
            <a:pPr lvl="1"/>
            <a:r>
              <a:rPr lang="en-US" dirty="0"/>
              <a:t>Every several months: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Surface scans </a:t>
            </a:r>
            <a:r>
              <a:rPr lang="en-US" dirty="0"/>
              <a:t>with picosecond laser (372 nm, </a:t>
            </a:r>
            <a:r>
              <a:rPr lang="en-US" dirty="0" smtClean="0"/>
              <a:t> spot size: ø~0.5-1 </a:t>
            </a:r>
            <a:r>
              <a:rPr lang="en-US" dirty="0"/>
              <a:t>mm)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</a:t>
            </a:r>
            <a:r>
              <a:rPr lang="en-US" dirty="0" smtClean="0"/>
              <a:t>of lifetime </a:t>
            </a:r>
            <a:r>
              <a:rPr lang="en-US" dirty="0"/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12424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933912" y="2473333"/>
            <a:ext cx="2829088" cy="4435475"/>
          </a:xfrm>
        </p:spPr>
        <p:txBody>
          <a:bodyPr/>
          <a:lstStyle/>
          <a:p>
            <a:r>
              <a:rPr lang="en-US" dirty="0"/>
              <a:t>Pulsed LED inside aluminum Box </a:t>
            </a:r>
            <a:endParaRPr lang="en-US" dirty="0" smtClean="0"/>
          </a:p>
          <a:p>
            <a:r>
              <a:rPr lang="en-US" dirty="0" err="1"/>
              <a:t>Thorlabs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engineered diffuser </a:t>
            </a:r>
          </a:p>
          <a:p>
            <a:pPr lvl="1"/>
            <a:r>
              <a:rPr lang="en-US" dirty="0"/>
              <a:t>In front of LED to get </a:t>
            </a:r>
            <a:r>
              <a:rPr lang="en-US" dirty="0">
                <a:solidFill>
                  <a:srgbClr val="00B050"/>
                </a:solidFill>
              </a:rPr>
              <a:t>homogeneous</a:t>
            </a:r>
            <a:r>
              <a:rPr lang="en-US" dirty="0"/>
              <a:t> light spot on sensors </a:t>
            </a:r>
          </a:p>
          <a:p>
            <a:r>
              <a:rPr lang="en-US" dirty="0"/>
              <a:t>Holding construction for up to 16 sensors all illuminated by same LED</a:t>
            </a:r>
          </a:p>
          <a:p>
            <a:r>
              <a:rPr lang="en-US" dirty="0"/>
              <a:t>Cable management behind sensors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9" y="1711526"/>
            <a:ext cx="5705475" cy="482917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1867" y="1611268"/>
            <a:ext cx="3088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LED box with diffuser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1019574" y="2072933"/>
            <a:ext cx="394216" cy="6462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82318" y="3836872"/>
            <a:ext cx="141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Voltage dividers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91076" y="4641444"/>
            <a:ext cx="379290" cy="4455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84481" y="4641444"/>
            <a:ext cx="178019" cy="54138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492363" y="180634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Sensors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3786189" y="2268011"/>
            <a:ext cx="128586" cy="63223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949989" y="2412566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Cable holder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359222" y="290024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Lens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4944378" y="2931996"/>
            <a:ext cx="227697" cy="97238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Inhaltsplatzhalt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25356"/>
          <a:stretch/>
        </p:blipFill>
        <p:spPr bwMode="auto">
          <a:xfrm>
            <a:off x="7544484" y="857181"/>
            <a:ext cx="1512341" cy="15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5814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20245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563704" y="3779357"/>
            <a:ext cx="6852507" cy="335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65131" y="1654287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76622" y="1669676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Film in front of first MCP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65131" y="5731525"/>
            <a:ext cx="6851080" cy="6746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from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Sep/Oct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727700" y="4297376"/>
            <a:ext cx="2688512" cy="869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87995" y="1562100"/>
            <a:ext cx="3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 careful with this numbers (next slide)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538304" y="5619036"/>
            <a:ext cx="6852507" cy="335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301409" y="5049272"/>
            <a:ext cx="288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removed in </a:t>
            </a:r>
            <a:r>
              <a:rPr lang="en-US" sz="2000" dirty="0" smtClean="0">
                <a:solidFill>
                  <a:srgbClr val="7030A0"/>
                </a:solidFill>
              </a:rPr>
              <a:t>June 2020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8122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440187" y="3813241"/>
            <a:ext cx="7151747" cy="3793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20/3 – October 27, 2020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80305" y="1645940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64460" y="38734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64460" y="505999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252875" y="1612900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Film in front of first MCP</a:t>
            </a:r>
          </a:p>
          <a:p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380305" y="4779306"/>
            <a:ext cx="7211629" cy="74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397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October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1, 2019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40187" y="6079787"/>
            <a:ext cx="657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9002108 </a:t>
            </a:r>
            <a:r>
              <a:rPr lang="de-DE" sz="2000" dirty="0" err="1" smtClean="0">
                <a:solidFill>
                  <a:srgbClr val="FF0000"/>
                </a:solidFill>
              </a:rPr>
              <a:t>removed</a:t>
            </a:r>
            <a:r>
              <a:rPr lang="de-DE" sz="2000" dirty="0" smtClean="0">
                <a:solidFill>
                  <a:srgbClr val="FF0000"/>
                </a:solidFill>
              </a:rPr>
              <a:t> on </a:t>
            </a:r>
            <a:r>
              <a:rPr lang="de-DE" sz="2000" dirty="0" err="1" smtClean="0">
                <a:solidFill>
                  <a:srgbClr val="FF0000"/>
                </a:solidFill>
              </a:rPr>
              <a:t>October</a:t>
            </a:r>
            <a:r>
              <a:rPr lang="de-DE" sz="2000" dirty="0" smtClean="0">
                <a:solidFill>
                  <a:srgbClr val="FF0000"/>
                </a:solidFill>
              </a:rPr>
              <a:t> 11 2019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2149</Words>
  <Application>Microsoft Office PowerPoint</Application>
  <PresentationFormat>Bildschirmpräsentation (4:3)</PresentationFormat>
  <Paragraphs>451</Paragraphs>
  <Slides>29</Slides>
  <Notes>7</Notes>
  <HiddenSlides>17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Cambria Math</vt:lpstr>
      <vt:lpstr>Georgia</vt:lpstr>
      <vt:lpstr>Helvetica Neue</vt:lpstr>
      <vt:lpstr>Lucida Grande</vt:lpstr>
      <vt:lpstr>Symbol</vt:lpstr>
      <vt:lpstr>Wingdings</vt:lpstr>
      <vt:lpstr>20150908_DIRC</vt:lpstr>
      <vt:lpstr>PowerPoint-Präsentation</vt:lpstr>
      <vt:lpstr>The P ̅ANDA detector at FAIR/GSI</vt:lpstr>
      <vt:lpstr>The PANDA DIRC detector</vt:lpstr>
      <vt:lpstr>Aging of photocathode</vt:lpstr>
      <vt:lpstr>Approaches to increase Lifetime</vt:lpstr>
      <vt:lpstr>Parameters of lifetime measurements</vt:lpstr>
      <vt:lpstr>Lifetime setup</vt:lpstr>
      <vt:lpstr>Illumination Overview QE (all sensors with ALD)</vt:lpstr>
      <vt:lpstr>Illumination Overview QE (all sensors with ALD)</vt:lpstr>
      <vt:lpstr>Lifetime data of latest sensors (Sep 14, 2020)</vt:lpstr>
      <vt:lpstr>QE scans of 2 inch ALD devices, Photonis+Hamamatsu</vt:lpstr>
      <vt:lpstr>QE scans of Photonis 9002108 (ALD)</vt:lpstr>
      <vt:lpstr>QE scans of Photek A1200107(ALD)</vt:lpstr>
      <vt:lpstr>QE scans of Photek A3191220 (ALD)</vt:lpstr>
      <vt:lpstr>QE scans of new Photonis 9002192&amp;9002193</vt:lpstr>
      <vt:lpstr>QE scans of Photek A1200107 (ALD)</vt:lpstr>
      <vt:lpstr>QE scans of Photek A1200116 (ALD, unofficial tube)</vt:lpstr>
      <vt:lpstr>Lifetime data of all sensors (October 11, 2019)</vt:lpstr>
      <vt:lpstr>Reminder: Afterglow</vt:lpstr>
      <vt:lpstr>Afterglow</vt:lpstr>
      <vt:lpstr>Gain recovery</vt:lpstr>
      <vt:lpstr>Gain saturation and recovery time</vt:lpstr>
      <vt:lpstr>Dependence on number of photoelectrons</vt:lpstr>
      <vt:lpstr>Gain saturation and recovery time</vt:lpstr>
      <vt:lpstr>CE measurement issues of Photonis 9002192 and 9002193</vt:lpstr>
      <vt:lpstr>Summary</vt:lpstr>
      <vt:lpstr>PowerPoint-Präsentation</vt:lpstr>
      <vt:lpstr>Afterglowing – further investigations with 9001393 with TRB</vt:lpstr>
      <vt:lpstr>Afterglowing - photons or electrons?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/>
  <cp:lastModifiedBy>panda</cp:lastModifiedBy>
  <cp:revision>529</cp:revision>
  <cp:lastPrinted>2011-07-19T13:40:57Z</cp:lastPrinted>
  <dcterms:created xsi:type="dcterms:W3CDTF">2013-03-15T11:11:15Z</dcterms:created>
  <dcterms:modified xsi:type="dcterms:W3CDTF">2020-10-28T06:53:48Z</dcterms:modified>
</cp:coreProperties>
</file>