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2"/>
            <a:ext cx="7660077" cy="47461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Tunnel </a:t>
            </a:r>
            <a:r>
              <a:rPr lang="en-GB" sz="2000" dirty="0">
                <a:latin typeface="Calibri" panose="020F0502020204030204" pitchFamily="34" charset="0"/>
              </a:rPr>
              <a:t>Septum </a:t>
            </a:r>
            <a:r>
              <a:rPr lang="en-GB" sz="2000" dirty="0" smtClean="0">
                <a:latin typeface="Calibri" panose="020F0502020204030204" pitchFamily="34" charset="0"/>
              </a:rPr>
              <a:t>UT2MUZ Repair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							 	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ongoing,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Z-coil has still a ground fault after assembly, thicker </a:t>
            </a:r>
            <a:r>
              <a:rPr lang="en-GB" sz="2000" dirty="0" err="1" smtClean="0">
                <a:latin typeface="Calibri" panose="020F0502020204030204" pitchFamily="34" charset="0"/>
              </a:rPr>
              <a:t>kapton</a:t>
            </a:r>
            <a:r>
              <a:rPr lang="en-GB" sz="2000" dirty="0" smtClean="0">
                <a:latin typeface="Calibri" panose="020F0502020204030204" pitchFamily="34" charset="0"/>
              </a:rPr>
              <a:t> foil </a:t>
            </a:r>
            <a:r>
              <a:rPr lang="en-GB" sz="2000" dirty="0" smtClean="0">
                <a:latin typeface="Calibri" panose="020F0502020204030204" pitchFamily="34" charset="0"/>
              </a:rPr>
              <a:t>ordered (delivery </a:t>
            </a:r>
            <a:r>
              <a:rPr lang="en-GB" sz="2000" dirty="0" err="1" smtClean="0">
                <a:latin typeface="Calibri" panose="020F0502020204030204" pitchFamily="34" charset="0"/>
              </a:rPr>
              <a:t>appr</a:t>
            </a:r>
            <a:r>
              <a:rPr lang="en-GB" sz="2000" dirty="0" smtClean="0">
                <a:latin typeface="Calibri" panose="020F0502020204030204" pitchFamily="34" charset="0"/>
              </a:rPr>
              <a:t>. 20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 Oct)  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X-coil repair started </a:t>
            </a:r>
            <a:r>
              <a:rPr lang="en-GB" sz="2000" dirty="0" smtClean="0">
                <a:latin typeface="Calibri" panose="020F0502020204030204" pitchFamily="34" charset="0"/>
              </a:rPr>
              <a:t>instead (thin baffle plate to be exchanged, material ordered)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A3DR8 assembly will start after RF test period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(preparation of stem seals done)</a:t>
            </a:r>
          </a:p>
          <a:p>
            <a:r>
              <a:rPr lang="en-GB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gasstripper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valve unit: after re-assembly another leakage,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mechanics 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intersection IH1-IH2 with repaired UH4MS5V: brazing on Monday 2020-10-05 +Tue, done.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in UZA: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diagnostics repaired, re-installation in beamline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 started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bunker cleaned (Fri 2020-10-09), some few interlock cables to be checked. </a:t>
            </a:r>
            <a:r>
              <a:rPr lang="en-GB" sz="2000" dirty="0" smtClean="0">
                <a:latin typeface="Calibri" panose="020F0502020204030204" pitchFamily="34" charset="0"/>
              </a:rPr>
              <a:t>		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TK4BB11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RF waveguide assembled, probes and plunger to be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cabled.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Longitudinal Emittance TK2DE4 removed.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TK/BK </a:t>
            </a:r>
            <a:r>
              <a:rPr lang="en-GB" sz="2000" dirty="0">
                <a:latin typeface="Calibri" panose="020F0502020204030204" pitchFamily="34" charset="0"/>
              </a:rPr>
              <a:t>smoke shielding work 5.-16.10.2020 (GA</a:t>
            </a:r>
            <a:r>
              <a:rPr lang="en-GB" sz="2000" dirty="0" smtClean="0">
                <a:latin typeface="Calibri" panose="020F0502020204030204" pitchFamily="34" charset="0"/>
              </a:rPr>
              <a:t>) ongoing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</a:rPr>
              <a:t>RF topics </a:t>
            </a:r>
            <a:r>
              <a:rPr lang="en-GB" sz="2000" dirty="0">
                <a:latin typeface="Calibri" panose="020F0502020204030204" pitchFamily="34" charset="0"/>
              </a:rPr>
              <a:t>(closed UNILAC tunnel </a:t>
            </a:r>
            <a:r>
              <a:rPr lang="en-GB" sz="2000" dirty="0" smtClean="0">
                <a:latin typeface="Calibri" panose="020F0502020204030204" pitchFamily="34" charset="0"/>
              </a:rPr>
              <a:t>since </a:t>
            </a:r>
            <a:r>
              <a:rPr lang="en-GB" sz="2000" dirty="0">
                <a:latin typeface="Calibri" panose="020F0502020204030204" pitchFamily="34" charset="0"/>
              </a:rPr>
              <a:t>Wednesday </a:t>
            </a:r>
            <a:r>
              <a:rPr lang="en-GB" sz="2000" dirty="0" smtClean="0">
                <a:latin typeface="Calibri" panose="020F0502020204030204" pitchFamily="34" charset="0"/>
              </a:rPr>
              <a:t>afternoon 2020-10-07, </a:t>
            </a:r>
            <a:r>
              <a:rPr lang="en-GB" sz="2000" dirty="0">
                <a:latin typeface="Calibri" panose="020F0502020204030204" pitchFamily="34" charset="0"/>
              </a:rPr>
              <a:t>until </a:t>
            </a:r>
            <a:r>
              <a:rPr lang="en-GB" sz="2000" dirty="0" smtClean="0">
                <a:latin typeface="Calibri" panose="020F0502020204030204" pitchFamily="34" charset="0"/>
              </a:rPr>
              <a:t>2020-10-15?)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EMC </a:t>
            </a:r>
            <a:r>
              <a:rPr lang="en-GB" sz="2000" dirty="0">
                <a:latin typeface="Calibri" panose="020F0502020204030204" pitchFamily="34" charset="0"/>
              </a:rPr>
              <a:t>check of A4 </a:t>
            </a:r>
            <a:r>
              <a:rPr lang="en-GB" sz="2000" dirty="0" smtClean="0">
                <a:latin typeface="Calibri" panose="020F0502020204030204" pitchFamily="34" charset="0"/>
              </a:rPr>
              <a:t>on Tue 2020-10-13 (external company, approval?)</a:t>
            </a:r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13.10.2020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185</Words>
  <Application>Microsoft Office PowerPoint</Application>
  <PresentationFormat>Bildschirmpräsentation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13.10.2020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294</cp:revision>
  <cp:lastPrinted>2019-06-18T07:17:53Z</cp:lastPrinted>
  <dcterms:created xsi:type="dcterms:W3CDTF">2018-08-07T05:50:06Z</dcterms:created>
  <dcterms:modified xsi:type="dcterms:W3CDTF">2020-10-12T14:02:53Z</dcterms:modified>
</cp:coreProperties>
</file>