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94655" autoAdjust="0"/>
  </p:normalViewPr>
  <p:slideViewPr>
    <p:cSldViewPr snapToGrid="0" snapToObjects="1">
      <p:cViewPr varScale="1">
        <p:scale>
          <a:sx n="117" d="100"/>
          <a:sy n="117" d="100"/>
        </p:scale>
        <p:origin x="5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1" y="1295400"/>
            <a:ext cx="8656720" cy="5317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Beam Time 2021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Annual Schedule 2021 published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Shift &amp; RB-planning will start after vacation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Shutdown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generally going on as </a:t>
            </a:r>
            <a:r>
              <a:rPr lang="en-US" sz="1600" dirty="0">
                <a:latin typeface="Calibri" panose="020F0502020204030204" pitchFamily="34" charset="0"/>
              </a:rPr>
              <a:t>planned </a:t>
            </a:r>
            <a:endParaRPr lang="en-US" sz="1600" dirty="0" smtClean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main works will be reported by MK´s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HKR manned from Oct. 9</a:t>
            </a:r>
            <a:r>
              <a:rPr lang="en-US" sz="1600" baseline="30000" dirty="0">
                <a:latin typeface="Calibri" panose="020F0502020204030204" pitchFamily="34" charset="0"/>
              </a:rPr>
              <a:t>th</a:t>
            </a:r>
            <a:r>
              <a:rPr lang="en-US" sz="1600" dirty="0">
                <a:latin typeface="Calibri" panose="020F0502020204030204" pitchFamily="34" charset="0"/>
              </a:rPr>
              <a:t> for Thales-SAT</a:t>
            </a:r>
          </a:p>
          <a:p>
            <a:r>
              <a:rPr lang="en-US" sz="1600" dirty="0">
                <a:latin typeface="Calibri" panose="020F0502020204030204" pitchFamily="34" charset="0"/>
              </a:rPr>
              <a:t>Dry-Runs starting Nov. 16</a:t>
            </a:r>
            <a:r>
              <a:rPr lang="en-US" sz="1600" baseline="30000" dirty="0">
                <a:latin typeface="Calibri" panose="020F0502020204030204" pitchFamily="34" charset="0"/>
              </a:rPr>
              <a:t>th </a:t>
            </a:r>
            <a:r>
              <a:rPr lang="en-US" sz="1600" dirty="0">
                <a:latin typeface="Calibri" panose="020F0502020204030204" pitchFamily="34" charset="0"/>
              </a:rPr>
              <a:t>: first 3 days are exclusively needed </a:t>
            </a:r>
            <a:r>
              <a:rPr lang="en-US" sz="1600">
                <a:latin typeface="Calibri" panose="020F0502020204030204" pitchFamily="34" charset="0"/>
              </a:rPr>
              <a:t>by </a:t>
            </a:r>
            <a:r>
              <a:rPr lang="en-US" sz="1600" smtClean="0">
                <a:latin typeface="Calibri" panose="020F0502020204030204" pitchFamily="34" charset="0"/>
              </a:rPr>
              <a:t>ACO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Risks: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kicker room</a:t>
            </a:r>
          </a:p>
          <a:p>
            <a:pPr lvl="2"/>
            <a:r>
              <a:rPr lang="en-US" sz="1300" i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Construction work needs to be finished urgently. After intervention by N. </a:t>
            </a:r>
            <a:r>
              <a:rPr lang="en-US" sz="1300" i="1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Pyka</a:t>
            </a:r>
            <a:r>
              <a:rPr lang="en-US" sz="1300" i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the completion deadline was set to Friday, 2.10.2020.</a:t>
            </a:r>
          </a:p>
          <a:p>
            <a:pPr lvl="2"/>
            <a:r>
              <a:rPr lang="en-US" sz="13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Work </a:t>
            </a:r>
            <a:r>
              <a:rPr lang="en-US" sz="1300" i="1" dirty="0">
                <a:latin typeface="Calibri" panose="020F0502020204030204" pitchFamily="34" charset="0"/>
                <a:sym typeface="Wingdings" panose="05000000000000000000" pitchFamily="2" charset="2"/>
              </a:rPr>
              <a:t>is mostly finished, but </a:t>
            </a:r>
            <a:r>
              <a:rPr lang="en-US" sz="13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insulation of some cables was damaged by external company – cable reparation and reparation on the cable feed trough are going on.  </a:t>
            </a:r>
            <a:endParaRPr lang="en-US" sz="1300" i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TVS no progress since July </a:t>
            </a:r>
            <a:r>
              <a:rPr 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> working UNILAC access system at risk</a:t>
            </a:r>
          </a:p>
          <a:p>
            <a:pPr lvl="2"/>
            <a:r>
              <a:rPr lang="en-US" sz="13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sz="1300" i="1" dirty="0">
                <a:latin typeface="Calibri" panose="020F0502020204030204" pitchFamily="34" charset="0"/>
                <a:sym typeface="Wingdings" panose="05000000000000000000" pitchFamily="2" charset="2"/>
              </a:rPr>
              <a:t>. Radon </a:t>
            </a:r>
            <a:r>
              <a:rPr lang="en-US" sz="13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was </a:t>
            </a:r>
            <a:r>
              <a:rPr lang="en-US" sz="1300" i="1" dirty="0">
                <a:latin typeface="Calibri" panose="020F0502020204030204" pitchFamily="34" charset="0"/>
                <a:sym typeface="Wingdings" panose="05000000000000000000" pitchFamily="2" charset="2"/>
              </a:rPr>
              <a:t>on sick leave</a:t>
            </a:r>
            <a:r>
              <a:rPr lang="en-US" sz="13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lvl="2"/>
            <a:endParaRPr lang="en-US" sz="1300" i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/>
            <a:r>
              <a:rPr 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>T101: 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earth works should be finished by beginning of </a:t>
            </a:r>
            <a:r>
              <a:rPr lang="en-US" sz="16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december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/>
            <a:endParaRPr lang="en-US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endParaRPr lang="en-US" sz="1600" i="1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endParaRPr lang="en-US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Accelerator Operations – </a:t>
            </a:r>
            <a:r>
              <a:rPr lang="en-GB" dirty="0" smtClean="0">
                <a:latin typeface="Calibri" panose="020F0502020204030204" pitchFamily="34" charset="0"/>
              </a:rPr>
              <a:t>13.10.2020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M. Vossberg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146</Words>
  <Application>Microsoft Office PowerPoint</Application>
  <PresentationFormat>Bildschirmpräsentation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Accelerator Operations – 13.10.2020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Vossberg, Markus Dr.</cp:lastModifiedBy>
  <cp:revision>283</cp:revision>
  <cp:lastPrinted>2019-06-18T07:17:53Z</cp:lastPrinted>
  <dcterms:created xsi:type="dcterms:W3CDTF">2018-08-07T05:50:06Z</dcterms:created>
  <dcterms:modified xsi:type="dcterms:W3CDTF">2020-10-13T09:13:23Z</dcterms:modified>
</cp:coreProperties>
</file>