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66FF"/>
    <a:srgbClr val="FF9900"/>
    <a:srgbClr val="FF9933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102" d="100"/>
          <a:sy n="102" d="100"/>
        </p:scale>
        <p:origin x="720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13.10.2020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13.10.2020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13, 2020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226081" y="1533417"/>
            <a:ext cx="8631876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Investigations on production of new ion species is pausing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hut down work is going on (all injectors)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Installation/replacement of </a:t>
            </a:r>
            <a:r>
              <a:rPr lang="en-US" sz="1800" dirty="0" smtClean="0">
                <a:solidFill>
                  <a:schemeClr val="tx1"/>
                </a:solidFill>
              </a:rPr>
              <a:t>electrical </a:t>
            </a:r>
            <a:r>
              <a:rPr lang="en-US" sz="1800" dirty="0" smtClean="0">
                <a:solidFill>
                  <a:schemeClr val="tx1"/>
                </a:solidFill>
              </a:rPr>
              <a:t>cabinet for </a:t>
            </a:r>
            <a:r>
              <a:rPr lang="en-US" sz="1800" smtClean="0">
                <a:solidFill>
                  <a:schemeClr val="tx1"/>
                </a:solidFill>
              </a:rPr>
              <a:t>power </a:t>
            </a:r>
            <a:r>
              <a:rPr lang="en-US" sz="1800" smtClean="0">
                <a:solidFill>
                  <a:schemeClr val="tx1"/>
                </a:solidFill>
              </a:rPr>
              <a:t>supply distribution </a:t>
            </a:r>
            <a:r>
              <a:rPr lang="en-US" sz="1800" dirty="0" smtClean="0">
                <a:solidFill>
                  <a:schemeClr val="tx1"/>
                </a:solidFill>
              </a:rPr>
              <a:t>in BH1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Preparation work on ion sources in the mechanical workshop for upcoming beam time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Tinschert, Klaus Dr.</cp:lastModifiedBy>
  <cp:revision>947</cp:revision>
  <cp:lastPrinted>2018-04-10T12:56:10Z</cp:lastPrinted>
  <dcterms:created xsi:type="dcterms:W3CDTF">2012-12-14T15:20:39Z</dcterms:created>
  <dcterms:modified xsi:type="dcterms:W3CDTF">2020-10-13T10:16:32Z</dcterms:modified>
</cp:coreProperties>
</file>