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567055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 fontScale="94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21600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New CR-Building Plan</a:t>
            </a:r>
            <a:r>
              <a:t/>
            </a:r>
            <a:br/>
            <a:endParaRPr lang="de-DE" sz="4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spc="-1">
                <a:latin typeface="Arial"/>
              </a:rPr>
              <a:t>Status May 2020</a:t>
            </a:r>
          </a:p>
          <a:p>
            <a:pPr algn="ctr">
              <a:lnSpc>
                <a:spcPct val="100000"/>
              </a:lnSpc>
            </a:pP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600" b="0" strike="noStrike" spc="-1">
                <a:latin typeface="Arial"/>
              </a:rPr>
              <a:t>by Thorsten Ziglasch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Layout E.020</a:t>
            </a:r>
          </a:p>
        </p:txBody>
      </p:sp>
      <p:pic>
        <p:nvPicPr>
          <p:cNvPr id="139" name="Grafik 138"/>
          <p:cNvPicPr/>
          <p:nvPr/>
        </p:nvPicPr>
        <p:blipFill>
          <a:blip r:embed="rId2"/>
          <a:stretch/>
        </p:blipFill>
        <p:spPr>
          <a:xfrm>
            <a:off x="2090880" y="1080000"/>
            <a:ext cx="5756760" cy="40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Errors</a:t>
            </a:r>
          </a:p>
        </p:txBody>
      </p:sp>
      <p:pic>
        <p:nvPicPr>
          <p:cNvPr id="141" name="Grafik 140"/>
          <p:cNvPicPr/>
          <p:nvPr/>
        </p:nvPicPr>
        <p:blipFill>
          <a:blip r:embed="rId2"/>
          <a:stretch/>
        </p:blipFill>
        <p:spPr>
          <a:xfrm>
            <a:off x="503640" y="1368000"/>
            <a:ext cx="4426560" cy="284724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5152680" y="1512000"/>
            <a:ext cx="4426560" cy="28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Critical: Wall moved 25cm southward leading to collision with stochastic cooling platform and its signal pipes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Minor: 3D-model lacks some doors which are shown in the 2D-drawings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Critical errors</a:t>
            </a:r>
          </a:p>
        </p:txBody>
      </p:sp>
      <p:pic>
        <p:nvPicPr>
          <p:cNvPr id="144" name="Grafik 143"/>
          <p:cNvPicPr/>
          <p:nvPr/>
        </p:nvPicPr>
        <p:blipFill>
          <a:blip r:embed="rId2"/>
          <a:stretch/>
        </p:blipFill>
        <p:spPr>
          <a:xfrm>
            <a:off x="1675440" y="1008000"/>
            <a:ext cx="6495840" cy="397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New list of room numbers</a:t>
            </a:r>
          </a:p>
        </p:txBody>
      </p:sp>
      <p:sp>
        <p:nvSpPr>
          <p:cNvPr id="146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A conversion list from the old room numbers to the new room numbers was entered into the cable database and the component database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WPLs should check again if data is correct</a:t>
            </a: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New CR-Building Plan</a:t>
            </a:r>
          </a:p>
        </p:txBody>
      </p:sp>
      <p:sp>
        <p:nvSpPr>
          <p:cNvPr id="148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1000"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de-DE" sz="1800" b="0" strike="noStrike" spc="-1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             I thank you for your attention</a:t>
            </a: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de-DE" sz="2400" b="0" strike="noStrike" spc="-1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latin typeface="Arial"/>
              </a:rPr>
              <a:t>                               </a:t>
            </a: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de-DE" sz="1600" b="0" strike="noStrike" spc="-1">
              <a:latin typeface="Arial"/>
            </a:endParaRP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latin typeface="Arial"/>
              </a:rPr>
              <a:t>                                      Thorsten Ziglasch</a:t>
            </a:r>
            <a:r>
              <a:rPr lang="de-DE" sz="2400" b="0" strike="noStrike" spc="-1">
                <a:latin typeface="Arial"/>
              </a:rPr>
              <a:t> </a:t>
            </a:r>
          </a:p>
          <a:p>
            <a:pPr marL="1296000" lvl="2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latin typeface="Arial"/>
              </a:rPr>
              <a:t>                                      T.Ziglasch@gsi.de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New CR-Building Plan</a:t>
            </a:r>
          </a:p>
        </p:txBody>
      </p:sp>
      <p:sp>
        <p:nvSpPr>
          <p:cNvPr id="118" name="CustomShape 2"/>
          <p:cNvSpPr/>
          <p:nvPr/>
        </p:nvSpPr>
        <p:spPr>
          <a:xfrm>
            <a:off x="2088000" y="1584000"/>
            <a:ext cx="6191640" cy="30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1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Overview of Building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Explanation of Changes	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Layout of inner rooms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Errors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New room numbers and database</a:t>
            </a: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Cut through the CR-building</a:t>
            </a:r>
            <a:r>
              <a:t/>
            </a:r>
            <a:br/>
            <a:endParaRPr lang="de-DE" sz="44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1" name="Grafik 120"/>
          <p:cNvPicPr/>
          <p:nvPr/>
        </p:nvPicPr>
        <p:blipFill>
          <a:blip r:embed="rId2"/>
          <a:stretch/>
        </p:blipFill>
        <p:spPr>
          <a:xfrm>
            <a:off x="60840" y="983160"/>
            <a:ext cx="10079280" cy="377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Cut through the building</a:t>
            </a:r>
          </a:p>
        </p:txBody>
      </p:sp>
      <p:sp>
        <p:nvSpPr>
          <p:cNvPr id="123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Grafik 123"/>
          <p:cNvPicPr/>
          <p:nvPr/>
        </p:nvPicPr>
        <p:blipFill>
          <a:blip r:embed="rId2"/>
          <a:stretch/>
        </p:blipFill>
        <p:spPr>
          <a:xfrm>
            <a:off x="633960" y="966240"/>
            <a:ext cx="8818920" cy="375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New CR-Building Plan</a:t>
            </a:r>
          </a:p>
        </p:txBody>
      </p:sp>
      <p:sp>
        <p:nvSpPr>
          <p:cNvPr id="126" name="CustomShape 2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45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New level E.15 only for cable trays, cooling water and cooling air distibution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No component placement in E.15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Level E.15 and E.20 now extend over the tunnel southward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Cables are fed to the tunnel from the top with an exception at the crane opening (injection side)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New layout of the levels E.10 and E.20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Extra shielding against radiation applied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H0209A.E.010</a:t>
            </a:r>
          </a:p>
        </p:txBody>
      </p:sp>
      <p:pic>
        <p:nvPicPr>
          <p:cNvPr id="128" name="Grafik 127"/>
          <p:cNvPicPr/>
          <p:nvPr/>
        </p:nvPicPr>
        <p:blipFill>
          <a:blip r:embed="rId2"/>
          <a:stretch/>
        </p:blipFill>
        <p:spPr>
          <a:xfrm>
            <a:off x="503640" y="1296000"/>
            <a:ext cx="4426560" cy="280764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Northern part lowered by 1.3m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Covered BCO-signal pipes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Larger RF-floor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CR-kicker room move to the south (arrangement of kicker control units preliminary)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Heavy concrete wall near injection septum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Layout E.010</a:t>
            </a:r>
          </a:p>
        </p:txBody>
      </p:sp>
      <p:pic>
        <p:nvPicPr>
          <p:cNvPr id="131" name="Grafik 130"/>
          <p:cNvPicPr/>
          <p:nvPr/>
        </p:nvPicPr>
        <p:blipFill>
          <a:blip r:embed="rId2"/>
          <a:stretch/>
        </p:blipFill>
        <p:spPr>
          <a:xfrm>
            <a:off x="2364840" y="1080000"/>
            <a:ext cx="5554800" cy="392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H0209A.E.015</a:t>
            </a:r>
          </a:p>
        </p:txBody>
      </p:sp>
      <p:pic>
        <p:nvPicPr>
          <p:cNvPr id="133" name="Grafik 132"/>
          <p:cNvPicPr/>
          <p:nvPr/>
        </p:nvPicPr>
        <p:blipFill>
          <a:blip r:embed="rId2"/>
          <a:stretch/>
        </p:blipFill>
        <p:spPr>
          <a:xfrm>
            <a:off x="503640" y="1368000"/>
            <a:ext cx="4426560" cy="287316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4000"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Level E.015 only for cable trays, water- and air-cooling pipes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Concrete slabs added for radiation protection above injection septum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Access for cables to the tunnel to be determined by M&amp;B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0" strike="noStrike" spc="-1">
                <a:latin typeface="Arial"/>
              </a:rPr>
              <a:t>H0209A.E.020</a:t>
            </a:r>
          </a:p>
        </p:txBody>
      </p:sp>
      <p:pic>
        <p:nvPicPr>
          <p:cNvPr id="136" name="Grafik 135"/>
          <p:cNvPicPr/>
          <p:nvPr/>
        </p:nvPicPr>
        <p:blipFill>
          <a:blip r:embed="rId2"/>
          <a:stretch/>
        </p:blipFill>
        <p:spPr>
          <a:xfrm>
            <a:off x="503640" y="1368000"/>
            <a:ext cx="4426560" cy="278208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Level E.020 extends 10 southward over tunnel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More room for transformer and dipole power supply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raised floor at level with outside street for easy transport/installation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281</Words>
  <Application>Microsoft Office PowerPoint</Application>
  <PresentationFormat>Benutzerdefiniert</PresentationFormat>
  <Paragraphs>55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DejaVu Sans</vt:lpstr>
      <vt:lpstr>Symbol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Utermann, Sonia Dr.</dc:creator>
  <dc:description/>
  <cp:lastModifiedBy>Utermann, Sonia Dr.</cp:lastModifiedBy>
  <cp:revision>33</cp:revision>
  <dcterms:created xsi:type="dcterms:W3CDTF">2020-05-25T10:41:21Z</dcterms:created>
  <dcterms:modified xsi:type="dcterms:W3CDTF">2020-11-10T08:21:47Z</dcterms:modified>
  <dc:language>de-DE</dc:language>
</cp:coreProperties>
</file>