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8" r:id="rId3"/>
    <p:sldId id="257" r:id="rId4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3" autoAdjust="0"/>
    <p:restoredTop sz="94655" autoAdjust="0"/>
  </p:normalViewPr>
  <p:slideViewPr>
    <p:cSldViewPr snapToGrid="0" snapToObjects="1">
      <p:cViewPr varScale="1">
        <p:scale>
          <a:sx n="71" d="100"/>
          <a:sy n="71" d="100"/>
        </p:scale>
        <p:origin x="917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11.11.2020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92778" y="2555193"/>
            <a:ext cx="6910250" cy="584900"/>
          </a:xfrm>
        </p:spPr>
        <p:txBody>
          <a:bodyPr/>
          <a:lstStyle/>
          <a:p>
            <a:r>
              <a:rPr lang="en-US" dirty="0" smtClean="0"/>
              <a:t>Towards FATs under Covid19 Conditions</a:t>
            </a:r>
            <a:br>
              <a:rPr lang="en-US" dirty="0" smtClean="0"/>
            </a:br>
            <a:r>
              <a:rPr lang="de-DE" dirty="0" smtClean="0"/>
              <a:t>C. Mühle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6th BINP Workshop</a:t>
            </a:r>
          </a:p>
          <a:p>
            <a:r>
              <a:rPr lang="de-DE" dirty="0" smtClean="0"/>
              <a:t>9.-12.11.2020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01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FAT alternatives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alternatives and according process flows were presented on Monday</a:t>
            </a:r>
          </a:p>
          <a:p>
            <a:r>
              <a:rPr lang="en-US" dirty="0" smtClean="0"/>
              <a:t>All of them have advantages and disadvantages</a:t>
            </a:r>
          </a:p>
          <a:p>
            <a:r>
              <a:rPr lang="en-US" dirty="0" smtClean="0"/>
              <a:t>Therefore all 3 should be tested as soon as possible, to find the best way. </a:t>
            </a:r>
          </a:p>
          <a:p>
            <a:r>
              <a:rPr lang="en-US" dirty="0" smtClean="0"/>
              <a:t>Depending on the element (and technical system) the best way might be a combination of all 3.</a:t>
            </a:r>
          </a:p>
          <a:p>
            <a:r>
              <a:rPr lang="en-US" dirty="0" smtClean="0"/>
              <a:t>The availability of on-line-FAT infrastructure would be advantageous for all 3 alternatives.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5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to test alternatives 2 and 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5100" y="1088015"/>
            <a:ext cx="8864600" cy="3677689"/>
          </a:xfrm>
        </p:spPr>
        <p:txBody>
          <a:bodyPr/>
          <a:lstStyle/>
          <a:p>
            <a:r>
              <a:rPr lang="en-US" dirty="0" smtClean="0"/>
              <a:t>CID of magnet to test identified													BINP</a:t>
            </a:r>
          </a:p>
          <a:p>
            <a:r>
              <a:rPr lang="en-US" dirty="0" smtClean="0"/>
              <a:t>Delivery of complete documentation											BINP</a:t>
            </a:r>
          </a:p>
          <a:p>
            <a:r>
              <a:rPr lang="en-US" dirty="0" smtClean="0"/>
              <a:t>Check of documentation															GSI</a:t>
            </a:r>
          </a:p>
          <a:p>
            <a:r>
              <a:rPr lang="en-US" dirty="0" smtClean="0"/>
              <a:t>Nomination of colleague(s) from BINP-QA for execution of FAT			BINP</a:t>
            </a:r>
          </a:p>
          <a:p>
            <a:r>
              <a:rPr lang="en-US" dirty="0" smtClean="0"/>
              <a:t>Supply of protocols and assistance document 								GSI</a:t>
            </a:r>
          </a:p>
          <a:p>
            <a:r>
              <a:rPr lang="en-US" dirty="0" smtClean="0"/>
              <a:t>1. Training of colleague(s) from BINP-QA on basis of 3d-model via Zoom (open to magnet </a:t>
            </a:r>
            <a:r>
              <a:rPr lang="en-US" dirty="0" err="1" smtClean="0"/>
              <a:t>responsibles</a:t>
            </a:r>
            <a:r>
              <a:rPr lang="en-US" dirty="0" smtClean="0"/>
              <a:t>)															GSI/BINP	</a:t>
            </a:r>
          </a:p>
          <a:p>
            <a:r>
              <a:rPr lang="en-US" dirty="0" smtClean="0"/>
              <a:t>Provision of infrastructure for on-line FAT (WLAN, Hardware, Software (e.g. Team Viewer Pilot))																		BINP</a:t>
            </a:r>
          </a:p>
          <a:p>
            <a:r>
              <a:rPr lang="en-US" dirty="0" smtClean="0"/>
              <a:t>2. Training of colleague(s) from BINP-QA on basis of real magnet 		BINP/GSI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267</Words>
  <Application>Microsoft Office PowerPoint</Application>
  <PresentationFormat>Bildschirmpräsentation (16:9)</PresentationFormat>
  <Paragraphs>18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fair-gsi-folienmaster_2017_onering</vt:lpstr>
      <vt:lpstr>Towards FATs under Covid19 Conditions C. Mühle</vt:lpstr>
      <vt:lpstr>FAT alternatives </vt:lpstr>
      <vt:lpstr>The way to test alternatives 2 and 3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Muehle, Carsten Dr.</dc:creator>
  <cp:lastModifiedBy>Utermann, Sonia Dr.</cp:lastModifiedBy>
  <cp:revision>9</cp:revision>
  <cp:lastPrinted>2020-11-10T15:37:57Z</cp:lastPrinted>
  <dcterms:created xsi:type="dcterms:W3CDTF">2020-11-10T09:44:39Z</dcterms:created>
  <dcterms:modified xsi:type="dcterms:W3CDTF">2020-11-11T10:06:11Z</dcterms:modified>
</cp:coreProperties>
</file>