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sldIdLst>
    <p:sldId id="267" r:id="rId2"/>
    <p:sldId id="274" r:id="rId3"/>
    <p:sldId id="275" r:id="rId4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56" autoAdjust="0"/>
    <p:restoredTop sz="94660"/>
  </p:normalViewPr>
  <p:slideViewPr>
    <p:cSldViewPr snapToGrid="0">
      <p:cViewPr varScale="1">
        <p:scale>
          <a:sx n="54" d="100"/>
          <a:sy n="54" d="100"/>
        </p:scale>
        <p:origin x="84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A4BE4-5005-4D02-93EF-3AEEE53AB8F1}" type="datetimeFigureOut">
              <a:rPr lang="ru-RU" smtClean="0"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D8B42-A344-4651-8B28-7ADFB05923B8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787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3C56-3807-46D1-B769-682C75E9FB45}" type="datetime1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70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1F891-150C-4D6C-AEC6-DC5FA70F8F9B}" type="datetime1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55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E93D-F797-4896-A28B-D5F7CAA31431}" type="datetime1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82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E4FC-D735-4F48-9650-9115F4062DD7}" type="datetime1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05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7B2-20AF-4630-975C-BA0EDAA1FD87}" type="datetime1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34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8025E-E561-465D-BC2D-C45FE1F57A34}" type="datetime1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348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015B-DB50-4DD3-B8CA-CA31174709F2}" type="datetime1">
              <a:rPr lang="ru-RU" smtClean="0"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36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087A-77C9-43CE-9F80-02239AF01F3B}" type="datetime1">
              <a:rPr lang="ru-RU" smtClean="0"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4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EA3D8-2106-4398-AB30-F183AAADCECE}" type="datetime1">
              <a:rPr lang="ru-RU" smtClean="0"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17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BD97-7942-45E0-AF71-DA83BEDF72B8}" type="datetime1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99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4006-360F-41D1-8A96-CA7FB15B7C8E}" type="datetime1">
              <a:rPr lang="ru-RU" smtClean="0"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91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FA69-E262-402D-9DAC-0A82FE4D8126}" type="datetime1">
              <a:rPr lang="ru-RU" smtClean="0"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327D6-8C29-49C5-8354-B34CD917DBCC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5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odle.com/poll/geh799d3swcac9tq" TargetMode="External"/><Relationship Id="rId2" Type="http://schemas.openxmlformats.org/officeDocument/2006/relationships/hyperlink" Target="https://indico.gsi.de/event/11347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si-fair.zoom.us/j/9364577350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4932"/>
            <a:ext cx="12192000" cy="7246252"/>
          </a:xfrm>
          <a:prstGeom prst="rect">
            <a:avLst/>
          </a:prstGeom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722" y="2493390"/>
            <a:ext cx="8832064" cy="1898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19925" y="1311732"/>
            <a:ext cx="11094384" cy="9814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54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WELCOME to 5</a:t>
            </a:r>
            <a:r>
              <a:rPr lang="en-US" sz="5400" baseline="300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5400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BINP-FAIR WORSHOP </a:t>
            </a:r>
            <a:endParaRPr lang="ru-RU" sz="5400" dirty="0">
              <a:solidFill>
                <a:srgbClr val="C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Freeform 92"/>
          <p:cNvSpPr>
            <a:spLocks noEditPoints="1"/>
          </p:cNvSpPr>
          <p:nvPr/>
        </p:nvSpPr>
        <p:spPr bwMode="auto">
          <a:xfrm>
            <a:off x="700945" y="6026046"/>
            <a:ext cx="888012" cy="831954"/>
          </a:xfrm>
          <a:custGeom>
            <a:avLst/>
            <a:gdLst>
              <a:gd name="T0" fmla="*/ 333375 w 79"/>
              <a:gd name="T1" fmla="*/ 504825 h 95"/>
              <a:gd name="T2" fmla="*/ 38100 w 79"/>
              <a:gd name="T3" fmla="*/ 285750 h 95"/>
              <a:gd name="T4" fmla="*/ 314325 w 79"/>
              <a:gd name="T5" fmla="*/ 428625 h 95"/>
              <a:gd name="T6" fmla="*/ 285750 w 79"/>
              <a:gd name="T7" fmla="*/ 323850 h 95"/>
              <a:gd name="T8" fmla="*/ 352425 w 79"/>
              <a:gd name="T9" fmla="*/ 400050 h 95"/>
              <a:gd name="T10" fmla="*/ 371475 w 79"/>
              <a:gd name="T11" fmla="*/ 0 h 95"/>
              <a:gd name="T12" fmla="*/ 409575 w 79"/>
              <a:gd name="T13" fmla="*/ 390525 h 95"/>
              <a:gd name="T14" fmla="*/ 523875 w 79"/>
              <a:gd name="T15" fmla="*/ 238125 h 95"/>
              <a:gd name="T16" fmla="*/ 447675 w 79"/>
              <a:gd name="T17" fmla="*/ 419100 h 95"/>
              <a:gd name="T18" fmla="*/ 695325 w 79"/>
              <a:gd name="T19" fmla="*/ 257175 h 95"/>
              <a:gd name="T20" fmla="*/ 428625 w 79"/>
              <a:gd name="T21" fmla="*/ 504825 h 95"/>
              <a:gd name="T22" fmla="*/ 333375 w 79"/>
              <a:gd name="T23" fmla="*/ 504825 h 95"/>
              <a:gd name="T24" fmla="*/ 752475 w 79"/>
              <a:gd name="T25" fmla="*/ 800100 h 95"/>
              <a:gd name="T26" fmla="*/ 590550 w 79"/>
              <a:gd name="T27" fmla="*/ 542925 h 95"/>
              <a:gd name="T28" fmla="*/ 628650 w 79"/>
              <a:gd name="T29" fmla="*/ 542925 h 95"/>
              <a:gd name="T30" fmla="*/ 752475 w 79"/>
              <a:gd name="T31" fmla="*/ 742950 h 95"/>
              <a:gd name="T32" fmla="*/ 752475 w 79"/>
              <a:gd name="T33" fmla="*/ 800100 h 95"/>
              <a:gd name="T34" fmla="*/ 723900 w 79"/>
              <a:gd name="T35" fmla="*/ 895350 h 95"/>
              <a:gd name="T36" fmla="*/ 523875 w 79"/>
              <a:gd name="T37" fmla="*/ 590550 h 95"/>
              <a:gd name="T38" fmla="*/ 161925 w 79"/>
              <a:gd name="T39" fmla="*/ 590550 h 95"/>
              <a:gd name="T40" fmla="*/ 0 w 79"/>
              <a:gd name="T41" fmla="*/ 333375 h 95"/>
              <a:gd name="T42" fmla="*/ 28575 w 79"/>
              <a:gd name="T43" fmla="*/ 333375 h 95"/>
              <a:gd name="T44" fmla="*/ 200025 w 79"/>
              <a:gd name="T45" fmla="*/ 533400 h 95"/>
              <a:gd name="T46" fmla="*/ 552450 w 79"/>
              <a:gd name="T47" fmla="*/ 533400 h 95"/>
              <a:gd name="T48" fmla="*/ 752475 w 79"/>
              <a:gd name="T49" fmla="*/ 847725 h 95"/>
              <a:gd name="T50" fmla="*/ 752475 w 79"/>
              <a:gd name="T51" fmla="*/ 895350 h 95"/>
              <a:gd name="T52" fmla="*/ 723900 w 79"/>
              <a:gd name="T53" fmla="*/ 895350 h 95"/>
              <a:gd name="T54" fmla="*/ 638175 w 79"/>
              <a:gd name="T55" fmla="*/ 895350 h 95"/>
              <a:gd name="T56" fmla="*/ 495300 w 79"/>
              <a:gd name="T57" fmla="*/ 657225 h 95"/>
              <a:gd name="T58" fmla="*/ 200025 w 79"/>
              <a:gd name="T59" fmla="*/ 657225 h 95"/>
              <a:gd name="T60" fmla="*/ 171450 w 79"/>
              <a:gd name="T61" fmla="*/ 628650 h 95"/>
              <a:gd name="T62" fmla="*/ 504825 w 79"/>
              <a:gd name="T63" fmla="*/ 628650 h 95"/>
              <a:gd name="T64" fmla="*/ 676275 w 79"/>
              <a:gd name="T65" fmla="*/ 895350 h 95"/>
              <a:gd name="T66" fmla="*/ 638175 w 79"/>
              <a:gd name="T67" fmla="*/ 895350 h 9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9"/>
              <a:gd name="T103" fmla="*/ 0 h 95"/>
              <a:gd name="T104" fmla="*/ 79 w 79"/>
              <a:gd name="T105" fmla="*/ 95 h 95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9" h="95">
                <a:moveTo>
                  <a:pt x="35" y="53"/>
                </a:moveTo>
                <a:lnTo>
                  <a:pt x="4" y="30"/>
                </a:lnTo>
                <a:lnTo>
                  <a:pt x="33" y="45"/>
                </a:lnTo>
                <a:lnTo>
                  <a:pt x="30" y="34"/>
                </a:lnTo>
                <a:lnTo>
                  <a:pt x="37" y="42"/>
                </a:lnTo>
                <a:lnTo>
                  <a:pt x="39" y="0"/>
                </a:lnTo>
                <a:lnTo>
                  <a:pt x="43" y="41"/>
                </a:lnTo>
                <a:lnTo>
                  <a:pt x="55" y="25"/>
                </a:lnTo>
                <a:lnTo>
                  <a:pt x="47" y="44"/>
                </a:lnTo>
                <a:lnTo>
                  <a:pt x="73" y="27"/>
                </a:lnTo>
                <a:lnTo>
                  <a:pt x="45" y="53"/>
                </a:lnTo>
                <a:cubicBezTo>
                  <a:pt x="42" y="53"/>
                  <a:pt x="38" y="53"/>
                  <a:pt x="35" y="53"/>
                </a:cubicBezTo>
                <a:close/>
                <a:moveTo>
                  <a:pt x="79" y="84"/>
                </a:moveTo>
                <a:lnTo>
                  <a:pt x="62" y="57"/>
                </a:lnTo>
                <a:lnTo>
                  <a:pt x="66" y="57"/>
                </a:lnTo>
                <a:lnTo>
                  <a:pt x="79" y="78"/>
                </a:lnTo>
                <a:lnTo>
                  <a:pt x="79" y="84"/>
                </a:lnTo>
                <a:close/>
                <a:moveTo>
                  <a:pt x="76" y="94"/>
                </a:moveTo>
                <a:lnTo>
                  <a:pt x="55" y="62"/>
                </a:lnTo>
                <a:lnTo>
                  <a:pt x="17" y="62"/>
                </a:lnTo>
                <a:lnTo>
                  <a:pt x="0" y="35"/>
                </a:lnTo>
                <a:lnTo>
                  <a:pt x="3" y="35"/>
                </a:lnTo>
                <a:lnTo>
                  <a:pt x="21" y="56"/>
                </a:lnTo>
                <a:lnTo>
                  <a:pt x="58" y="56"/>
                </a:lnTo>
                <a:lnTo>
                  <a:pt x="79" y="89"/>
                </a:lnTo>
                <a:lnTo>
                  <a:pt x="79" y="94"/>
                </a:lnTo>
                <a:cubicBezTo>
                  <a:pt x="79" y="95"/>
                  <a:pt x="76" y="94"/>
                  <a:pt x="76" y="94"/>
                </a:cubicBezTo>
                <a:close/>
                <a:moveTo>
                  <a:pt x="67" y="94"/>
                </a:moveTo>
                <a:lnTo>
                  <a:pt x="52" y="69"/>
                </a:lnTo>
                <a:lnTo>
                  <a:pt x="21" y="69"/>
                </a:lnTo>
                <a:lnTo>
                  <a:pt x="18" y="66"/>
                </a:lnTo>
                <a:lnTo>
                  <a:pt x="53" y="66"/>
                </a:lnTo>
                <a:lnTo>
                  <a:pt x="71" y="94"/>
                </a:lnTo>
                <a:cubicBezTo>
                  <a:pt x="70" y="94"/>
                  <a:pt x="69" y="94"/>
                  <a:pt x="67" y="94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79727" tIns="39863" rIns="79727" bIns="39863"/>
          <a:lstStyle/>
          <a:p>
            <a:pPr algn="l" eaLnBrk="1" hangingPunct="1">
              <a:spcBef>
                <a:spcPct val="0"/>
              </a:spcBef>
            </a:pPr>
            <a:endParaRPr lang="ru-RU" sz="1700">
              <a:latin typeface="Arial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9871" y="4713899"/>
            <a:ext cx="1205467" cy="7818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10945" y="6162556"/>
            <a:ext cx="1369293" cy="52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001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9471" y="395879"/>
            <a:ext cx="113061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2400" dirty="0" smtClean="0"/>
              <a:t>The actual Agenda in </a:t>
            </a:r>
            <a:r>
              <a:rPr lang="en-GB" sz="2400" dirty="0" err="1" smtClean="0"/>
              <a:t>Indico</a:t>
            </a:r>
            <a:r>
              <a:rPr lang="en-GB" sz="2400" dirty="0" smtClean="0"/>
              <a:t>:    </a:t>
            </a:r>
            <a:r>
              <a:rPr lang="en-GB" sz="2400" dirty="0" smtClean="0">
                <a:hlinkClick r:id="rId2"/>
              </a:rPr>
              <a:t>https://indico.gsi.de/event/11347/</a:t>
            </a:r>
            <a:endParaRPr lang="en-GB" sz="2400" dirty="0" smtClean="0"/>
          </a:p>
          <a:p>
            <a:pPr marL="285750" indent="-285750">
              <a:buFontTx/>
              <a:buChar char="-"/>
            </a:pPr>
            <a:endParaRPr lang="en-GB" sz="2400" dirty="0" smtClean="0"/>
          </a:p>
          <a:p>
            <a:pPr marL="285750" indent="-285750">
              <a:buFontTx/>
              <a:buChar char="-"/>
            </a:pPr>
            <a:r>
              <a:rPr lang="en-GB" sz="2400" dirty="0" smtClean="0"/>
              <a:t>One ZOOM link to all sessions:  https://gsi-fair.zoom.us/j/93645773502 </a:t>
            </a:r>
            <a:r>
              <a:rPr lang="en-GB" sz="2400" dirty="0" err="1" smtClean="0"/>
              <a:t>pwd</a:t>
            </a:r>
            <a:r>
              <a:rPr lang="en-GB" sz="2400" dirty="0" smtClean="0"/>
              <a:t>: 799915 (except of two steering meetings) </a:t>
            </a:r>
          </a:p>
          <a:p>
            <a:pPr marL="285750" indent="-285750">
              <a:buFontTx/>
              <a:buChar char="-"/>
            </a:pPr>
            <a:endParaRPr lang="en-GB" sz="2400" dirty="0" smtClean="0"/>
          </a:p>
          <a:p>
            <a:pPr marL="285750" indent="-285750">
              <a:buFontTx/>
              <a:buChar char="-"/>
            </a:pPr>
            <a:r>
              <a:rPr lang="en-GB" sz="2400" dirty="0" smtClean="0"/>
              <a:t>Host of ZOOM connection done by Sonia </a:t>
            </a:r>
            <a:r>
              <a:rPr lang="en-GB" sz="2400" dirty="0" err="1" smtClean="0"/>
              <a:t>Utermann</a:t>
            </a:r>
            <a:r>
              <a:rPr lang="en-GB" sz="2400" dirty="0" smtClean="0"/>
              <a:t>. But each chair is also Moderator of connection for corresponding session   </a:t>
            </a:r>
          </a:p>
          <a:p>
            <a:pPr marL="285750" indent="-285750">
              <a:buFontTx/>
              <a:buChar char="-"/>
            </a:pPr>
            <a:endParaRPr lang="en-GB" sz="2400" dirty="0" smtClean="0"/>
          </a:p>
          <a:p>
            <a:pPr marL="285750" indent="-285750">
              <a:buFontTx/>
              <a:buChar char="-"/>
            </a:pPr>
            <a:r>
              <a:rPr lang="en-GB" sz="2400" dirty="0" smtClean="0"/>
              <a:t>The chairs or responsible person for protocol are kindly asked to send brief highlights of sessions  to Oleksiy </a:t>
            </a:r>
            <a:r>
              <a:rPr lang="en-GB" sz="2400" dirty="0" err="1" smtClean="0"/>
              <a:t>Dolinskyy</a:t>
            </a:r>
            <a:r>
              <a:rPr lang="en-GB" sz="2400" dirty="0" smtClean="0"/>
              <a:t> just after finishing of session   </a:t>
            </a:r>
          </a:p>
          <a:p>
            <a:pPr marL="285750" indent="-285750">
              <a:buFontTx/>
              <a:buChar char="-"/>
            </a:pPr>
            <a:endParaRPr lang="en-GB" sz="2400" dirty="0" smtClean="0"/>
          </a:p>
          <a:p>
            <a:pPr marL="342900" indent="-342900">
              <a:buFontTx/>
              <a:buChar char="-"/>
            </a:pPr>
            <a:r>
              <a:rPr lang="en-GB" sz="2400" dirty="0" smtClean="0"/>
              <a:t>Please upload the session minutes and presentations to </a:t>
            </a:r>
            <a:r>
              <a:rPr lang="en-GB" sz="2400" dirty="0" err="1" smtClean="0"/>
              <a:t>Indico</a:t>
            </a:r>
            <a:r>
              <a:rPr lang="en-GB" sz="2400" dirty="0" smtClean="0"/>
              <a:t> or send directly to Petr </a:t>
            </a:r>
            <a:r>
              <a:rPr lang="en-GB" sz="2400" dirty="0" err="1" smtClean="0"/>
              <a:t>Shatunov</a:t>
            </a:r>
            <a:r>
              <a:rPr lang="en-GB" sz="2400" dirty="0" smtClean="0"/>
              <a:t> or Sonia </a:t>
            </a:r>
            <a:r>
              <a:rPr lang="en-GB" sz="2400" dirty="0" err="1" smtClean="0"/>
              <a:t>Utermann</a:t>
            </a:r>
            <a:r>
              <a:rPr lang="en-GB" sz="2400" dirty="0" smtClean="0"/>
              <a:t> </a:t>
            </a:r>
          </a:p>
          <a:p>
            <a:endParaRPr lang="en-GB" sz="2400" dirty="0" smtClean="0"/>
          </a:p>
          <a:p>
            <a:pPr marL="342900" indent="-342900">
              <a:buFontTx/>
              <a:buChar char="-"/>
            </a:pPr>
            <a:r>
              <a:rPr lang="en-GB" sz="2400" dirty="0" smtClean="0"/>
              <a:t>Next 6th BINP-FAIR Workshop. Please visit Doodle: </a:t>
            </a:r>
          </a:p>
          <a:p>
            <a:r>
              <a:rPr lang="en-GB" sz="2400" dirty="0" smtClean="0">
                <a:hlinkClick r:id="rId3"/>
              </a:rPr>
              <a:t>https://doodle.com/poll/geh799d3swcac9tq</a:t>
            </a:r>
            <a:r>
              <a:rPr lang="en-GB" sz="2400" dirty="0" smtClean="0"/>
              <a:t> and check the preferable data  </a:t>
            </a:r>
            <a:r>
              <a:rPr lang="en-GB" sz="1600" dirty="0" smtClean="0"/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1241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327D6-8C29-49C5-8354-B34CD917DBCC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45047"/>
              </p:ext>
            </p:extLst>
          </p:nvPr>
        </p:nvGraphicFramePr>
        <p:xfrm>
          <a:off x="1349115" y="902894"/>
          <a:ext cx="9789358" cy="5582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286">
                  <a:extLst>
                    <a:ext uri="{9D8B030D-6E8A-4147-A177-3AD203B41FA5}">
                      <a16:colId xmlns:a16="http://schemas.microsoft.com/office/drawing/2014/main" val="3955061946"/>
                    </a:ext>
                  </a:extLst>
                </a:gridCol>
                <a:gridCol w="7318521">
                  <a:extLst>
                    <a:ext uri="{9D8B030D-6E8A-4147-A177-3AD203B41FA5}">
                      <a16:colId xmlns:a16="http://schemas.microsoft.com/office/drawing/2014/main" val="1646431675"/>
                    </a:ext>
                  </a:extLst>
                </a:gridCol>
                <a:gridCol w="104931">
                  <a:extLst>
                    <a:ext uri="{9D8B030D-6E8A-4147-A177-3AD203B41FA5}">
                      <a16:colId xmlns:a16="http://schemas.microsoft.com/office/drawing/2014/main" val="4029679338"/>
                    </a:ext>
                  </a:extLst>
                </a:gridCol>
                <a:gridCol w="1680720">
                  <a:extLst>
                    <a:ext uri="{9D8B030D-6E8A-4147-A177-3AD203B41FA5}">
                      <a16:colId xmlns:a16="http://schemas.microsoft.com/office/drawing/2014/main" val="54365427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29047070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49238480"/>
                    </a:ext>
                  </a:extLst>
                </a:gridCol>
              </a:tblGrid>
              <a:tr h="3266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 1: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Opening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Zoom SU,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Chair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O. Dolinskyy,  Protocol: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O.Gorda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7951557"/>
                  </a:ext>
                </a:extLst>
              </a:tr>
              <a:tr h="383087"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4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endParaRPr lang="de-DE" dirty="0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8451932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08:45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Connection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ZOOM (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S.Utermann</a:t>
                      </a:r>
                      <a:r>
                        <a:rPr lang="de-D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0211399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Opening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Technical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O.Dolinskyy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1726290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09:05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FAIR overall status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J.Blaurock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5226481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09:20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 of BINP collaboration with FAIR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P.Logachev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E.Levichev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9528022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 of session</a:t>
                      </a:r>
                      <a:endParaRPr lang="de-DE" sz="1600" b="1" i="0" u="none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2491538"/>
                  </a:ext>
                </a:extLst>
              </a:tr>
              <a:tr h="3266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 1.1: BINP-FAIR PMO-PMO </a:t>
                      </a:r>
                      <a:r>
                        <a:rPr lang="ru-RU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r>
                        <a:rPr lang="de-DE" sz="16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urrent</a:t>
                      </a:r>
                      <a:r>
                        <a:rPr lang="de-DE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QA </a:t>
                      </a:r>
                      <a:r>
                        <a:rPr lang="de-DE" sz="16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issues</a:t>
                      </a:r>
                      <a:r>
                        <a:rPr lang="de-DE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Chair</a:t>
                      </a:r>
                      <a:r>
                        <a:rPr lang="de-DE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Andrey </a:t>
                      </a:r>
                      <a:r>
                        <a:rPr lang="de-DE" sz="16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Shoshin</a:t>
                      </a:r>
                      <a:r>
                        <a:rPr lang="de-DE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Protocol: Katja Petrowa</a:t>
                      </a:r>
                      <a:endParaRPr lang="de-DE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046212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09:50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PMO subjects :FAIR 2021 Re-Baselining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dirty="0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0245765"/>
                  </a:ext>
                </a:extLst>
              </a:tr>
              <a:tr h="61276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10:10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Transport, Pre-montage and Quality-improvement, Collaboration with the third Party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H.Hagelskamp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2517239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 of FoS CR dipole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O.Dolinskyy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0381097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11:30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</a:t>
                      </a:r>
                      <a:endParaRPr lang="de-DE" sz="16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8150039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BINP QMS Service, General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A.Shoshin, K.Petrowa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4587001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12:00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 conformity &amp; Final Acceptance required documentation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R.Fuchs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4795300"/>
                  </a:ext>
                </a:extLst>
              </a:tr>
              <a:tr h="326600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13:00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session</a:t>
                      </a:r>
                      <a:endParaRPr lang="de-DE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7043078"/>
                  </a:ext>
                </a:extLst>
              </a:tr>
            </a:tbl>
          </a:graphicData>
        </a:graphic>
      </p:graphicFrame>
      <p:sp>
        <p:nvSpPr>
          <p:cNvPr id="4" name="Rechteck 3"/>
          <p:cNvSpPr/>
          <p:nvPr/>
        </p:nvSpPr>
        <p:spPr>
          <a:xfrm>
            <a:off x="5080340" y="186340"/>
            <a:ext cx="605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">
              <a:defRPr/>
            </a:pP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https://gsi-fair.zoom.us/j/93645773502</a:t>
            </a:r>
            <a:r>
              <a:rPr lang="de-DE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Passcode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799915</a:t>
            </a:r>
            <a:endParaRPr 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349115" y="190175"/>
            <a:ext cx="2323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Time 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Monday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22354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Breitbild</PresentationFormat>
  <Paragraphs>51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PowerPoint-Präsentation</vt:lpstr>
      <vt:lpstr>PowerPoint-Präsentation</vt:lpstr>
      <vt:lpstr>PowerPoint-Präsentation</vt:lpstr>
    </vt:vector>
  </TitlesOfParts>
  <Company>BINP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Контракты в 2018 году</dc:title>
  <dc:creator>D. Berkaev</dc:creator>
  <cp:lastModifiedBy>Utermann, Sonia Dr.</cp:lastModifiedBy>
  <cp:revision>94</cp:revision>
  <cp:lastPrinted>2020-01-31T05:46:22Z</cp:lastPrinted>
  <dcterms:created xsi:type="dcterms:W3CDTF">2019-02-22T05:19:25Z</dcterms:created>
  <dcterms:modified xsi:type="dcterms:W3CDTF">2020-11-09T08:53:13Z</dcterms:modified>
</cp:coreProperties>
</file>