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295400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to HTM via FRS: 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GB" sz="16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st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version of </a:t>
            </a:r>
            <a:r>
              <a:rPr lang="en-GB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Mirko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optics received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from Benno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Emma.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Mirko2MADX conversion script adapted and MADX </a:t>
            </a:r>
            <a:r>
              <a:rPr lang="en-GB" sz="1600" smtClean="0">
                <a:latin typeface="Calibri" panose="020F0502020204030204" pitchFamily="34" charset="0"/>
                <a:sym typeface="Wingdings" panose="05000000000000000000" pitchFamily="2" charset="2"/>
              </a:rPr>
              <a:t>optics created,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as well as CSV files for LSA.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Next step: Upload to LSA.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HHD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project: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Laser scan: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Order has been placed. Date for laser scan has been fixed (20.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–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23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.10.2020).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HEST clean up campaign: 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Activation measurements of old equipment by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adio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rotection team on-going.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Next step: Organize removal of uncontaminated old equipment.</a:t>
            </a:r>
          </a:p>
          <a:p>
            <a:pPr lvl="1"/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06</a:t>
            </a:r>
            <a:r>
              <a:rPr lang="en-GB" dirty="0" smtClean="0">
                <a:latin typeface="Calibri" panose="020F0502020204030204" pitchFamily="34" charset="0"/>
              </a:rPr>
              <a:t>.10.2020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99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06.10.2020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288</cp:revision>
  <cp:lastPrinted>2019-06-18T07:17:53Z</cp:lastPrinted>
  <dcterms:created xsi:type="dcterms:W3CDTF">2018-08-07T05:50:06Z</dcterms:created>
  <dcterms:modified xsi:type="dcterms:W3CDTF">2020-10-06T11:04:37Z</dcterms:modified>
</cp:coreProperties>
</file>