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54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3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64322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1"/>
          <a:stretch>
            <a:fillRect/>
          </a:stretch>
        </p:blipFill>
        <p:spPr>
          <a:xfrm>
            <a:off x="472794" y="1244599"/>
            <a:ext cx="8518808" cy="534208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7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801" y="6242860"/>
            <a:ext cx="245399" cy="22698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3" y="6621713"/>
            <a:ext cx="245400" cy="22698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ußzeilenplatzhalter 4"/>
          <p:cNvSpPr txBox="1"/>
          <p:nvPr/>
        </p:nvSpPr>
        <p:spPr>
          <a:xfrm>
            <a:off x="8093413" y="6614580"/>
            <a:ext cx="1004870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Z. </a:t>
            </a:r>
            <a:r>
              <a:rPr lang="en-US" dirty="0" err="1" smtClean="0"/>
              <a:t>Andelkovic</a:t>
            </a:r>
            <a:endParaRPr dirty="0"/>
          </a:p>
        </p:txBody>
      </p:sp>
      <p:sp>
        <p:nvSpPr>
          <p:cNvPr id="88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3" cy="787561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9" name="Rechteck 3"/>
          <p:cNvSpPr txBox="1"/>
          <p:nvPr/>
        </p:nvSpPr>
        <p:spPr>
          <a:xfrm>
            <a:off x="189471" y="224908"/>
            <a:ext cx="2422284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90" name="Datumsplatzhalter 5"/>
          <p:cNvSpPr txBox="1"/>
          <p:nvPr/>
        </p:nvSpPr>
        <p:spPr>
          <a:xfrm>
            <a:off x="6586683" y="6612097"/>
            <a:ext cx="1316431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smtClean="0"/>
              <a:t>Sep</a:t>
            </a:r>
            <a:r>
              <a:rPr dirty="0" smtClean="0"/>
              <a:t>-</a:t>
            </a:r>
            <a:r>
              <a:rPr lang="de-DE" dirty="0" smtClean="0"/>
              <a:t>29</a:t>
            </a:r>
            <a:r>
              <a:rPr dirty="0" smtClean="0"/>
              <a:t>, </a:t>
            </a:r>
            <a:r>
              <a:rPr dirty="0"/>
              <a:t>2020</a:t>
            </a:r>
          </a:p>
        </p:txBody>
      </p:sp>
      <p:sp>
        <p:nvSpPr>
          <p:cNvPr id="9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4"/>
            <a:ext cx="8694964" cy="5233804"/>
          </a:xfrm>
          <a:prstGeom prst="rect">
            <a:avLst/>
          </a:prstGeom>
        </p:spPr>
        <p:txBody>
          <a:bodyPr/>
          <a:lstStyle/>
          <a:p>
            <a:r>
              <a:rPr sz="3200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Prepared</a:t>
            </a:r>
            <a:r>
              <a:rPr lang="de-DE" dirty="0" smtClean="0"/>
              <a:t> Orders UHV </a:t>
            </a:r>
            <a:r>
              <a:rPr lang="de-DE" dirty="0" err="1" smtClean="0"/>
              <a:t>components</a:t>
            </a:r>
            <a:r>
              <a:rPr lang="de-DE" dirty="0" smtClean="0"/>
              <a:t> (YR05 … 08), RF </a:t>
            </a:r>
            <a:r>
              <a:rPr lang="de-DE" dirty="0" err="1" smtClean="0"/>
              <a:t>components</a:t>
            </a:r>
            <a:endParaRPr lang="de-DE" dirty="0" smtClean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Ion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: O</a:t>
            </a:r>
            <a:r>
              <a:rPr lang="de-DE" baseline="30000" dirty="0" smtClean="0"/>
              <a:t>6+</a:t>
            </a:r>
            <a:r>
              <a:rPr lang="de-DE" dirty="0" smtClean="0"/>
              <a:t>, Mg</a:t>
            </a:r>
            <a:r>
              <a:rPr lang="de-DE" baseline="30000" dirty="0" smtClean="0"/>
              <a:t>+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ECR ~ 1 </a:t>
            </a:r>
            <a:r>
              <a:rPr lang="de-DE" dirty="0" err="1" smtClean="0"/>
              <a:t>muA</a:t>
            </a:r>
            <a:r>
              <a:rPr lang="de-DE" dirty="0"/>
              <a:t> </a:t>
            </a:r>
            <a:r>
              <a:rPr lang="de-DE" dirty="0" smtClean="0"/>
              <a:t>after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separation</a:t>
            </a:r>
            <a:endParaRPr lang="de-DE" dirty="0" smtClean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Repair and test of YR01MP1I septum successful</a:t>
            </a:r>
            <a:endParaRPr lang="de-DE" dirty="0" smtClean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Schedule </a:t>
            </a:r>
            <a:r>
              <a:rPr lang="de-DE" dirty="0" err="1" smtClean="0"/>
              <a:t>for</a:t>
            </a:r>
            <a:r>
              <a:rPr lang="de-DE" dirty="0" smtClean="0"/>
              <a:t> 2021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(Stand </a:t>
            </a:r>
            <a:r>
              <a:rPr lang="de-DE" dirty="0" err="1" smtClean="0"/>
              <a:t>Alone</a:t>
            </a:r>
            <a:r>
              <a:rPr lang="de-DE" dirty="0" smtClean="0"/>
              <a:t> Beam Time vs. ESR)</a:t>
            </a:r>
            <a:endParaRPr dirty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BEA - SPS programmer issue unsolved (safety FC cannot be moved out of the beam in case of FESA issues/updates)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EBIT magnet purchase was rejected: no beam for the related proposals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CS </a:t>
            </a:r>
            <a:r>
              <a:rPr lang="en-US" dirty="0" err="1" smtClean="0"/>
              <a:t>Dryrun</a:t>
            </a:r>
            <a:r>
              <a:rPr lang="en-US" dirty="0" smtClean="0"/>
              <a:t> and Machine test planned for end of November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sz="3200" dirty="0" smtClean="0"/>
              <a:t>HITRAP</a:t>
            </a:r>
          </a:p>
          <a:p>
            <a:pPr marL="700087" lvl="1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Cooling Penning trap work ongoing, discussion on the required manpower for the decelerator recommissioning</a:t>
            </a:r>
          </a:p>
          <a:p>
            <a:pPr marL="700087" lvl="1" indent="-242887">
              <a:defRPr sz="1700">
                <a:solidFill>
                  <a:srgbClr val="000000"/>
                </a:solidFill>
              </a:defRPr>
            </a:pPr>
            <a:r>
              <a:rPr lang="en-US" sz="1700" dirty="0" smtClean="0"/>
              <a:t>Estimation of Shutdown work for 2021-22 with Commons departments ongoing</a:t>
            </a: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6" ma:contentTypeDescription="Ein neues Dokument erstellen." ma:contentTypeScope="" ma:versionID="c639d161391932d3d6a9f0c2154c9ff4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0b66a0e58b1969537f10c86c1a14a61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/>
    </TaxKeywordTaxHTField>
    <Section xmlns="6940e80f-88f8-43b3-b7c9-f2dce9245b05"/>
    <DocumentVersion xmlns="01596340-5c18-4703-ad5d-c13476d64025" xsi:nil="true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/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F0F0FDC0-BFCE-4A04-8DA2-AF6F9CE7A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0A80AA-75A9-4E26-856F-655625FF897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CDE9441-7E52-4462-8F8B-F4B32D06D8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4A55F6E-17F7-499D-A22A-A35FF7E43FD0}">
  <ds:schemaRefs>
    <ds:schemaRef ds:uri="http://purl.org/dc/elements/1.1/"/>
    <ds:schemaRef ds:uri="23d37157-d4a8-45c4-b59e-72d947c826ed"/>
    <ds:schemaRef ds:uri="6940e80f-88f8-43b3-b7c9-f2dce9245b05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1596340-5c18-4703-ad5d-c13476d64025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Andelkovic, Zoran Dr.</cp:lastModifiedBy>
  <cp:revision>17</cp:revision>
  <dcterms:modified xsi:type="dcterms:W3CDTF">2020-10-06T12:00:20Z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</Properties>
</file>