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5" autoAdjust="0"/>
    <p:restoredTop sz="94655" autoAdjust="0"/>
  </p:normalViewPr>
  <p:slideViewPr>
    <p:cSldViewPr snapToGrid="0" snapToObjects="1">
      <p:cViewPr varScale="1">
        <p:scale>
          <a:sx n="124" d="100"/>
          <a:sy n="124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essentially ongoing as planned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Risks: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delay of earth work on FSB Tunnel 101 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start of SIS18-beam time 2021 in Feb. is at risk</a:t>
            </a:r>
          </a:p>
          <a:p>
            <a:pPr lvl="2"/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shutdown schedule is tight in terms of alignment, Nov. 30 Survey must start to be able to finish alignment of critical areas until Jan. 29</a:t>
            </a:r>
            <a:r>
              <a:rPr lang="en-US" sz="1600" i="1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building settlement will be observed by </a:t>
            </a:r>
            <a:r>
              <a:rPr lang="en-US" sz="1600" i="1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Heinen&amp;Fischer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– measurements can be started, when radiation safety wall is installed / settlement of 1-3 cm expected / discussion ongoing</a:t>
            </a:r>
          </a:p>
          <a:p>
            <a:pPr lvl="2"/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if </a:t>
            </a:r>
            <a:r>
              <a:rPr lang="en-US" sz="1600" i="1" dirty="0">
                <a:latin typeface="Calibri" panose="020F0502020204030204" pitchFamily="34" charset="0"/>
                <a:sym typeface="Wingdings" panose="05000000000000000000" pitchFamily="2" charset="2"/>
              </a:rPr>
              <a:t>the earth </a:t>
            </a:r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cannot </a:t>
            </a:r>
            <a:r>
              <a:rPr lang="en-US" sz="1600" i="1" dirty="0">
                <a:latin typeface="Calibri" panose="020F0502020204030204" pitchFamily="34" charset="0"/>
                <a:sym typeface="Wingdings" panose="05000000000000000000" pitchFamily="2" charset="2"/>
              </a:rPr>
              <a:t>be put back on tunnel </a:t>
            </a:r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before </a:t>
            </a:r>
            <a:r>
              <a:rPr lang="en-US" sz="1600" i="1" dirty="0">
                <a:latin typeface="Calibri" panose="020F0502020204030204" pitchFamily="34" charset="0"/>
                <a:sym typeface="Wingdings" panose="05000000000000000000" pitchFamily="2" charset="2"/>
              </a:rPr>
              <a:t>beam </a:t>
            </a:r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time, SIS18 beam time must be delayed since the earth is part of the radiation shield</a:t>
            </a:r>
          </a:p>
          <a:p>
            <a:pPr lvl="2"/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additional </a:t>
            </a:r>
            <a:r>
              <a:rPr lang="en-US" sz="1600" i="1" dirty="0">
                <a:latin typeface="Calibri" panose="020F0502020204030204" pitchFamily="34" charset="0"/>
                <a:sym typeface="Wingdings" panose="05000000000000000000" pitchFamily="2" charset="2"/>
              </a:rPr>
              <a:t>settlement will continue over beam </a:t>
            </a:r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time  </a:t>
            </a:r>
            <a:r>
              <a:rPr lang="en-US" sz="1600" i="1" dirty="0">
                <a:latin typeface="Calibri" panose="020F0502020204030204" pitchFamily="34" charset="0"/>
                <a:sym typeface="Wingdings" panose="05000000000000000000" pitchFamily="2" charset="2"/>
              </a:rPr>
              <a:t>– no big risk for beam time </a:t>
            </a:r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expected</a:t>
            </a:r>
          </a:p>
          <a:p>
            <a:pPr lvl="2"/>
            <a:r>
              <a:rPr lang="en-US" sz="1600" i="1" dirty="0">
                <a:latin typeface="Calibri" panose="020F0502020204030204" pitchFamily="34" charset="0"/>
                <a:sym typeface="Wingdings" panose="05000000000000000000" pitchFamily="2" charset="2"/>
              </a:rPr>
              <a:t>meeting with FSB on Sept 23th for </a:t>
            </a:r>
            <a:r>
              <a:rPr lang="en-US" sz="16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status update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Water ingress via HKR ceiling</a:t>
            </a:r>
          </a:p>
          <a:p>
            <a:pPr lvl="2"/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Mr. Reckziegel responded and takes care on the issue, a leakage in HKR-roof was identified</a:t>
            </a:r>
          </a:p>
          <a:p>
            <a:pPr lvl="2"/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preliminary “drainage” has been installed in HKR</a:t>
            </a:r>
          </a:p>
          <a:p>
            <a:pPr lvl="2"/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Last rainfall caused no water ingress anymore</a:t>
            </a:r>
          </a:p>
          <a:p>
            <a:pPr lvl="2"/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Complete renovation of the roof sealing is planned for autumn this year.</a:t>
            </a:r>
          </a:p>
          <a:p>
            <a:pPr lvl="2"/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 new information</a:t>
            </a:r>
          </a:p>
          <a:p>
            <a:pPr lvl="2"/>
            <a:endParaRPr lang="en-US" dirty="0" smtClean="0">
              <a:latin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29.09.2020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P. </a:t>
            </a:r>
            <a:r>
              <a:rPr lang="de-DE" dirty="0" err="1" smtClean="0"/>
              <a:t>Schuett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irritating and corrosive liquid found during sealing work, caused a closure of the Kicker-Room for work</a:t>
            </a:r>
            <a:endParaRPr lang="en-US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5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A. Schumann provided a schedule for cleaning of the transformers and the switching cabinet in front of the kicker room until 31.08. to not to interfere with H=2-Cavity tests</a:t>
            </a:r>
          </a:p>
          <a:p>
            <a:pPr lvl="1"/>
            <a:r>
              <a:rPr lang="en-US" sz="15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very low formaldehyde concentration measured (below legal limit), so R. Becker approved the continuation of work in the room</a:t>
            </a:r>
          </a:p>
          <a:p>
            <a:pPr lvl="1"/>
            <a:r>
              <a:rPr lang="en-US" sz="1500" i="1" dirty="0">
                <a:latin typeface="Calibri" panose="020F0502020204030204" pitchFamily="34" charset="0"/>
                <a:sym typeface="Wingdings" panose="05000000000000000000" pitchFamily="2" charset="2"/>
              </a:rPr>
              <a:t>Construction work needs to be finished urgently. After intervention by N. Pyka, the completion deadline was set to Friday, 2.10.2020.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TVS no progress since July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working UNILAC access system at risk</a:t>
            </a:r>
          </a:p>
          <a:p>
            <a:pPr lvl="1"/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ACO and BEA are waiting for a risk analysis and the strategy document by T. Radon</a:t>
            </a:r>
          </a:p>
          <a:p>
            <a:pPr lvl="1"/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Meeting with T. Radon after Machine Meeting</a:t>
            </a:r>
          </a:p>
          <a:p>
            <a:pPr lvl="1"/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T. Radon declared, he will take care an will contact ACO and BEA</a:t>
            </a:r>
            <a:r>
              <a:rPr lang="en-US" sz="1500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US" sz="1500" dirty="0">
                <a:latin typeface="Calibri" panose="020F0502020204030204" pitchFamily="34" charset="0"/>
                <a:sym typeface="Wingdings" panose="05000000000000000000" pitchFamily="2" charset="2"/>
              </a:rPr>
              <a:t>Currently T. Radon is on sick leave.</a:t>
            </a:r>
          </a:p>
          <a:p>
            <a:r>
              <a:rPr lang="en-US" sz="1800" dirty="0"/>
              <a:t>Downtime of main electricity supply =AC in KW45</a:t>
            </a:r>
          </a:p>
          <a:p>
            <a:pPr lvl="1"/>
            <a:r>
              <a:rPr lang="en-US" sz="1500" dirty="0"/>
              <a:t>necessary for maintenance</a:t>
            </a:r>
          </a:p>
          <a:p>
            <a:pPr lvl="1"/>
            <a:r>
              <a:rPr lang="en-US" sz="1500" dirty="0"/>
              <a:t>power supply for BG, SIS and everything downstream</a:t>
            </a:r>
          </a:p>
          <a:p>
            <a:pPr lvl="1"/>
            <a:r>
              <a:rPr lang="en-US" sz="1500" dirty="0"/>
              <a:t>power supply for vacuum and cryogenics will be substituted</a:t>
            </a:r>
          </a:p>
          <a:p>
            <a:pPr lvl="1"/>
            <a:r>
              <a:rPr lang="en-US" sz="1500" dirty="0"/>
              <a:t>needs careful planning. A separate meeting with the users will be scheduled.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82081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401</Words>
  <Application>Microsoft Office PowerPoint</Application>
  <PresentationFormat>Bildschirmpräsentation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Accelerator Operations – 29.09.2020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Schuett, Petra Dr.</cp:lastModifiedBy>
  <cp:revision>271</cp:revision>
  <cp:lastPrinted>2019-06-18T07:17:53Z</cp:lastPrinted>
  <dcterms:created xsi:type="dcterms:W3CDTF">2018-08-07T05:50:06Z</dcterms:created>
  <dcterms:modified xsi:type="dcterms:W3CDTF">2020-09-29T11:51:08Z</dcterms:modified>
</cp:coreProperties>
</file>