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9" r:id="rId2"/>
  </p:sldIdLst>
  <p:sldSz cx="9144000" cy="6858000" type="screen4x3"/>
  <p:notesSz cx="6724650" cy="97742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666666"/>
    <a:srgbClr val="EAEAEA"/>
    <a:srgbClr val="FDBB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4655" autoAdjust="0"/>
  </p:normalViewPr>
  <p:slideViewPr>
    <p:cSldViewPr snapToGrid="0" snapToObjects="1">
      <p:cViewPr varScale="1">
        <p:scale>
          <a:sx n="74" d="100"/>
          <a:sy n="74" d="100"/>
        </p:scale>
        <p:origin x="691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0B851660-0934-124D-A4B3-496C7F320307}" type="datetimeFigureOut">
              <a:rPr lang="de-DE" smtClean="0"/>
              <a:t>29.09.2020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7F3A3EDE-7EBB-0F4A-80C2-34DB9D2E2ED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82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09079" y="0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/>
          <a:lstStyle>
            <a:lvl1pPr algn="r">
              <a:defRPr sz="1200"/>
            </a:lvl1pPr>
          </a:lstStyle>
          <a:p>
            <a:fld id="{98C828EF-C252-394A-93BF-1C478CFA0896}" type="datetimeFigureOut">
              <a:rPr lang="de-DE" smtClean="0"/>
              <a:t>29.09.2020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279" tIns="45139" rIns="90279" bIns="45139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2465" y="4642763"/>
            <a:ext cx="5379720" cy="4398407"/>
          </a:xfrm>
          <a:prstGeom prst="rect">
            <a:avLst/>
          </a:prstGeom>
        </p:spPr>
        <p:txBody>
          <a:bodyPr vert="horz" lIns="90279" tIns="45139" rIns="90279" bIns="45139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09079" y="9283829"/>
            <a:ext cx="2914015" cy="488712"/>
          </a:xfrm>
          <a:prstGeom prst="rect">
            <a:avLst/>
          </a:prstGeom>
        </p:spPr>
        <p:txBody>
          <a:bodyPr vert="horz" lIns="90279" tIns="45139" rIns="90279" bIns="45139" rtlCol="0" anchor="b"/>
          <a:lstStyle>
            <a:lvl1pPr algn="r">
              <a:defRPr sz="1200"/>
            </a:lvl1pPr>
          </a:lstStyle>
          <a:p>
            <a:fld id="{DAE02386-BEE7-5D4D-B4E7-4BB579C4788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90198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50716A1C-18EB-1742-BCAC-8F37B2C6FF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6754" y="1212688"/>
            <a:ext cx="8427665" cy="535779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51563" y="3650764"/>
            <a:ext cx="6607516" cy="779866"/>
          </a:xfrm>
        </p:spPr>
        <p:txBody>
          <a:bodyPr anchor="b" anchorCtr="0">
            <a:noAutofit/>
          </a:bodyPr>
          <a:lstStyle>
            <a:lvl1pPr algn="ctr">
              <a:defRPr sz="36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430630"/>
            <a:ext cx="6400800" cy="58466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66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404091" y="6650182"/>
            <a:ext cx="3371273" cy="207818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9936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22565" y="271335"/>
            <a:ext cx="5584535" cy="78755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23544" y="6552643"/>
            <a:ext cx="8252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7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Christoph Heßler, Mariusz Sapinski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664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Datumsplatzhalter 4"/>
          <p:cNvSpPr>
            <a:spLocks noGrp="1"/>
          </p:cNvSpPr>
          <p:nvPr>
            <p:ph type="dt" sz="half" idx="13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Christoph Heßler, Mariusz Sapinski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6025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CBDDA-5CCF-8748-8988-9DC6C8981774}" type="slidenum">
              <a:rPr lang="de-DE" smtClean="0"/>
              <a:t>‹Nr.›</a:t>
            </a:fld>
            <a:endParaRPr lang="de-DE"/>
          </a:p>
        </p:txBody>
      </p:sp>
      <p:sp>
        <p:nvSpPr>
          <p:cNvPr id="4" name="Datumsplatzhalter 4"/>
          <p:cNvSpPr>
            <a:spLocks noGrp="1"/>
          </p:cNvSpPr>
          <p:nvPr>
            <p:ph type="dt" sz="half" idx="2"/>
          </p:nvPr>
        </p:nvSpPr>
        <p:spPr>
          <a:xfrm>
            <a:off x="7098998" y="6552643"/>
            <a:ext cx="8498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6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60600" y="6560611"/>
            <a:ext cx="48383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 smtClean="0"/>
              <a:t>Christoph Heßler, Mariusz Sapinski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89792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0" y="6612411"/>
            <a:ext cx="9144000" cy="25560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22565" y="1450685"/>
            <a:ext cx="8211834" cy="4903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64992" y="6552643"/>
            <a:ext cx="74489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  <a:latin typeface="Arial"/>
                <a:cs typeface="Arial"/>
              </a:defRPr>
            </a:lvl1pPr>
          </a:lstStyle>
          <a:p>
            <a:fld id="{125CBDDA-5CCF-8748-8988-9DC6C8981774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7" name="Bild 6" descr="GSI_Logo_rgb.png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8399" y="583587"/>
            <a:ext cx="1129081" cy="376361"/>
          </a:xfrm>
          <a:prstGeom prst="rect">
            <a:avLst/>
          </a:prstGeom>
        </p:spPr>
      </p:pic>
      <p:cxnSp>
        <p:nvCxnSpPr>
          <p:cNvPr id="9" name="Gerade Verbindung 8"/>
          <p:cNvCxnSpPr/>
          <p:nvPr/>
        </p:nvCxnSpPr>
        <p:spPr>
          <a:xfrm>
            <a:off x="0" y="1068273"/>
            <a:ext cx="9144000" cy="0"/>
          </a:xfrm>
          <a:prstGeom prst="line">
            <a:avLst/>
          </a:prstGeom>
          <a:ln w="254000">
            <a:solidFill>
              <a:srgbClr val="EAEAEA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435267" y="6616075"/>
            <a:ext cx="2028533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000" dirty="0">
                <a:solidFill>
                  <a:srgbClr val="333333"/>
                </a:solidFill>
                <a:latin typeface="Arial"/>
                <a:cs typeface="Arial"/>
              </a:rPr>
              <a:t>FAIR GmbH | GSI GmbH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22565" y="270000"/>
            <a:ext cx="5584535" cy="78755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4" name="Rechteck 3"/>
          <p:cNvSpPr>
            <a:spLocks/>
          </p:cNvSpPr>
          <p:nvPr/>
        </p:nvSpPr>
        <p:spPr>
          <a:xfrm>
            <a:off x="-1" y="939485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>
            <a:spLocks/>
          </p:cNvSpPr>
          <p:nvPr/>
        </p:nvSpPr>
        <p:spPr>
          <a:xfrm>
            <a:off x="-1" y="6609871"/>
            <a:ext cx="255600" cy="255600"/>
          </a:xfrm>
          <a:prstGeom prst="rect">
            <a:avLst/>
          </a:prstGeom>
          <a:solidFill>
            <a:srgbClr val="FDBB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2"/>
          </p:nvPr>
        </p:nvSpPr>
        <p:spPr>
          <a:xfrm>
            <a:off x="7100456" y="6552643"/>
            <a:ext cx="848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de-DE" smtClean="0"/>
              <a:t>31.03.14</a:t>
            </a:r>
            <a:endParaRPr lang="de-DE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3"/>
          </p:nvPr>
        </p:nvSpPr>
        <p:spPr>
          <a:xfrm>
            <a:off x="2273300" y="6560611"/>
            <a:ext cx="4825699" cy="3571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333333"/>
                </a:solidFill>
              </a:defRPr>
            </a:lvl1pPr>
          </a:lstStyle>
          <a:p>
            <a:pPr algn="l"/>
            <a:r>
              <a:rPr lang="de-DE" smtClean="0"/>
              <a:t>Christoph Heßler, Mariusz Sapinski</a:t>
            </a:r>
            <a:endParaRPr lang="de-DE" dirty="0"/>
          </a:p>
        </p:txBody>
      </p:sp>
      <p:pic>
        <p:nvPicPr>
          <p:cNvPr id="13" name="Bild 12" descr="FAIR_Logo_rgb.png"/>
          <p:cNvPicPr>
            <a:picLocks noChangeAspect="1"/>
          </p:cNvPicPr>
          <p:nvPr userDrawn="1"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3249" y="430944"/>
            <a:ext cx="775055" cy="645879"/>
          </a:xfrm>
          <a:prstGeom prst="rect">
            <a:avLst/>
          </a:prstGeom>
        </p:spPr>
      </p:pic>
      <p:pic>
        <p:nvPicPr>
          <p:cNvPr id="2050" name="Picture 2" descr="C:\Users\sreimann\Desktop\FAIR-Phase0_Logo.jp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842" y="299802"/>
            <a:ext cx="1053867" cy="1053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1886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333333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400" kern="1200">
          <a:solidFill>
            <a:srgbClr val="333333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2000" kern="1200">
          <a:solidFill>
            <a:srgbClr val="333333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800" kern="1200">
          <a:solidFill>
            <a:srgbClr val="333333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600" kern="1200">
          <a:solidFill>
            <a:srgbClr val="333333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DBB63"/>
        </a:buClr>
        <a:buFont typeface="Wingdings" charset="2"/>
        <a:buChar char="§"/>
        <a:defRPr sz="1400" kern="1200">
          <a:solidFill>
            <a:srgbClr val="333333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2564" y="1295400"/>
            <a:ext cx="8097981" cy="5011882"/>
          </a:xfrm>
        </p:spPr>
        <p:txBody>
          <a:bodyPr>
            <a:normAutofit/>
          </a:bodyPr>
          <a:lstStyle/>
          <a:p>
            <a:r>
              <a:rPr lang="en-GB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Beam to HTM via FRS: </a:t>
            </a:r>
          </a:p>
          <a:p>
            <a:pPr lvl="1"/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Benno and Emma are working on new optics for new transfer line.</a:t>
            </a:r>
          </a:p>
          <a:p>
            <a:pPr lvl="1"/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LSA data base (DEV): New transfer line SIS18_TS_HTM has been created and SIS18_HTM has been renamed to SIS18_TH_HTM (including the optics).</a:t>
            </a:r>
          </a:p>
          <a:p>
            <a:pPr lvl="1"/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No work on LSA software and control applications required.</a:t>
            </a:r>
          </a:p>
          <a:p>
            <a:pPr lvl="1"/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New transfer line need to be tested in dry run and 2-3 days for beam commissioning before start of experiment are required. </a:t>
            </a:r>
            <a:endParaRPr lang="en-GB" sz="16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  <a:p>
            <a:r>
              <a:rPr lang="en-GB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HHD project:</a:t>
            </a:r>
          </a:p>
          <a:p>
            <a:pPr lvl="1"/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Laser scan: Problem with procurement process. Quotation from another company has been obtained and order must be adapted. Time </a:t>
            </a:r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slot </a:t>
            </a:r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in </a:t>
            </a:r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October (19. – 30.) </a:t>
            </a:r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seems still feasible </a:t>
            </a:r>
            <a:r>
              <a:rPr lang="en-GB" sz="1600" smtClean="0">
                <a:latin typeface="Calibri" panose="020F0502020204030204" pitchFamily="34" charset="0"/>
                <a:sym typeface="Wingdings" panose="05000000000000000000" pitchFamily="2" charset="2"/>
              </a:rPr>
              <a:t>for companies</a:t>
            </a:r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, if procurement department processes the order right in time.</a:t>
            </a:r>
          </a:p>
          <a:p>
            <a:pPr lvl="1"/>
            <a:r>
              <a:rPr lang="en-GB" sz="1600" dirty="0">
                <a:latin typeface="Calibri" panose="020F0502020204030204" pitchFamily="34" charset="0"/>
                <a:sym typeface="Wingdings" panose="05000000000000000000" pitchFamily="2" charset="2"/>
              </a:rPr>
              <a:t>S</a:t>
            </a:r>
            <a:r>
              <a:rPr lang="en-GB" sz="1600" dirty="0" smtClean="0">
                <a:latin typeface="Calibri" panose="020F0502020204030204" pitchFamily="34" charset="0"/>
                <a:sym typeface="Wingdings" panose="05000000000000000000" pitchFamily="2" charset="2"/>
              </a:rPr>
              <a:t>tructural analysis: Visit to HHD with external engineer planned for mid October.</a:t>
            </a:r>
          </a:p>
          <a:p>
            <a:r>
              <a:rPr lang="en-GB" sz="2000" dirty="0" smtClean="0">
                <a:latin typeface="Calibri" panose="020F0502020204030204" pitchFamily="34" charset="0"/>
                <a:sym typeface="Wingdings" panose="05000000000000000000" pitchFamily="2" charset="2"/>
              </a:rPr>
              <a:t>Work on sequencer is on-going. Plan is to have something ready for HEST for the next beam time and to collaborate with FAIR-HEBT in this matter.</a:t>
            </a:r>
            <a:endParaRPr lang="en-GB" sz="2000" dirty="0" smtClean="0">
              <a:latin typeface="Calibri" panose="020F050202020403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Calibri" panose="020F0502020204030204" pitchFamily="34" charset="0"/>
              </a:rPr>
              <a:t>HEST – </a:t>
            </a:r>
            <a:r>
              <a:rPr lang="en-GB" dirty="0" smtClean="0">
                <a:latin typeface="Calibri" panose="020F0502020204030204" pitchFamily="34" charset="0"/>
              </a:rPr>
              <a:t>29.09.2020</a:t>
            </a:r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de-DE" dirty="0" smtClean="0"/>
              <a:t>Christoph </a:t>
            </a:r>
            <a:r>
              <a:rPr lang="de-DE" dirty="0" err="1" smtClean="0"/>
              <a:t>Heßler</a:t>
            </a:r>
            <a:r>
              <a:rPr lang="de-DE" dirty="0" smtClean="0"/>
              <a:t>, Oksana Geithner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103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ir-gsi-folienmaster_2018">
  <a:themeElements>
    <a:clrScheme name="Benutzerdefiniert 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666666"/>
      </a:hlink>
      <a:folHlink>
        <a:srgbClr val="800080"/>
      </a:folHlink>
    </a:clrScheme>
    <a:fontScheme name="Office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DBB63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t"/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3" id="{2187FC39-6E23-A544-8598-51FCED494874}" vid="{08B53125-47F3-1D4E-B45D-09522840DC96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fair-gsi-folienmaster_2018</Template>
  <TotalTime>0</TotalTime>
  <Words>177</Words>
  <Application>Microsoft Office PowerPoint</Application>
  <PresentationFormat>Bildschirmpräsentation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5" baseType="lpstr">
      <vt:lpstr>Arial</vt:lpstr>
      <vt:lpstr>Calibri</vt:lpstr>
      <vt:lpstr>Wingdings</vt:lpstr>
      <vt:lpstr>fair-gsi-folienmaster_2018</vt:lpstr>
      <vt:lpstr>HEST – 29.09.2020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Operations - 07.08.2018</dc:title>
  <dc:creator>C.Hessler@gsi.de</dc:creator>
  <cp:lastModifiedBy>Hessler, Christoph</cp:lastModifiedBy>
  <cp:revision>285</cp:revision>
  <cp:lastPrinted>2019-06-18T07:17:53Z</cp:lastPrinted>
  <dcterms:created xsi:type="dcterms:W3CDTF">2018-08-07T05:50:06Z</dcterms:created>
  <dcterms:modified xsi:type="dcterms:W3CDTF">2020-09-29T09:34:59Z</dcterms:modified>
</cp:coreProperties>
</file>