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37" r:id="rId2"/>
    <p:sldId id="338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EA0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5"/>
    <p:restoredTop sz="94436"/>
  </p:normalViewPr>
  <p:slideViewPr>
    <p:cSldViewPr snapToGrid="0" snapToObjects="1">
      <p:cViewPr varScale="1">
        <p:scale>
          <a:sx n="108" d="100"/>
          <a:sy n="108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10BF-5AE9-3E48-9499-5104097FF76A}" type="datetimeFigureOut">
              <a:rPr lang="de-DE" smtClean="0"/>
              <a:t>29.09.20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543B-6BD5-2F45-93AD-335F21BABA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3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3421" y="271336"/>
            <a:ext cx="7446047" cy="7875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9498059" y="6552644"/>
            <a:ext cx="110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031068" y="6560612"/>
            <a:ext cx="6434265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10916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49DB510-C976-824E-8B9F-18B0F672722A}"/>
              </a:ext>
            </a:extLst>
          </p:cNvPr>
          <p:cNvSpPr/>
          <p:nvPr userDrawn="1"/>
        </p:nvSpPr>
        <p:spPr>
          <a:xfrm>
            <a:off x="0" y="6612411"/>
            <a:ext cx="12192000" cy="24988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6" descr="GSI_Logo_rgb.png">
            <a:extLst>
              <a:ext uri="{FF2B5EF4-FFF2-40B4-BE49-F238E27FC236}">
                <a16:creationId xmlns:a16="http://schemas.microsoft.com/office/drawing/2014/main" id="{7472E0DA-7ED0-F840-B4F3-12E191DC8C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076" y="583587"/>
            <a:ext cx="1129081" cy="376361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17C5B7C-9903-3D4A-BBF3-B4665739B3E0}"/>
              </a:ext>
            </a:extLst>
          </p:cNvPr>
          <p:cNvCxnSpPr>
            <a:cxnSpLocks/>
          </p:cNvCxnSpPr>
          <p:nvPr userDrawn="1"/>
        </p:nvCxnSpPr>
        <p:spPr>
          <a:xfrm>
            <a:off x="0" y="1068273"/>
            <a:ext cx="12192000" cy="855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1CC6FC5-FEFB-A247-A993-47434ACE11E5}"/>
              </a:ext>
            </a:extLst>
          </p:cNvPr>
          <p:cNvSpPr txBox="1"/>
          <p:nvPr userDrawn="1"/>
        </p:nvSpPr>
        <p:spPr>
          <a:xfrm>
            <a:off x="412118" y="6618615"/>
            <a:ext cx="979675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								Daniel Severin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AC6C8E0-565E-054F-B231-A6CA56DF89D5}"/>
              </a:ext>
            </a:extLst>
          </p:cNvPr>
          <p:cNvSpPr>
            <a:spLocks/>
          </p:cNvSpPr>
          <p:nvPr userDrawn="1"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3481A8-5112-CC42-9A54-63410619F6FD}"/>
              </a:ext>
            </a:extLst>
          </p:cNvPr>
          <p:cNvSpPr>
            <a:spLocks/>
          </p:cNvSpPr>
          <p:nvPr userDrawn="1"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2" descr="FAIR_Logo_rgb.png">
            <a:extLst>
              <a:ext uri="{FF2B5EF4-FFF2-40B4-BE49-F238E27FC236}">
                <a16:creationId xmlns:a16="http://schemas.microsoft.com/office/drawing/2014/main" id="{A9E17D78-B949-644A-BC81-DE0B4DEDA68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926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3824"/>
            <a:ext cx="12192000" cy="1009402"/>
          </a:xfrm>
        </p:spPr>
        <p:txBody>
          <a:bodyPr/>
          <a:lstStyle/>
          <a:p>
            <a:pPr algn="ctr"/>
            <a:r>
              <a:rPr lang="en-US" dirty="0"/>
              <a:t>Physics beamtime scheduling 2021+22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machine meeting 29.09.20  </a:t>
            </a:r>
          </a:p>
        </p:txBody>
      </p:sp>
    </p:spTree>
    <p:extLst>
      <p:ext uri="{BB962C8B-B14F-4D97-AF65-F5344CB8AC3E}">
        <p14:creationId xmlns:p14="http://schemas.microsoft.com/office/powerpoint/2010/main" val="1667082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2022/03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C687A3F-DA21-5E4F-B26A-09BC52537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98" y="2085034"/>
            <a:ext cx="11833204" cy="375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0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2022/04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311153C-F1C7-B741-83E2-7B396D177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08" y="1924718"/>
            <a:ext cx="11572184" cy="400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3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2022/05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BCFF9DB-A741-B84D-BE5D-A745DC66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46" y="1933844"/>
            <a:ext cx="11743507" cy="37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Overall</a:t>
            </a:r>
            <a:r>
              <a:rPr lang="en-US" sz="3200" dirty="0"/>
              <a:t> </a:t>
            </a:r>
            <a:r>
              <a:rPr lang="en-US" dirty="0"/>
              <a:t>timeline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FB924A9-A679-3447-931A-26D09693E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21" y="1243758"/>
            <a:ext cx="10335742" cy="5199383"/>
          </a:xfrm>
          <a:prstGeom prst="rect">
            <a:avLst/>
          </a:prstGeom>
        </p:spPr>
      </p:pic>
      <p:sp>
        <p:nvSpPr>
          <p:cNvPr id="8" name="Textfeld 2">
            <a:extLst>
              <a:ext uri="{FF2B5EF4-FFF2-40B4-BE49-F238E27FC236}">
                <a16:creationId xmlns:a16="http://schemas.microsoft.com/office/drawing/2014/main" id="{68A52899-A14C-9541-9215-257E91648DC4}"/>
              </a:ext>
            </a:extLst>
          </p:cNvPr>
          <p:cNvSpPr txBox="1"/>
          <p:nvPr/>
        </p:nvSpPr>
        <p:spPr>
          <a:xfrm rot="1286788">
            <a:off x="6747751" y="1150131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800" dirty="0">
                <a:solidFill>
                  <a:srgbClr val="FF0000"/>
                </a:solidFill>
              </a:rPr>
              <a:t>DRAFT - </a:t>
            </a:r>
            <a:r>
              <a:rPr lang="de-DE" sz="2800" dirty="0" err="1">
                <a:solidFill>
                  <a:srgbClr val="FF0000"/>
                </a:solidFill>
              </a:rPr>
              <a:t>for</a:t>
            </a:r>
            <a:r>
              <a:rPr lang="de-DE" sz="2800" dirty="0">
                <a:solidFill>
                  <a:srgbClr val="FF0000"/>
                </a:solidFill>
              </a:rPr>
              <a:t> internal </a:t>
            </a:r>
            <a:r>
              <a:rPr lang="de-DE" sz="2800" dirty="0" err="1">
                <a:solidFill>
                  <a:srgbClr val="FF0000"/>
                </a:solidFill>
              </a:rPr>
              <a:t>use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 err="1">
                <a:solidFill>
                  <a:srgbClr val="FF0000"/>
                </a:solidFill>
              </a:rPr>
              <a:t>only</a:t>
            </a:r>
            <a:endParaRPr lang="de-DE" sz="2800" dirty="0">
              <a:solidFill>
                <a:srgbClr val="FF0000"/>
              </a:solidFill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3FF0092B-138A-6040-981C-1E2F2A28205F}"/>
              </a:ext>
            </a:extLst>
          </p:cNvPr>
          <p:cNvCxnSpPr/>
          <p:nvPr/>
        </p:nvCxnSpPr>
        <p:spPr>
          <a:xfrm>
            <a:off x="2636322" y="3716977"/>
            <a:ext cx="6804561" cy="18169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E806BEE-A210-CB46-A160-6F3B7AB26732}"/>
              </a:ext>
            </a:extLst>
          </p:cNvPr>
          <p:cNvCxnSpPr>
            <a:cxnSpLocks/>
          </p:cNvCxnSpPr>
          <p:nvPr/>
        </p:nvCxnSpPr>
        <p:spPr>
          <a:xfrm flipV="1">
            <a:off x="2636322" y="3716977"/>
            <a:ext cx="6804561" cy="18169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B190F26A-CC22-0E48-9A0C-B6CD0FAB7498}"/>
              </a:ext>
            </a:extLst>
          </p:cNvPr>
          <p:cNvCxnSpPr>
            <a:cxnSpLocks/>
          </p:cNvCxnSpPr>
          <p:nvPr/>
        </p:nvCxnSpPr>
        <p:spPr>
          <a:xfrm flipV="1">
            <a:off x="3752603" y="2446318"/>
            <a:ext cx="712519" cy="21175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B386D474-7435-DF4C-9FE6-082EA078158E}"/>
              </a:ext>
            </a:extLst>
          </p:cNvPr>
          <p:cNvCxnSpPr>
            <a:cxnSpLocks/>
          </p:cNvCxnSpPr>
          <p:nvPr/>
        </p:nvCxnSpPr>
        <p:spPr>
          <a:xfrm>
            <a:off x="3752602" y="2447042"/>
            <a:ext cx="712519" cy="2110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6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2021/02</a:t>
            </a:r>
            <a:endParaRPr lang="en-US" sz="32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E575020-3251-E74C-A223-4A2A9F98C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03" y="1738142"/>
            <a:ext cx="10687793" cy="4275117"/>
          </a:xfrm>
          <a:prstGeom prst="rect">
            <a:avLst/>
          </a:prstGeom>
        </p:spPr>
      </p:pic>
      <p:sp>
        <p:nvSpPr>
          <p:cNvPr id="9" name="Textfeld 2">
            <a:extLst>
              <a:ext uri="{FF2B5EF4-FFF2-40B4-BE49-F238E27FC236}">
                <a16:creationId xmlns:a16="http://schemas.microsoft.com/office/drawing/2014/main" id="{3C992B64-0E47-AA46-B70E-70EB8DE445CE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52475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2021/03</a:t>
            </a:r>
            <a:endParaRPr lang="en-US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1917BD3-370D-C943-BA9C-AC77B51A4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21" y="1732205"/>
            <a:ext cx="11746358" cy="4286992"/>
          </a:xfrm>
          <a:prstGeom prst="rect">
            <a:avLst/>
          </a:prstGeom>
        </p:spPr>
      </p:pic>
      <p:sp>
        <p:nvSpPr>
          <p:cNvPr id="7" name="Textfeld 2">
            <a:extLst>
              <a:ext uri="{FF2B5EF4-FFF2-40B4-BE49-F238E27FC236}">
                <a16:creationId xmlns:a16="http://schemas.microsoft.com/office/drawing/2014/main" id="{EDA4F1A0-9130-D642-AF4B-1AEFFEB247D0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166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2021/04</a:t>
            </a:r>
            <a:endParaRPr lang="en-US" sz="32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05FC7CC-B889-E34C-93D1-143E023F4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10" y="1672627"/>
            <a:ext cx="11690979" cy="4406148"/>
          </a:xfrm>
          <a:prstGeom prst="rect">
            <a:avLst/>
          </a:prstGeom>
        </p:spPr>
      </p:pic>
      <p:sp>
        <p:nvSpPr>
          <p:cNvPr id="7" name="Textfeld 2">
            <a:extLst>
              <a:ext uri="{FF2B5EF4-FFF2-40B4-BE49-F238E27FC236}">
                <a16:creationId xmlns:a16="http://schemas.microsoft.com/office/drawing/2014/main" id="{AE0CD13D-832E-554D-B122-471DE763A6C1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60252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2021/05</a:t>
            </a:r>
            <a:endParaRPr lang="en-US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DCA6A97-27B3-8349-8764-27F023E12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4" y="1743835"/>
            <a:ext cx="11711051" cy="4263732"/>
          </a:xfrm>
          <a:prstGeom prst="rect">
            <a:avLst/>
          </a:prstGeom>
        </p:spPr>
      </p:pic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2151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2021/06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A26E238-38EE-0542-8641-DCB1B10B7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76" y="1643598"/>
            <a:ext cx="11653648" cy="437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5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2021/07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2E66639-091D-9944-9017-182D43FB0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4" y="1726121"/>
            <a:ext cx="11771219" cy="43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1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9856D-03BE-E04E-A18D-896CB0ED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128"/>
            <a:ext cx="9607138" cy="1009402"/>
          </a:xfrm>
        </p:spPr>
        <p:txBody>
          <a:bodyPr anchor="ctr"/>
          <a:lstStyle/>
          <a:p>
            <a:pPr algn="ctr"/>
            <a:r>
              <a:rPr lang="en-US" dirty="0"/>
              <a:t>BTS 2022/02</a:t>
            </a:r>
            <a:endParaRPr lang="en-US" sz="3200" dirty="0"/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39D95448-1F7B-6D47-8EC2-1C75CEC753F2}"/>
              </a:ext>
            </a:extLst>
          </p:cNvPr>
          <p:cNvSpPr txBox="1"/>
          <p:nvPr/>
        </p:nvSpPr>
        <p:spPr>
          <a:xfrm>
            <a:off x="240474" y="924442"/>
            <a:ext cx="5076645" cy="49374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3200">
                <a:solidFill>
                  <a:srgbClr val="FF0000"/>
                </a:solidFill>
              </a:rPr>
              <a:t>DRAFT - for internal use only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2654E4B-0FE4-A940-BF5E-382F22C31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74" y="1679440"/>
            <a:ext cx="11703029" cy="40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6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Macintosh PowerPoint</Application>
  <PresentationFormat>Breitbild</PresentationFormat>
  <Paragraphs>23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Physics beamtime scheduling 2021+22  machine meeting 29.09.20  </vt:lpstr>
      <vt:lpstr>Overall timeline</vt:lpstr>
      <vt:lpstr>BTS 2021/02</vt:lpstr>
      <vt:lpstr>BTS 2021/03</vt:lpstr>
      <vt:lpstr>BTS 2021/04</vt:lpstr>
      <vt:lpstr>BTS 2021/05</vt:lpstr>
      <vt:lpstr>BTS 2021/06</vt:lpstr>
      <vt:lpstr>BTS 2021/07</vt:lpstr>
      <vt:lpstr>BTS 2022/02</vt:lpstr>
      <vt:lpstr>BTS 2022/03</vt:lpstr>
      <vt:lpstr>BTS 2022/04</vt:lpstr>
      <vt:lpstr>BTS 2022/05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59</cp:revision>
  <dcterms:created xsi:type="dcterms:W3CDTF">2019-12-10T12:31:12Z</dcterms:created>
  <dcterms:modified xsi:type="dcterms:W3CDTF">2020-09-29T12:01:53Z</dcterms:modified>
</cp:coreProperties>
</file>