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71" r:id="rId2"/>
    <p:sldId id="256" r:id="rId3"/>
    <p:sldId id="258" r:id="rId4"/>
    <p:sldId id="257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55" autoAdjust="0"/>
  </p:normalViewPr>
  <p:slideViewPr>
    <p:cSldViewPr snapToGrid="0" snapToObjects="1">
      <p:cViewPr varScale="1">
        <p:scale>
          <a:sx n="152" d="100"/>
          <a:sy n="152" d="100"/>
        </p:scale>
        <p:origin x="42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14" name="Rechteck 13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16633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72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66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903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  <p:cxnSp>
        <p:nvCxnSpPr>
          <p:cNvPr id="14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16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0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Benno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u="sng" dirty="0" smtClean="0"/>
              <a:t>M Ohlig</a:t>
            </a:r>
            <a:r>
              <a:rPr lang="de-DE" dirty="0" smtClean="0"/>
              <a:t>, C Hessler</a:t>
            </a:r>
            <a:endParaRPr lang="de-DE" dirty="0"/>
          </a:p>
          <a:p>
            <a:r>
              <a:rPr lang="de-DE" dirty="0" err="1"/>
              <a:t>Operateursschulung</a:t>
            </a:r>
            <a:r>
              <a:rPr lang="de-DE" dirty="0"/>
              <a:t>, November, 2020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64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Zoomfunktion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4" y="1175477"/>
            <a:ext cx="5882652" cy="3502159"/>
          </a:xfrm>
        </p:spPr>
      </p:pic>
      <p:sp>
        <p:nvSpPr>
          <p:cNvPr id="6" name="Pfeil nach unten 5"/>
          <p:cNvSpPr/>
          <p:nvPr/>
        </p:nvSpPr>
        <p:spPr>
          <a:xfrm rot="16200000">
            <a:off x="2398643" y="1506331"/>
            <a:ext cx="247374" cy="291548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5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Zoomfunktion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4" y="1175477"/>
            <a:ext cx="5882652" cy="3502159"/>
          </a:xfrm>
        </p:spPr>
      </p:pic>
    </p:spTree>
    <p:extLst>
      <p:ext uri="{BB962C8B-B14F-4D97-AF65-F5344CB8AC3E}">
        <p14:creationId xmlns:p14="http://schemas.microsoft.com/office/powerpoint/2010/main" val="37880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Geräteanzeige ohne Mausklick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48" y="1175477"/>
            <a:ext cx="5879604" cy="3502159"/>
          </a:xfrm>
        </p:spPr>
      </p:pic>
      <p:sp>
        <p:nvSpPr>
          <p:cNvPr id="5" name="Pfeil nach unten 4"/>
          <p:cNvSpPr/>
          <p:nvPr/>
        </p:nvSpPr>
        <p:spPr>
          <a:xfrm rot="5400000">
            <a:off x="4602921" y="1515165"/>
            <a:ext cx="247374" cy="291548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2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Infofenster zu Geräten (im Ausbau)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4" y="1175477"/>
            <a:ext cx="5882652" cy="3502159"/>
          </a:xfrm>
        </p:spPr>
      </p:pic>
      <p:sp>
        <p:nvSpPr>
          <p:cNvPr id="6" name="Pfeil nach unten 5"/>
          <p:cNvSpPr/>
          <p:nvPr/>
        </p:nvSpPr>
        <p:spPr>
          <a:xfrm rot="5400000">
            <a:off x="4602921" y="1515165"/>
            <a:ext cx="247374" cy="291548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 rot="5400000">
            <a:off x="4901095" y="2228574"/>
            <a:ext cx="247374" cy="291548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4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Anzeigemodi: Betafunktion und Dispersion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4" y="1175477"/>
            <a:ext cx="5882652" cy="3502159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891" y="1501449"/>
            <a:ext cx="292633" cy="24995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891" y="2892927"/>
            <a:ext cx="292633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Exportfunktionen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Erweiterung des Infofensters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Mehr Anzeigemodi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Verbesserte Zoomfunktion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Erweiterte Optikauswahl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1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Fragen?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Danke für eure Aufmerksamkeit!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55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Benno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Ein schneller Überblick über Verbesserungen und neue Funktionen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Benno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48" y="1175477"/>
            <a:ext cx="5879604" cy="3502159"/>
          </a:xfrm>
        </p:spPr>
      </p:pic>
    </p:spTree>
    <p:extLst>
      <p:ext uri="{BB962C8B-B14F-4D97-AF65-F5344CB8AC3E}">
        <p14:creationId xmlns:p14="http://schemas.microsoft.com/office/powerpoint/2010/main" val="21384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Funktionen und Optimierungen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Pattern-Auswahl zeigt nur noch „resident“-Pattern an. Also </a:t>
            </a:r>
            <a:r>
              <a:rPr lang="de-DE" dirty="0" smtClean="0"/>
              <a:t>nur eingeplante Pattern </a:t>
            </a:r>
            <a:endParaRPr lang="de-DE" dirty="0"/>
          </a:p>
          <a:p>
            <a:r>
              <a:rPr lang="de-DE" dirty="0"/>
              <a:t>Referenzen ablegen, anzeigen und laden</a:t>
            </a:r>
          </a:p>
          <a:p>
            <a:r>
              <a:rPr lang="de-DE" dirty="0"/>
              <a:t>Grafische Anzeige der letzten Einstellung</a:t>
            </a:r>
          </a:p>
          <a:p>
            <a:r>
              <a:rPr lang="de-DE" dirty="0" err="1"/>
              <a:t>Undo</a:t>
            </a:r>
            <a:r>
              <a:rPr lang="de-DE" dirty="0"/>
              <a:t>/</a:t>
            </a:r>
            <a:r>
              <a:rPr lang="de-DE" dirty="0" err="1"/>
              <a:t>redo</a:t>
            </a:r>
            <a:r>
              <a:rPr lang="de-DE" dirty="0"/>
              <a:t> (Rückgängigmachen/Wiederherstellen)</a:t>
            </a:r>
          </a:p>
          <a:p>
            <a:r>
              <a:rPr lang="de-DE" dirty="0"/>
              <a:t>Zoomfunktion (Horizontal)</a:t>
            </a:r>
          </a:p>
          <a:p>
            <a:r>
              <a:rPr lang="de-DE" dirty="0"/>
              <a:t>Geräteanzeige ohne Mausklick</a:t>
            </a:r>
          </a:p>
          <a:p>
            <a:r>
              <a:rPr lang="de-DE" dirty="0"/>
              <a:t>Infofenster zu Geräten (noch im Ausbau)</a:t>
            </a:r>
          </a:p>
          <a:p>
            <a:r>
              <a:rPr lang="de-DE" dirty="0"/>
              <a:t>Neue Anzeigemodi: Betafunktion und </a:t>
            </a:r>
            <a:r>
              <a:rPr lang="de-DE" dirty="0" smtClean="0"/>
              <a:t>Dispersion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Patternauswahl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4" y="1175477"/>
            <a:ext cx="5882652" cy="3502159"/>
          </a:xfrm>
        </p:spPr>
      </p:pic>
      <p:sp>
        <p:nvSpPr>
          <p:cNvPr id="7" name="Pfeil nach unten 6"/>
          <p:cNvSpPr/>
          <p:nvPr/>
        </p:nvSpPr>
        <p:spPr>
          <a:xfrm rot="5400000">
            <a:off x="3118678" y="1391478"/>
            <a:ext cx="247374" cy="291548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Referenzen ablegen, anzeigen und laden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48" y="1175477"/>
            <a:ext cx="5879604" cy="3502159"/>
          </a:xfrm>
        </p:spPr>
      </p:pic>
      <p:sp>
        <p:nvSpPr>
          <p:cNvPr id="6" name="Pfeil nach unten 5"/>
          <p:cNvSpPr/>
          <p:nvPr/>
        </p:nvSpPr>
        <p:spPr>
          <a:xfrm>
            <a:off x="3410226" y="1267791"/>
            <a:ext cx="247374" cy="291548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50747" y="1501912"/>
            <a:ext cx="249958" cy="292633"/>
          </a:xfrm>
          <a:prstGeom prst="rect">
            <a:avLst/>
          </a:prstGeom>
        </p:spPr>
      </p:pic>
      <p:sp>
        <p:nvSpPr>
          <p:cNvPr id="11" name="Pfeil nach unten 10"/>
          <p:cNvSpPr/>
          <p:nvPr/>
        </p:nvSpPr>
        <p:spPr>
          <a:xfrm rot="5400000">
            <a:off x="4258089" y="1503748"/>
            <a:ext cx="247374" cy="291548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2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Grafische Anzeige der letzten Einstellung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48" y="1175477"/>
            <a:ext cx="5879604" cy="3502159"/>
          </a:xfrm>
        </p:spPr>
      </p:pic>
      <p:sp>
        <p:nvSpPr>
          <p:cNvPr id="5" name="Pfeil nach unten 4"/>
          <p:cNvSpPr/>
          <p:nvPr/>
        </p:nvSpPr>
        <p:spPr>
          <a:xfrm rot="16200000">
            <a:off x="2729948" y="1422400"/>
            <a:ext cx="247374" cy="291548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Referenz + letzte Einstellung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48" y="1175477"/>
            <a:ext cx="5879604" cy="3502159"/>
          </a:xfrm>
        </p:spPr>
      </p:pic>
    </p:spTree>
    <p:extLst>
      <p:ext uri="{BB962C8B-B14F-4D97-AF65-F5344CB8AC3E}">
        <p14:creationId xmlns:p14="http://schemas.microsoft.com/office/powerpoint/2010/main" val="18001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Undo</a:t>
            </a:r>
            <a:r>
              <a:rPr lang="de-DE" dirty="0" smtClean="0"/>
              <a:t>/</a:t>
            </a:r>
            <a:r>
              <a:rPr lang="de-DE" dirty="0" err="1" smtClean="0"/>
              <a:t>Redo</a:t>
            </a:r>
            <a:r>
              <a:rPr lang="de-DE" dirty="0" smtClean="0"/>
              <a:t> (Rückgängig/Wiederherstellen)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48" y="1175477"/>
            <a:ext cx="5879604" cy="3502159"/>
          </a:xfrm>
        </p:spPr>
      </p:pic>
      <p:sp>
        <p:nvSpPr>
          <p:cNvPr id="5" name="Pfeil nach unten 4"/>
          <p:cNvSpPr/>
          <p:nvPr/>
        </p:nvSpPr>
        <p:spPr>
          <a:xfrm rot="5400000">
            <a:off x="1983409" y="1267791"/>
            <a:ext cx="247374" cy="291548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5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FairGs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irGsi" id="{FFD59977-34D5-4FCB-BD05-0C0D5EE5FFF1}" vid="{3E2F6508-E0D7-4EFC-9F3E-A03E648DF40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FairGsi</Template>
  <TotalTime>0</TotalTime>
  <Words>131</Words>
  <Application>Microsoft Office PowerPoint</Application>
  <PresentationFormat>Bildschirmpräsentation (16:9)</PresentationFormat>
  <Paragraphs>37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FairGsi</vt:lpstr>
      <vt:lpstr>Benno</vt:lpstr>
      <vt:lpstr>Benno</vt:lpstr>
      <vt:lpstr>Benno</vt:lpstr>
      <vt:lpstr>Neue Funktionen und Optimierungen </vt:lpstr>
      <vt:lpstr>Patternauswahl</vt:lpstr>
      <vt:lpstr>Referenzen ablegen, anzeigen und laden</vt:lpstr>
      <vt:lpstr>Grafische Anzeige der letzten Einstellung</vt:lpstr>
      <vt:lpstr>Referenz + letzte Einstellung</vt:lpstr>
      <vt:lpstr>Undo/Redo (Rückgängig/Wiederherstellen)</vt:lpstr>
      <vt:lpstr>Zoomfunktion</vt:lpstr>
      <vt:lpstr>Zoomfunktion</vt:lpstr>
      <vt:lpstr>Geräteanzeige ohne Mausklick</vt:lpstr>
      <vt:lpstr>Infofenster zu Geräten (im Ausbau)</vt:lpstr>
      <vt:lpstr>Neue Anzeigemodi: Betafunktion und Dispersion</vt:lpstr>
      <vt:lpstr>Ausblick</vt:lpstr>
      <vt:lpstr>Fragen?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Benno_Dev_Presentation</dc:title>
  <dc:creator>Ohlig, Markus</dc:creator>
  <cp:lastModifiedBy>Ohlig, Markus</cp:lastModifiedBy>
  <cp:revision>6</cp:revision>
  <dcterms:created xsi:type="dcterms:W3CDTF">2020-10-28T13:38:15Z</dcterms:created>
  <dcterms:modified xsi:type="dcterms:W3CDTF">2020-11-03T09:11:25Z</dcterms:modified>
</cp:coreProperties>
</file>