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Picture 69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Picture 70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r>
              <a:rPr lang="en-US" sz="6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Firmware Status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1523880" y="3602160"/>
            <a:ext cx="9143280" cy="165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21.09.2020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Jochen Frühauf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Status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CustomShape 2"/>
          <p:cNvSpPr/>
          <p:nvPr/>
        </p:nvSpPr>
        <p:spPr>
          <a:xfrm>
            <a:off x="838080" y="1825560"/>
            <a:ext cx="10514880" cy="4758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Past improvements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32 GET4 Readout / GBTx + debug information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reconfig only single GET4 instead of all GET4 connected on one GBTx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reconfig is disabled at startup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enable reconfig in debug tool ( run debug tool and press e 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better controlled data path over FIFO stages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FIFO FULL flag to ignore Hits and save only EPOCH messages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latency check using deserializer error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GBTx status bits checker via IP BUS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tells you if GBTx is looked or a PWR cycle is needed before configuration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3000" lvl="2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works most of the time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New improvements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FW can be loaded now from flash after reboot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FW can be loaded through JTAG, the white rabbit module no needed any more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GET4 configuration sequence has been checked (see next slide).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New Git FW with 6xGBTx and 32xGET4 ready to be tested (Job #10655)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Next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lvl="1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Rewrite the latency check tool to find the best settings and set them.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838080" y="-28296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GET4 configuration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838080" y="851040"/>
            <a:ext cx="10514880" cy="600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Config_g67.gdpb                                              </a:t>
            </a:r>
            <a:r>
              <a:rPr lang="en-US" sz="11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GET4_reset_command_generator.vhd</a:t>
            </a:r>
          </a:p>
          <a:p>
            <a:pPr>
              <a:lnSpc>
                <a:spcPct val="9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DDL &amp; Readout reset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DDL &amp; Readout reset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0x07000000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0=&gt;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X"07000000";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#Auto DLL Reset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Auto DLL Reset                                  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0x06000001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1=&gt;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X"06000001";   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 DLL TDC core timing </a:t>
            </a: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</a:t>
            </a:r>
            <a:r>
              <a:rPr lang="en-US" sz="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DLL TDC core timing (bit 4 enable, bits3..0 : phase shift in 400ps steps)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0x70000015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2=&gt;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X"700000" &amp; "000" &amp;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CmdPar_DLL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(4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downto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0);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#lower DLL monitoring threshold 450 mV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lower DLL monitoring threshold 450 mV           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0x48000100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3=&gt;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X"48000" &amp; "00" &amp;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CmdPar_DLL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(14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downto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5);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#upper DLL monitoring threshold 1000 mV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upper DLL monitoring threshold 1000 mV          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0x49000238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4=&gt;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X"49000" &amp; "00" &amp;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CmdPar_DLL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(24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downto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15);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#Channel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maskieren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Channel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maskieren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--not need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reconfig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0x1800000f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5=&gt;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X"1800000f";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#disable serial interface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disable serial interface     --not need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reconfig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0x60000001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6=&gt;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X"60000001";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#activate 32Bit Modus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		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activate 32Bit Modus ( Bit1 =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ena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lost event err. /Bit 0 =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ena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32 Bit)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0x20000003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7=&gt;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X"2000000" &amp; "00" &amp;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CmdPar_TOT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(1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downto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0);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|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 Change 32b TOT Binning settings of all GET4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--Change 32b TOT Binning settings of all GET4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#( Bit 3 = , Bit 2 =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autoheal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/ Bit1-0 = tot res) </a:t>
            </a: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--(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Bit 3 = , Bit 2 =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autoheal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/ Bit1-0 = tot res)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0x3000000e    	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8=&gt;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X"3000000" &amp;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CmdPar_TOT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(5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downto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2); </a:t>
            </a:r>
            <a:endParaRPr lang="en-US" sz="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10 Pitch"/>
            </a:endParaRPr>
          </a:p>
          <a:p>
            <a:pPr>
              <a:lnSpc>
                <a:spcPct val="90000"/>
              </a:lnSpc>
            </a:pPr>
            <a:endParaRPr lang="en-US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10 Pitch"/>
            </a:endParaRPr>
          </a:p>
          <a:p>
            <a:pPr>
              <a:lnSpc>
                <a:spcPct val="90000"/>
              </a:lnSpc>
            </a:pPr>
            <a:r>
              <a:rPr lang="en-US" sz="1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 Change 32b TOT Range </a:t>
            </a:r>
          </a:p>
          <a:p>
            <a:pPr>
              <a:lnSpc>
                <a:spcPct val="90000"/>
              </a:lnSpc>
            </a:pP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0x3107ffff 	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9=&gt; 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X"310" &amp; '0' &amp;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CmdPar_TOT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(24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downto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6);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0x32000005 </a:t>
            </a:r>
            <a:r>
              <a:rPr lang="en-US" sz="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	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10=&gt;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X"3200000" &amp;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CmdPar_TOT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(28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downto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25);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</a:t>
            </a:r>
          </a:p>
          <a:p>
            <a:pPr>
              <a:lnSpc>
                <a:spcPct val="90000"/>
              </a:lnSpc>
            </a:pP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--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readout reset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0x01000000    </a:t>
            </a:r>
            <a:r>
              <a:rPr lang="en-US" sz="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	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11=&gt;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X"01000000";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8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10 Pitch"/>
            </a:endParaRPr>
          </a:p>
          <a:p>
            <a:pPr>
              <a:lnSpc>
                <a:spcPct val="90000"/>
              </a:lnSpc>
            </a:pPr>
            <a:r>
              <a:rPr lang="en-US" sz="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</a:t>
            </a: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enable serial interface                                                       </a:t>
            </a:r>
            <a:r>
              <a:rPr lang="en-US" sz="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90000"/>
              </a:lnSpc>
            </a:pP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0x60000000    </a:t>
            </a:r>
            <a:r>
              <a:rPr lang="en-US" sz="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	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12=&gt;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X"60000000";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8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10 Pitch"/>
            </a:endParaRPr>
          </a:p>
          <a:p>
            <a:pPr>
              <a:lnSpc>
                <a:spcPct val="90000"/>
              </a:lnSpc>
            </a:pPr>
            <a:r>
              <a:rPr lang="en-US" sz="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</a:t>
            </a: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invert Channel Input Signal 0x1900000f or 0x19000000 for normal polarity      |               else                                                                   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90000"/>
              </a:lnSpc>
            </a:pP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0x19000000    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13=&gt;  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&lt;= X"19000000";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#Channel </a:t>
            </a:r>
            <a:r>
              <a:rPr lang="en-US" sz="800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demaskieren</a:t>
            </a: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90000"/>
              </a:lnSpc>
            </a:pP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sendallget4sccmd </a:t>
            </a:r>
            <a:r>
              <a:rPr lang="en-US" sz="800" b="1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0x18000000 </a:t>
            </a:r>
            <a:r>
              <a:rPr lang="en-US" sz="800" b="1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	</a:t>
            </a:r>
            <a:r>
              <a:rPr lang="en-US" sz="800" b="1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when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14=&gt;  if (enable = '1') then                 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	</a:t>
            </a:r>
            <a:r>
              <a:rPr lang="en-US" sz="8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&lt;= X"18000000"; --Channel </a:t>
            </a:r>
            <a:r>
              <a:rPr lang="en-US" sz="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demaskieren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</a:t>
            </a:r>
            <a:r>
              <a:rPr lang="en-US" sz="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		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	</a:t>
            </a:r>
            <a:r>
              <a:rPr lang="en-US" sz="8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rst_cmd_out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&lt;= X"1800000f";       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                                                                </a:t>
            </a:r>
            <a:r>
              <a:rPr lang="en-US" sz="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               	end </a:t>
            </a:r>
            <a:r>
              <a:rPr lang="en-US" sz="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10 Pitch"/>
              </a:rPr>
              <a:t>if;                                                          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621</Words>
  <Application>Microsoft Office PowerPoint</Application>
  <PresentationFormat>Widescreen</PresentationFormat>
  <Paragraphs>73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Courier 10 Pitch</vt:lpstr>
      <vt:lpstr>DejaVu Sans</vt:lpstr>
      <vt:lpstr>Symbol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</vt:vector>
  </TitlesOfParts>
  <Company>GSI Helmholtzzentrum für Schwerionenforschung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Firmware Status</dc:title>
  <dc:subject/>
  <dc:creator>Fruehauf, Jochen</dc:creator>
  <dc:description/>
  <cp:lastModifiedBy>Fruehauf, Jochen</cp:lastModifiedBy>
  <cp:revision>13</cp:revision>
  <dcterms:created xsi:type="dcterms:W3CDTF">2020-08-17T07:54:17Z</dcterms:created>
  <dcterms:modified xsi:type="dcterms:W3CDTF">2020-09-21T13:03:52Z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GSI Helmholtzzentrum für Schwerionenforschung GmbH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4</vt:i4>
  </property>
</Properties>
</file>