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0" r:id="rId4"/>
    <p:sldId id="271" r:id="rId5"/>
    <p:sldId id="274" r:id="rId6"/>
    <p:sldId id="273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AE9"/>
          </a:solidFill>
        </a:fill>
      </a:tcStyle>
    </a:wholeTbl>
    <a:band2H>
      <a:tcTxStyle/>
      <a:tcStyle>
        <a:tcBdr/>
        <a:fill>
          <a:solidFill>
            <a:srgbClr val="EFF5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AE9"/>
          </a:solidFill>
        </a:fill>
      </a:tcStyle>
    </a:wholeTbl>
    <a:band2H>
      <a:tcTxStyle/>
      <a:tcStyle>
        <a:tcBdr/>
        <a:fill>
          <a:solidFill>
            <a:srgbClr val="EFF5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488" y="-104"/>
      </p:cViewPr>
      <p:guideLst>
        <p:guide orient="horz" pos="2160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85D88-9B4D-4048-A287-D391604BDC1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E2CBF9A-340E-4949-83BB-21DDB2CF8897}">
      <dgm:prSet phldrT="[Text]"/>
      <dgm:spPr/>
      <dgm:t>
        <a:bodyPr/>
        <a:lstStyle/>
        <a:p>
          <a:r>
            <a:rPr lang="en-US" noProof="0" dirty="0" smtClean="0"/>
            <a:t>Setup</a:t>
          </a:r>
          <a:endParaRPr lang="en-US" noProof="0" dirty="0"/>
        </a:p>
      </dgm:t>
    </dgm:pt>
    <dgm:pt modelId="{A36CE291-2747-445B-9B7D-117666675239}" type="parTrans" cxnId="{BE29AB73-28CB-48BC-BC59-3DDF65DE0B8C}">
      <dgm:prSet/>
      <dgm:spPr/>
      <dgm:t>
        <a:bodyPr/>
        <a:lstStyle/>
        <a:p>
          <a:endParaRPr lang="de-DE"/>
        </a:p>
      </dgm:t>
    </dgm:pt>
    <dgm:pt modelId="{43F6105E-AE59-471F-9BC0-A6C7950B1F7C}" type="sibTrans" cxnId="{BE29AB73-28CB-48BC-BC59-3DDF65DE0B8C}">
      <dgm:prSet/>
      <dgm:spPr/>
      <dgm:t>
        <a:bodyPr/>
        <a:lstStyle/>
        <a:p>
          <a:endParaRPr lang="de-DE"/>
        </a:p>
      </dgm:t>
    </dgm:pt>
    <dgm:pt modelId="{276E5478-B34D-4126-B5FA-939C6E37B561}">
      <dgm:prSet phldrT="[Text]"/>
      <dgm:spPr/>
      <dgm:t>
        <a:bodyPr/>
        <a:lstStyle/>
        <a:p>
          <a:r>
            <a:rPr lang="en-US" noProof="0" dirty="0" smtClean="0"/>
            <a:t>Optimize</a:t>
          </a:r>
          <a:endParaRPr lang="en-US" noProof="0" dirty="0"/>
        </a:p>
      </dgm:t>
    </dgm:pt>
    <dgm:pt modelId="{8315FFFF-0A8E-4B27-BAB2-4FA18AD03835}" type="parTrans" cxnId="{F00FA82F-FA70-4095-A3C4-5FB67D25944B}">
      <dgm:prSet/>
      <dgm:spPr/>
      <dgm:t>
        <a:bodyPr/>
        <a:lstStyle/>
        <a:p>
          <a:endParaRPr lang="de-DE"/>
        </a:p>
      </dgm:t>
    </dgm:pt>
    <dgm:pt modelId="{472D854C-9144-48F9-8FBB-B5159702A2C9}" type="sibTrans" cxnId="{F00FA82F-FA70-4095-A3C4-5FB67D25944B}">
      <dgm:prSet/>
      <dgm:spPr/>
      <dgm:t>
        <a:bodyPr/>
        <a:lstStyle/>
        <a:p>
          <a:endParaRPr lang="de-DE"/>
        </a:p>
      </dgm:t>
    </dgm:pt>
    <dgm:pt modelId="{72732FF3-046A-4293-BCD4-47FC854E4BAE}">
      <dgm:prSet phldrT="[Text]"/>
      <dgm:spPr/>
      <dgm:t>
        <a:bodyPr/>
        <a:lstStyle/>
        <a:p>
          <a:r>
            <a:rPr lang="en-US" noProof="0" dirty="0" smtClean="0"/>
            <a:t>Supervise and Analyze</a:t>
          </a:r>
          <a:endParaRPr lang="en-US" noProof="0" dirty="0"/>
        </a:p>
      </dgm:t>
    </dgm:pt>
    <dgm:pt modelId="{D9FA38D5-9AEF-4BF0-B35C-5FE6F4DD79D7}" type="parTrans" cxnId="{9F2FACF4-5448-4C7E-8477-AE4657FD4950}">
      <dgm:prSet/>
      <dgm:spPr/>
      <dgm:t>
        <a:bodyPr/>
        <a:lstStyle/>
        <a:p>
          <a:endParaRPr lang="de-DE"/>
        </a:p>
      </dgm:t>
    </dgm:pt>
    <dgm:pt modelId="{822BF056-D5E6-4248-8622-5AFCDC40652C}" type="sibTrans" cxnId="{9F2FACF4-5448-4C7E-8477-AE4657FD4950}">
      <dgm:prSet/>
      <dgm:spPr/>
      <dgm:t>
        <a:bodyPr/>
        <a:lstStyle/>
        <a:p>
          <a:endParaRPr lang="de-DE"/>
        </a:p>
      </dgm:t>
    </dgm:pt>
    <dgm:pt modelId="{7509AF52-9E1A-4C14-B008-40AAFDD83B10}" type="pres">
      <dgm:prSet presAssocID="{BCA85D88-9B4D-4048-A287-D391604BDC1B}" presName="compositeShape" presStyleCnt="0">
        <dgm:presLayoutVars>
          <dgm:chMax val="7"/>
          <dgm:dir/>
          <dgm:resizeHandles val="exact"/>
        </dgm:presLayoutVars>
      </dgm:prSet>
      <dgm:spPr/>
    </dgm:pt>
    <dgm:pt modelId="{699D6826-43B9-4591-B1E3-AECE6C3A8D6C}" type="pres">
      <dgm:prSet presAssocID="{BCA85D88-9B4D-4048-A287-D391604BDC1B}" presName="wedge1" presStyleLbl="node1" presStyleIdx="0" presStyleCnt="3"/>
      <dgm:spPr/>
      <dgm:t>
        <a:bodyPr/>
        <a:lstStyle/>
        <a:p>
          <a:endParaRPr lang="en-US"/>
        </a:p>
      </dgm:t>
    </dgm:pt>
    <dgm:pt modelId="{17CC45EB-AE6C-4D46-901E-80C7726FEE86}" type="pres">
      <dgm:prSet presAssocID="{BCA85D88-9B4D-4048-A287-D391604BDC1B}" presName="dummy1a" presStyleCnt="0"/>
      <dgm:spPr/>
    </dgm:pt>
    <dgm:pt modelId="{6F491AC2-A87D-4499-B974-0D0EC5AE3E01}" type="pres">
      <dgm:prSet presAssocID="{BCA85D88-9B4D-4048-A287-D391604BDC1B}" presName="dummy1b" presStyleCnt="0"/>
      <dgm:spPr/>
    </dgm:pt>
    <dgm:pt modelId="{C1424C1E-4B23-4965-A01B-6885D2923DEF}" type="pres">
      <dgm:prSet presAssocID="{BCA85D88-9B4D-4048-A287-D391604BDC1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CDF06-E5F8-47C7-A350-E9E7838596DA}" type="pres">
      <dgm:prSet presAssocID="{BCA85D88-9B4D-4048-A287-D391604BDC1B}" presName="wedge2" presStyleLbl="node1" presStyleIdx="1" presStyleCnt="3"/>
      <dgm:spPr/>
      <dgm:t>
        <a:bodyPr/>
        <a:lstStyle/>
        <a:p>
          <a:endParaRPr lang="en-US"/>
        </a:p>
      </dgm:t>
    </dgm:pt>
    <dgm:pt modelId="{AF2385C4-4ACA-4DD9-ACAA-43AF65BF8FD9}" type="pres">
      <dgm:prSet presAssocID="{BCA85D88-9B4D-4048-A287-D391604BDC1B}" presName="dummy2a" presStyleCnt="0"/>
      <dgm:spPr/>
    </dgm:pt>
    <dgm:pt modelId="{BF71DB21-D5D9-4609-BA99-2135EF16686A}" type="pres">
      <dgm:prSet presAssocID="{BCA85D88-9B4D-4048-A287-D391604BDC1B}" presName="dummy2b" presStyleCnt="0"/>
      <dgm:spPr/>
    </dgm:pt>
    <dgm:pt modelId="{F268BF48-1A23-4B22-8C5E-574235A49993}" type="pres">
      <dgm:prSet presAssocID="{BCA85D88-9B4D-4048-A287-D391604BDC1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733AF-FB80-40C3-8CF8-17371456BDE2}" type="pres">
      <dgm:prSet presAssocID="{BCA85D88-9B4D-4048-A287-D391604BDC1B}" presName="wedge3" presStyleLbl="node1" presStyleIdx="2" presStyleCnt="3"/>
      <dgm:spPr/>
      <dgm:t>
        <a:bodyPr/>
        <a:lstStyle/>
        <a:p>
          <a:endParaRPr lang="de-DE"/>
        </a:p>
      </dgm:t>
    </dgm:pt>
    <dgm:pt modelId="{2FFD459C-1ECE-4045-B3E9-DBEFEB8DCF71}" type="pres">
      <dgm:prSet presAssocID="{BCA85D88-9B4D-4048-A287-D391604BDC1B}" presName="dummy3a" presStyleCnt="0"/>
      <dgm:spPr/>
    </dgm:pt>
    <dgm:pt modelId="{D9FF6D3F-1FBA-4465-9EB8-D836F821F6AB}" type="pres">
      <dgm:prSet presAssocID="{BCA85D88-9B4D-4048-A287-D391604BDC1B}" presName="dummy3b" presStyleCnt="0"/>
      <dgm:spPr/>
    </dgm:pt>
    <dgm:pt modelId="{11321534-6282-4C82-8FA0-7D735CBD54FC}" type="pres">
      <dgm:prSet presAssocID="{BCA85D88-9B4D-4048-A287-D391604BDC1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92B99D-6C29-4457-ACA6-4AECE0A57FA5}" type="pres">
      <dgm:prSet presAssocID="{43F6105E-AE59-471F-9BC0-A6C7950B1F7C}" presName="arrowWedge1" presStyleLbl="fgSibTrans2D1" presStyleIdx="0" presStyleCnt="3"/>
      <dgm:spPr/>
    </dgm:pt>
    <dgm:pt modelId="{90E01535-4ACC-48BE-B505-FCDF0EA08F1E}" type="pres">
      <dgm:prSet presAssocID="{472D854C-9144-48F9-8FBB-B5159702A2C9}" presName="arrowWedge2" presStyleLbl="fgSibTrans2D1" presStyleIdx="1" presStyleCnt="3"/>
      <dgm:spPr/>
    </dgm:pt>
    <dgm:pt modelId="{4B5F587C-DB0A-4414-9BD0-963FC75D96C5}" type="pres">
      <dgm:prSet presAssocID="{822BF056-D5E6-4248-8622-5AFCDC40652C}" presName="arrowWedge3" presStyleLbl="fgSibTrans2D1" presStyleIdx="2" presStyleCnt="3"/>
      <dgm:spPr/>
    </dgm:pt>
  </dgm:ptLst>
  <dgm:cxnLst>
    <dgm:cxn modelId="{F00FA82F-FA70-4095-A3C4-5FB67D25944B}" srcId="{BCA85D88-9B4D-4048-A287-D391604BDC1B}" destId="{276E5478-B34D-4126-B5FA-939C6E37B561}" srcOrd="1" destOrd="0" parTransId="{8315FFFF-0A8E-4B27-BAB2-4FA18AD03835}" sibTransId="{472D854C-9144-48F9-8FBB-B5159702A2C9}"/>
    <dgm:cxn modelId="{BE29AB73-28CB-48BC-BC59-3DDF65DE0B8C}" srcId="{BCA85D88-9B4D-4048-A287-D391604BDC1B}" destId="{6E2CBF9A-340E-4949-83BB-21DDB2CF8897}" srcOrd="0" destOrd="0" parTransId="{A36CE291-2747-445B-9B7D-117666675239}" sibTransId="{43F6105E-AE59-471F-9BC0-A6C7950B1F7C}"/>
    <dgm:cxn modelId="{B9C58311-CDD2-46A5-8DA0-664172BB00F7}" type="presOf" srcId="{276E5478-B34D-4126-B5FA-939C6E37B561}" destId="{20CCDF06-E5F8-47C7-A350-E9E7838596DA}" srcOrd="0" destOrd="0" presId="urn:microsoft.com/office/officeart/2005/8/layout/cycle8"/>
    <dgm:cxn modelId="{E1414B9F-99B4-4DBE-8EF0-715D1C5F8E78}" type="presOf" srcId="{72732FF3-046A-4293-BCD4-47FC854E4BAE}" destId="{BAA733AF-FB80-40C3-8CF8-17371456BDE2}" srcOrd="0" destOrd="0" presId="urn:microsoft.com/office/officeart/2005/8/layout/cycle8"/>
    <dgm:cxn modelId="{D32F1ECB-366A-4EE6-B31D-48A0A287310C}" type="presOf" srcId="{6E2CBF9A-340E-4949-83BB-21DDB2CF8897}" destId="{C1424C1E-4B23-4965-A01B-6885D2923DEF}" srcOrd="1" destOrd="0" presId="urn:microsoft.com/office/officeart/2005/8/layout/cycle8"/>
    <dgm:cxn modelId="{9F2FACF4-5448-4C7E-8477-AE4657FD4950}" srcId="{BCA85D88-9B4D-4048-A287-D391604BDC1B}" destId="{72732FF3-046A-4293-BCD4-47FC854E4BAE}" srcOrd="2" destOrd="0" parTransId="{D9FA38D5-9AEF-4BF0-B35C-5FE6F4DD79D7}" sibTransId="{822BF056-D5E6-4248-8622-5AFCDC40652C}"/>
    <dgm:cxn modelId="{608EE530-AAB0-45B0-BDB0-0C4B94C09A12}" type="presOf" srcId="{BCA85D88-9B4D-4048-A287-D391604BDC1B}" destId="{7509AF52-9E1A-4C14-B008-40AAFDD83B10}" srcOrd="0" destOrd="0" presId="urn:microsoft.com/office/officeart/2005/8/layout/cycle8"/>
    <dgm:cxn modelId="{EFD262BB-4840-4A30-838F-00FFDD0ADEEA}" type="presOf" srcId="{276E5478-B34D-4126-B5FA-939C6E37B561}" destId="{F268BF48-1A23-4B22-8C5E-574235A49993}" srcOrd="1" destOrd="0" presId="urn:microsoft.com/office/officeart/2005/8/layout/cycle8"/>
    <dgm:cxn modelId="{04A36F46-3730-4C46-8A11-29B6BAC47B79}" type="presOf" srcId="{72732FF3-046A-4293-BCD4-47FC854E4BAE}" destId="{11321534-6282-4C82-8FA0-7D735CBD54FC}" srcOrd="1" destOrd="0" presId="urn:microsoft.com/office/officeart/2005/8/layout/cycle8"/>
    <dgm:cxn modelId="{28DD895E-7418-4C3B-8B74-05142EC6BFC4}" type="presOf" srcId="{6E2CBF9A-340E-4949-83BB-21DDB2CF8897}" destId="{699D6826-43B9-4591-B1E3-AECE6C3A8D6C}" srcOrd="0" destOrd="0" presId="urn:microsoft.com/office/officeart/2005/8/layout/cycle8"/>
    <dgm:cxn modelId="{7C13F54B-DBF6-4D46-8A95-865B08048ABB}" type="presParOf" srcId="{7509AF52-9E1A-4C14-B008-40AAFDD83B10}" destId="{699D6826-43B9-4591-B1E3-AECE6C3A8D6C}" srcOrd="0" destOrd="0" presId="urn:microsoft.com/office/officeart/2005/8/layout/cycle8"/>
    <dgm:cxn modelId="{4BDEEB47-B3D7-413A-86D7-F093920011F0}" type="presParOf" srcId="{7509AF52-9E1A-4C14-B008-40AAFDD83B10}" destId="{17CC45EB-AE6C-4D46-901E-80C7726FEE86}" srcOrd="1" destOrd="0" presId="urn:microsoft.com/office/officeart/2005/8/layout/cycle8"/>
    <dgm:cxn modelId="{F88869F1-0575-424D-9441-D3435AD378A1}" type="presParOf" srcId="{7509AF52-9E1A-4C14-B008-40AAFDD83B10}" destId="{6F491AC2-A87D-4499-B974-0D0EC5AE3E01}" srcOrd="2" destOrd="0" presId="urn:microsoft.com/office/officeart/2005/8/layout/cycle8"/>
    <dgm:cxn modelId="{905BC2C0-8FC0-49F7-B97A-60B9A27E59AC}" type="presParOf" srcId="{7509AF52-9E1A-4C14-B008-40AAFDD83B10}" destId="{C1424C1E-4B23-4965-A01B-6885D2923DEF}" srcOrd="3" destOrd="0" presId="urn:microsoft.com/office/officeart/2005/8/layout/cycle8"/>
    <dgm:cxn modelId="{76AA1DBC-F7EC-4AF2-8E04-B92559C281DE}" type="presParOf" srcId="{7509AF52-9E1A-4C14-B008-40AAFDD83B10}" destId="{20CCDF06-E5F8-47C7-A350-E9E7838596DA}" srcOrd="4" destOrd="0" presId="urn:microsoft.com/office/officeart/2005/8/layout/cycle8"/>
    <dgm:cxn modelId="{C91D1516-D3FD-4476-9946-605A2CD18F20}" type="presParOf" srcId="{7509AF52-9E1A-4C14-B008-40AAFDD83B10}" destId="{AF2385C4-4ACA-4DD9-ACAA-43AF65BF8FD9}" srcOrd="5" destOrd="0" presId="urn:microsoft.com/office/officeart/2005/8/layout/cycle8"/>
    <dgm:cxn modelId="{BF0BEB88-2E9B-4A2C-A9F6-7B0F18DB6F65}" type="presParOf" srcId="{7509AF52-9E1A-4C14-B008-40AAFDD83B10}" destId="{BF71DB21-D5D9-4609-BA99-2135EF16686A}" srcOrd="6" destOrd="0" presId="urn:microsoft.com/office/officeart/2005/8/layout/cycle8"/>
    <dgm:cxn modelId="{5F0FC531-E38D-49F7-BB90-91EAB91E454D}" type="presParOf" srcId="{7509AF52-9E1A-4C14-B008-40AAFDD83B10}" destId="{F268BF48-1A23-4B22-8C5E-574235A49993}" srcOrd="7" destOrd="0" presId="urn:microsoft.com/office/officeart/2005/8/layout/cycle8"/>
    <dgm:cxn modelId="{33CC03DD-89D2-4ECD-A250-493A9E49AB8B}" type="presParOf" srcId="{7509AF52-9E1A-4C14-B008-40AAFDD83B10}" destId="{BAA733AF-FB80-40C3-8CF8-17371456BDE2}" srcOrd="8" destOrd="0" presId="urn:microsoft.com/office/officeart/2005/8/layout/cycle8"/>
    <dgm:cxn modelId="{4BB6AFDC-C3D7-43CD-91DA-DF6D3FA28C7F}" type="presParOf" srcId="{7509AF52-9E1A-4C14-B008-40AAFDD83B10}" destId="{2FFD459C-1ECE-4045-B3E9-DBEFEB8DCF71}" srcOrd="9" destOrd="0" presId="urn:microsoft.com/office/officeart/2005/8/layout/cycle8"/>
    <dgm:cxn modelId="{1F7BD48F-E59D-4897-AF6D-63A13175FAB3}" type="presParOf" srcId="{7509AF52-9E1A-4C14-B008-40AAFDD83B10}" destId="{D9FF6D3F-1FBA-4465-9EB8-D836F821F6AB}" srcOrd="10" destOrd="0" presId="urn:microsoft.com/office/officeart/2005/8/layout/cycle8"/>
    <dgm:cxn modelId="{43A43A8B-FEED-4F68-8AD8-468049042645}" type="presParOf" srcId="{7509AF52-9E1A-4C14-B008-40AAFDD83B10}" destId="{11321534-6282-4C82-8FA0-7D735CBD54FC}" srcOrd="11" destOrd="0" presId="urn:microsoft.com/office/officeart/2005/8/layout/cycle8"/>
    <dgm:cxn modelId="{D9555D23-4CF6-4297-883C-44FFDE59B19D}" type="presParOf" srcId="{7509AF52-9E1A-4C14-B008-40AAFDD83B10}" destId="{1392B99D-6C29-4457-ACA6-4AECE0A57FA5}" srcOrd="12" destOrd="0" presId="urn:microsoft.com/office/officeart/2005/8/layout/cycle8"/>
    <dgm:cxn modelId="{6B6D7E40-6797-4833-9084-D89BC467D222}" type="presParOf" srcId="{7509AF52-9E1A-4C14-B008-40AAFDD83B10}" destId="{90E01535-4ACC-48BE-B505-FCDF0EA08F1E}" srcOrd="13" destOrd="0" presId="urn:microsoft.com/office/officeart/2005/8/layout/cycle8"/>
    <dgm:cxn modelId="{5179FCF8-B8CD-4853-BD34-C35B17C4A445}" type="presParOf" srcId="{7509AF52-9E1A-4C14-B008-40AAFDD83B10}" destId="{4B5F587C-DB0A-4414-9BD0-963FC75D96C5}" srcOrd="14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85D88-9B4D-4048-A287-D391604BDC1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E2CBF9A-340E-4949-83BB-21DDB2CF8897}">
      <dgm:prSet phldrT="[Text]"/>
      <dgm:spPr/>
      <dgm:t>
        <a:bodyPr/>
        <a:lstStyle/>
        <a:p>
          <a:r>
            <a:rPr lang="en-US" noProof="0" dirty="0" smtClean="0"/>
            <a:t>Setup</a:t>
          </a:r>
          <a:endParaRPr lang="en-US" noProof="0" dirty="0"/>
        </a:p>
      </dgm:t>
    </dgm:pt>
    <dgm:pt modelId="{A36CE291-2747-445B-9B7D-117666675239}" type="parTrans" cxnId="{BE29AB73-28CB-48BC-BC59-3DDF65DE0B8C}">
      <dgm:prSet/>
      <dgm:spPr/>
      <dgm:t>
        <a:bodyPr/>
        <a:lstStyle/>
        <a:p>
          <a:endParaRPr lang="de-DE"/>
        </a:p>
      </dgm:t>
    </dgm:pt>
    <dgm:pt modelId="{43F6105E-AE59-471F-9BC0-A6C7950B1F7C}" type="sibTrans" cxnId="{BE29AB73-28CB-48BC-BC59-3DDF65DE0B8C}">
      <dgm:prSet/>
      <dgm:spPr/>
      <dgm:t>
        <a:bodyPr/>
        <a:lstStyle/>
        <a:p>
          <a:endParaRPr lang="de-DE"/>
        </a:p>
      </dgm:t>
    </dgm:pt>
    <dgm:pt modelId="{276E5478-B34D-4126-B5FA-939C6E37B561}">
      <dgm:prSet phldrT="[Text]"/>
      <dgm:spPr/>
      <dgm:t>
        <a:bodyPr/>
        <a:lstStyle/>
        <a:p>
          <a:r>
            <a:rPr lang="en-US" noProof="0" dirty="0" smtClean="0"/>
            <a:t>Optimize</a:t>
          </a:r>
          <a:endParaRPr lang="en-US" noProof="0" dirty="0"/>
        </a:p>
      </dgm:t>
    </dgm:pt>
    <dgm:pt modelId="{8315FFFF-0A8E-4B27-BAB2-4FA18AD03835}" type="parTrans" cxnId="{F00FA82F-FA70-4095-A3C4-5FB67D25944B}">
      <dgm:prSet/>
      <dgm:spPr/>
      <dgm:t>
        <a:bodyPr/>
        <a:lstStyle/>
        <a:p>
          <a:endParaRPr lang="de-DE"/>
        </a:p>
      </dgm:t>
    </dgm:pt>
    <dgm:pt modelId="{472D854C-9144-48F9-8FBB-B5159702A2C9}" type="sibTrans" cxnId="{F00FA82F-FA70-4095-A3C4-5FB67D25944B}">
      <dgm:prSet/>
      <dgm:spPr/>
      <dgm:t>
        <a:bodyPr/>
        <a:lstStyle/>
        <a:p>
          <a:endParaRPr lang="de-DE"/>
        </a:p>
      </dgm:t>
    </dgm:pt>
    <dgm:pt modelId="{72732FF3-046A-4293-BCD4-47FC854E4BAE}">
      <dgm:prSet phldrT="[Text]"/>
      <dgm:spPr/>
      <dgm:t>
        <a:bodyPr/>
        <a:lstStyle/>
        <a:p>
          <a:r>
            <a:rPr lang="en-US" noProof="0" dirty="0" smtClean="0"/>
            <a:t>Supervise and Analyze</a:t>
          </a:r>
          <a:endParaRPr lang="en-US" noProof="0" dirty="0"/>
        </a:p>
      </dgm:t>
    </dgm:pt>
    <dgm:pt modelId="{D9FA38D5-9AEF-4BF0-B35C-5FE6F4DD79D7}" type="parTrans" cxnId="{9F2FACF4-5448-4C7E-8477-AE4657FD4950}">
      <dgm:prSet/>
      <dgm:spPr/>
      <dgm:t>
        <a:bodyPr/>
        <a:lstStyle/>
        <a:p>
          <a:endParaRPr lang="de-DE"/>
        </a:p>
      </dgm:t>
    </dgm:pt>
    <dgm:pt modelId="{822BF056-D5E6-4248-8622-5AFCDC40652C}" type="sibTrans" cxnId="{9F2FACF4-5448-4C7E-8477-AE4657FD4950}">
      <dgm:prSet/>
      <dgm:spPr/>
      <dgm:t>
        <a:bodyPr/>
        <a:lstStyle/>
        <a:p>
          <a:endParaRPr lang="de-DE"/>
        </a:p>
      </dgm:t>
    </dgm:pt>
    <dgm:pt modelId="{7509AF52-9E1A-4C14-B008-40AAFDD83B10}" type="pres">
      <dgm:prSet presAssocID="{BCA85D88-9B4D-4048-A287-D391604BDC1B}" presName="compositeShape" presStyleCnt="0">
        <dgm:presLayoutVars>
          <dgm:chMax val="7"/>
          <dgm:dir/>
          <dgm:resizeHandles val="exact"/>
        </dgm:presLayoutVars>
      </dgm:prSet>
      <dgm:spPr/>
    </dgm:pt>
    <dgm:pt modelId="{699D6826-43B9-4591-B1E3-AECE6C3A8D6C}" type="pres">
      <dgm:prSet presAssocID="{BCA85D88-9B4D-4048-A287-D391604BDC1B}" presName="wedge1" presStyleLbl="node1" presStyleIdx="0" presStyleCnt="3"/>
      <dgm:spPr/>
      <dgm:t>
        <a:bodyPr/>
        <a:lstStyle/>
        <a:p>
          <a:endParaRPr lang="en-US"/>
        </a:p>
      </dgm:t>
    </dgm:pt>
    <dgm:pt modelId="{17CC45EB-AE6C-4D46-901E-80C7726FEE86}" type="pres">
      <dgm:prSet presAssocID="{BCA85D88-9B4D-4048-A287-D391604BDC1B}" presName="dummy1a" presStyleCnt="0"/>
      <dgm:spPr/>
    </dgm:pt>
    <dgm:pt modelId="{6F491AC2-A87D-4499-B974-0D0EC5AE3E01}" type="pres">
      <dgm:prSet presAssocID="{BCA85D88-9B4D-4048-A287-D391604BDC1B}" presName="dummy1b" presStyleCnt="0"/>
      <dgm:spPr/>
    </dgm:pt>
    <dgm:pt modelId="{C1424C1E-4B23-4965-A01B-6885D2923DEF}" type="pres">
      <dgm:prSet presAssocID="{BCA85D88-9B4D-4048-A287-D391604BDC1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CDF06-E5F8-47C7-A350-E9E7838596DA}" type="pres">
      <dgm:prSet presAssocID="{BCA85D88-9B4D-4048-A287-D391604BDC1B}" presName="wedge2" presStyleLbl="node1" presStyleIdx="1" presStyleCnt="3"/>
      <dgm:spPr/>
      <dgm:t>
        <a:bodyPr/>
        <a:lstStyle/>
        <a:p>
          <a:endParaRPr lang="en-US"/>
        </a:p>
      </dgm:t>
    </dgm:pt>
    <dgm:pt modelId="{AF2385C4-4ACA-4DD9-ACAA-43AF65BF8FD9}" type="pres">
      <dgm:prSet presAssocID="{BCA85D88-9B4D-4048-A287-D391604BDC1B}" presName="dummy2a" presStyleCnt="0"/>
      <dgm:spPr/>
    </dgm:pt>
    <dgm:pt modelId="{BF71DB21-D5D9-4609-BA99-2135EF16686A}" type="pres">
      <dgm:prSet presAssocID="{BCA85D88-9B4D-4048-A287-D391604BDC1B}" presName="dummy2b" presStyleCnt="0"/>
      <dgm:spPr/>
    </dgm:pt>
    <dgm:pt modelId="{F268BF48-1A23-4B22-8C5E-574235A49993}" type="pres">
      <dgm:prSet presAssocID="{BCA85D88-9B4D-4048-A287-D391604BDC1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733AF-FB80-40C3-8CF8-17371456BDE2}" type="pres">
      <dgm:prSet presAssocID="{BCA85D88-9B4D-4048-A287-D391604BDC1B}" presName="wedge3" presStyleLbl="node1" presStyleIdx="2" presStyleCnt="3"/>
      <dgm:spPr/>
      <dgm:t>
        <a:bodyPr/>
        <a:lstStyle/>
        <a:p>
          <a:endParaRPr lang="de-DE"/>
        </a:p>
      </dgm:t>
    </dgm:pt>
    <dgm:pt modelId="{2FFD459C-1ECE-4045-B3E9-DBEFEB8DCF71}" type="pres">
      <dgm:prSet presAssocID="{BCA85D88-9B4D-4048-A287-D391604BDC1B}" presName="dummy3a" presStyleCnt="0"/>
      <dgm:spPr/>
    </dgm:pt>
    <dgm:pt modelId="{D9FF6D3F-1FBA-4465-9EB8-D836F821F6AB}" type="pres">
      <dgm:prSet presAssocID="{BCA85D88-9B4D-4048-A287-D391604BDC1B}" presName="dummy3b" presStyleCnt="0"/>
      <dgm:spPr/>
    </dgm:pt>
    <dgm:pt modelId="{11321534-6282-4C82-8FA0-7D735CBD54FC}" type="pres">
      <dgm:prSet presAssocID="{BCA85D88-9B4D-4048-A287-D391604BDC1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92B99D-6C29-4457-ACA6-4AECE0A57FA5}" type="pres">
      <dgm:prSet presAssocID="{43F6105E-AE59-471F-9BC0-A6C7950B1F7C}" presName="arrowWedge1" presStyleLbl="fgSibTrans2D1" presStyleIdx="0" presStyleCnt="3"/>
      <dgm:spPr/>
    </dgm:pt>
    <dgm:pt modelId="{90E01535-4ACC-48BE-B505-FCDF0EA08F1E}" type="pres">
      <dgm:prSet presAssocID="{472D854C-9144-48F9-8FBB-B5159702A2C9}" presName="arrowWedge2" presStyleLbl="fgSibTrans2D1" presStyleIdx="1" presStyleCnt="3"/>
      <dgm:spPr/>
    </dgm:pt>
    <dgm:pt modelId="{4B5F587C-DB0A-4414-9BD0-963FC75D96C5}" type="pres">
      <dgm:prSet presAssocID="{822BF056-D5E6-4248-8622-5AFCDC40652C}" presName="arrowWedge3" presStyleLbl="fgSibTrans2D1" presStyleIdx="2" presStyleCnt="3"/>
      <dgm:spPr/>
    </dgm:pt>
  </dgm:ptLst>
  <dgm:cxnLst>
    <dgm:cxn modelId="{F00FA82F-FA70-4095-A3C4-5FB67D25944B}" srcId="{BCA85D88-9B4D-4048-A287-D391604BDC1B}" destId="{276E5478-B34D-4126-B5FA-939C6E37B561}" srcOrd="1" destOrd="0" parTransId="{8315FFFF-0A8E-4B27-BAB2-4FA18AD03835}" sibTransId="{472D854C-9144-48F9-8FBB-B5159702A2C9}"/>
    <dgm:cxn modelId="{BE29AB73-28CB-48BC-BC59-3DDF65DE0B8C}" srcId="{BCA85D88-9B4D-4048-A287-D391604BDC1B}" destId="{6E2CBF9A-340E-4949-83BB-21DDB2CF8897}" srcOrd="0" destOrd="0" parTransId="{A36CE291-2747-445B-9B7D-117666675239}" sibTransId="{43F6105E-AE59-471F-9BC0-A6C7950B1F7C}"/>
    <dgm:cxn modelId="{98C40875-E2AE-F641-AE2D-ABF8D12588AB}" type="presOf" srcId="{72732FF3-046A-4293-BCD4-47FC854E4BAE}" destId="{BAA733AF-FB80-40C3-8CF8-17371456BDE2}" srcOrd="0" destOrd="0" presId="urn:microsoft.com/office/officeart/2005/8/layout/cycle8"/>
    <dgm:cxn modelId="{61D8410D-DF6D-6D47-B25C-9019BEAC3FB9}" type="presOf" srcId="{BCA85D88-9B4D-4048-A287-D391604BDC1B}" destId="{7509AF52-9E1A-4C14-B008-40AAFDD83B10}" srcOrd="0" destOrd="0" presId="urn:microsoft.com/office/officeart/2005/8/layout/cycle8"/>
    <dgm:cxn modelId="{578362D3-F9B6-8C43-BE2F-5412E0B91AC5}" type="presOf" srcId="{276E5478-B34D-4126-B5FA-939C6E37B561}" destId="{F268BF48-1A23-4B22-8C5E-574235A49993}" srcOrd="1" destOrd="0" presId="urn:microsoft.com/office/officeart/2005/8/layout/cycle8"/>
    <dgm:cxn modelId="{9F2FACF4-5448-4C7E-8477-AE4657FD4950}" srcId="{BCA85D88-9B4D-4048-A287-D391604BDC1B}" destId="{72732FF3-046A-4293-BCD4-47FC854E4BAE}" srcOrd="2" destOrd="0" parTransId="{D9FA38D5-9AEF-4BF0-B35C-5FE6F4DD79D7}" sibTransId="{822BF056-D5E6-4248-8622-5AFCDC40652C}"/>
    <dgm:cxn modelId="{C29BF217-4A0D-944B-B5B2-1FBC9D59BE71}" type="presOf" srcId="{6E2CBF9A-340E-4949-83BB-21DDB2CF8897}" destId="{C1424C1E-4B23-4965-A01B-6885D2923DEF}" srcOrd="1" destOrd="0" presId="urn:microsoft.com/office/officeart/2005/8/layout/cycle8"/>
    <dgm:cxn modelId="{4FDEE941-8C5A-6249-9B71-F94BE2730256}" type="presOf" srcId="{72732FF3-046A-4293-BCD4-47FC854E4BAE}" destId="{11321534-6282-4C82-8FA0-7D735CBD54FC}" srcOrd="1" destOrd="0" presId="urn:microsoft.com/office/officeart/2005/8/layout/cycle8"/>
    <dgm:cxn modelId="{93D424D5-7D78-B54B-B073-57513FAAB77A}" type="presOf" srcId="{6E2CBF9A-340E-4949-83BB-21DDB2CF8897}" destId="{699D6826-43B9-4591-B1E3-AECE6C3A8D6C}" srcOrd="0" destOrd="0" presId="urn:microsoft.com/office/officeart/2005/8/layout/cycle8"/>
    <dgm:cxn modelId="{F8B1395E-D14A-E64D-BB3B-85B3BAFBD82B}" type="presOf" srcId="{276E5478-B34D-4126-B5FA-939C6E37B561}" destId="{20CCDF06-E5F8-47C7-A350-E9E7838596DA}" srcOrd="0" destOrd="0" presId="urn:microsoft.com/office/officeart/2005/8/layout/cycle8"/>
    <dgm:cxn modelId="{CE9C4B68-9FEB-014F-85BE-7CECD00BD7B4}" type="presParOf" srcId="{7509AF52-9E1A-4C14-B008-40AAFDD83B10}" destId="{699D6826-43B9-4591-B1E3-AECE6C3A8D6C}" srcOrd="0" destOrd="0" presId="urn:microsoft.com/office/officeart/2005/8/layout/cycle8"/>
    <dgm:cxn modelId="{E2CA0CE9-E4A3-1743-BA1F-F3C9EE05E3FC}" type="presParOf" srcId="{7509AF52-9E1A-4C14-B008-40AAFDD83B10}" destId="{17CC45EB-AE6C-4D46-901E-80C7726FEE86}" srcOrd="1" destOrd="0" presId="urn:microsoft.com/office/officeart/2005/8/layout/cycle8"/>
    <dgm:cxn modelId="{AF2376F5-BC7C-8E45-94D0-4C2D5CB951A5}" type="presParOf" srcId="{7509AF52-9E1A-4C14-B008-40AAFDD83B10}" destId="{6F491AC2-A87D-4499-B974-0D0EC5AE3E01}" srcOrd="2" destOrd="0" presId="urn:microsoft.com/office/officeart/2005/8/layout/cycle8"/>
    <dgm:cxn modelId="{4123AA70-29D0-6240-822A-DA4F82715716}" type="presParOf" srcId="{7509AF52-9E1A-4C14-B008-40AAFDD83B10}" destId="{C1424C1E-4B23-4965-A01B-6885D2923DEF}" srcOrd="3" destOrd="0" presId="urn:microsoft.com/office/officeart/2005/8/layout/cycle8"/>
    <dgm:cxn modelId="{7AD6D298-DAA9-0341-91D5-1F62292A8AB5}" type="presParOf" srcId="{7509AF52-9E1A-4C14-B008-40AAFDD83B10}" destId="{20CCDF06-E5F8-47C7-A350-E9E7838596DA}" srcOrd="4" destOrd="0" presId="urn:microsoft.com/office/officeart/2005/8/layout/cycle8"/>
    <dgm:cxn modelId="{637D7053-970D-184E-81AA-8CEB676A8880}" type="presParOf" srcId="{7509AF52-9E1A-4C14-B008-40AAFDD83B10}" destId="{AF2385C4-4ACA-4DD9-ACAA-43AF65BF8FD9}" srcOrd="5" destOrd="0" presId="urn:microsoft.com/office/officeart/2005/8/layout/cycle8"/>
    <dgm:cxn modelId="{3C99C31C-1390-8544-8AC1-E9437C7D067D}" type="presParOf" srcId="{7509AF52-9E1A-4C14-B008-40AAFDD83B10}" destId="{BF71DB21-D5D9-4609-BA99-2135EF16686A}" srcOrd="6" destOrd="0" presId="urn:microsoft.com/office/officeart/2005/8/layout/cycle8"/>
    <dgm:cxn modelId="{AD2A513A-C8EB-1D48-B44F-5B413E1360B2}" type="presParOf" srcId="{7509AF52-9E1A-4C14-B008-40AAFDD83B10}" destId="{F268BF48-1A23-4B22-8C5E-574235A49993}" srcOrd="7" destOrd="0" presId="urn:microsoft.com/office/officeart/2005/8/layout/cycle8"/>
    <dgm:cxn modelId="{CFD01CFD-05FB-C344-83DA-2F610FC2E3D2}" type="presParOf" srcId="{7509AF52-9E1A-4C14-B008-40AAFDD83B10}" destId="{BAA733AF-FB80-40C3-8CF8-17371456BDE2}" srcOrd="8" destOrd="0" presId="urn:microsoft.com/office/officeart/2005/8/layout/cycle8"/>
    <dgm:cxn modelId="{00BE748C-CFDD-CA48-BD51-DF7E0775B250}" type="presParOf" srcId="{7509AF52-9E1A-4C14-B008-40AAFDD83B10}" destId="{2FFD459C-1ECE-4045-B3E9-DBEFEB8DCF71}" srcOrd="9" destOrd="0" presId="urn:microsoft.com/office/officeart/2005/8/layout/cycle8"/>
    <dgm:cxn modelId="{DF47110C-B79D-CF48-A0CB-4A3416818C2F}" type="presParOf" srcId="{7509AF52-9E1A-4C14-B008-40AAFDD83B10}" destId="{D9FF6D3F-1FBA-4465-9EB8-D836F821F6AB}" srcOrd="10" destOrd="0" presId="urn:microsoft.com/office/officeart/2005/8/layout/cycle8"/>
    <dgm:cxn modelId="{3590624A-05FB-C941-BE17-952A00176CEE}" type="presParOf" srcId="{7509AF52-9E1A-4C14-B008-40AAFDD83B10}" destId="{11321534-6282-4C82-8FA0-7D735CBD54FC}" srcOrd="11" destOrd="0" presId="urn:microsoft.com/office/officeart/2005/8/layout/cycle8"/>
    <dgm:cxn modelId="{A554519A-9D05-3145-942A-D2E4485E68DA}" type="presParOf" srcId="{7509AF52-9E1A-4C14-B008-40AAFDD83B10}" destId="{1392B99D-6C29-4457-ACA6-4AECE0A57FA5}" srcOrd="12" destOrd="0" presId="urn:microsoft.com/office/officeart/2005/8/layout/cycle8"/>
    <dgm:cxn modelId="{D8881DD0-445C-8E4A-9B9A-98365FD9C0FA}" type="presParOf" srcId="{7509AF52-9E1A-4C14-B008-40AAFDD83B10}" destId="{90E01535-4ACC-48BE-B505-FCDF0EA08F1E}" srcOrd="13" destOrd="0" presId="urn:microsoft.com/office/officeart/2005/8/layout/cycle8"/>
    <dgm:cxn modelId="{1E65C11E-F30A-2A49-B655-34CC502EC870}" type="presParOf" srcId="{7509AF52-9E1A-4C14-B008-40AAFDD83B10}" destId="{4B5F587C-DB0A-4414-9BD0-963FC75D96C5}" srcOrd="14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D6826-43B9-4591-B1E3-AECE6C3A8D6C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Setup</a:t>
          </a:r>
          <a:endParaRPr lang="en-US" sz="2000" kern="1200" noProof="0" dirty="0"/>
        </a:p>
      </dsp:txBody>
      <dsp:txXfrm>
        <a:off x="3210560" y="987551"/>
        <a:ext cx="1219200" cy="1016000"/>
      </dsp:txXfrm>
    </dsp:sp>
    <dsp:sp modelId="{20CCDF06-E5F8-47C7-A350-E9E7838596DA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Optimize</a:t>
          </a:r>
          <a:endParaRPr lang="en-US" sz="2000" kern="1200" noProof="0" dirty="0"/>
        </a:p>
      </dsp:txBody>
      <dsp:txXfrm>
        <a:off x="2153920" y="2600960"/>
        <a:ext cx="1828800" cy="894080"/>
      </dsp:txXfrm>
    </dsp:sp>
    <dsp:sp modelId="{BAA733AF-FB80-40C3-8CF8-17371456BDE2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Supervise and Analyze</a:t>
          </a:r>
          <a:endParaRPr lang="en-US" sz="2000" kern="1200" noProof="0" dirty="0"/>
        </a:p>
      </dsp:txBody>
      <dsp:txXfrm>
        <a:off x="1666240" y="987551"/>
        <a:ext cx="1219200" cy="1016000"/>
      </dsp:txXfrm>
    </dsp:sp>
    <dsp:sp modelId="{1392B99D-6C29-4457-ACA6-4AECE0A57FA5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1535-4ACC-48BE-B505-FCDF0EA08F1E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F587C-DB0A-4414-9BD0-963FC75D96C5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D6826-43B9-4591-B1E3-AECE6C3A8D6C}">
      <dsp:nvSpPr>
        <dsp:cNvPr id="0" name=""/>
        <dsp:cNvSpPr/>
      </dsp:nvSpPr>
      <dsp:spPr>
        <a:xfrm>
          <a:off x="898063" y="168079"/>
          <a:ext cx="2172108" cy="21721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Setup</a:t>
          </a:r>
          <a:endParaRPr lang="en-US" sz="1300" kern="1200" noProof="0" dirty="0"/>
        </a:p>
      </dsp:txBody>
      <dsp:txXfrm>
        <a:off x="2042816" y="628359"/>
        <a:ext cx="775752" cy="646460"/>
      </dsp:txXfrm>
    </dsp:sp>
    <dsp:sp modelId="{20CCDF06-E5F8-47C7-A350-E9E7838596DA}">
      <dsp:nvSpPr>
        <dsp:cNvPr id="0" name=""/>
        <dsp:cNvSpPr/>
      </dsp:nvSpPr>
      <dsp:spPr>
        <a:xfrm>
          <a:off x="853328" y="245655"/>
          <a:ext cx="2172108" cy="21721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Optimize</a:t>
          </a:r>
          <a:endParaRPr lang="en-US" sz="1300" kern="1200" noProof="0" dirty="0"/>
        </a:p>
      </dsp:txBody>
      <dsp:txXfrm>
        <a:off x="1370497" y="1654939"/>
        <a:ext cx="1163629" cy="568885"/>
      </dsp:txXfrm>
    </dsp:sp>
    <dsp:sp modelId="{BAA733AF-FB80-40C3-8CF8-17371456BDE2}">
      <dsp:nvSpPr>
        <dsp:cNvPr id="0" name=""/>
        <dsp:cNvSpPr/>
      </dsp:nvSpPr>
      <dsp:spPr>
        <a:xfrm>
          <a:off x="808593" y="168079"/>
          <a:ext cx="2172108" cy="21721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Supervise and Analyze</a:t>
          </a:r>
          <a:endParaRPr lang="en-US" sz="1300" kern="1200" noProof="0" dirty="0"/>
        </a:p>
      </dsp:txBody>
      <dsp:txXfrm>
        <a:off x="1060195" y="628359"/>
        <a:ext cx="775752" cy="646460"/>
      </dsp:txXfrm>
    </dsp:sp>
    <dsp:sp modelId="{1392B99D-6C29-4457-ACA6-4AECE0A57FA5}">
      <dsp:nvSpPr>
        <dsp:cNvPr id="0" name=""/>
        <dsp:cNvSpPr/>
      </dsp:nvSpPr>
      <dsp:spPr>
        <a:xfrm>
          <a:off x="763778" y="33615"/>
          <a:ext cx="2441035" cy="24410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1535-4ACC-48BE-B505-FCDF0EA08F1E}">
      <dsp:nvSpPr>
        <dsp:cNvPr id="0" name=""/>
        <dsp:cNvSpPr/>
      </dsp:nvSpPr>
      <dsp:spPr>
        <a:xfrm>
          <a:off x="718864" y="111053"/>
          <a:ext cx="2441035" cy="24410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F587C-DB0A-4414-9BD0-963FC75D96C5}">
      <dsp:nvSpPr>
        <dsp:cNvPr id="0" name=""/>
        <dsp:cNvSpPr/>
      </dsp:nvSpPr>
      <dsp:spPr>
        <a:xfrm>
          <a:off x="673950" y="33615"/>
          <a:ext cx="2441035" cy="24410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994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25 min 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7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Textfeld 10"/>
          <p:cNvSpPr txBox="1"/>
          <p:nvPr/>
        </p:nvSpPr>
        <p:spPr>
          <a:xfrm>
            <a:off x="435266" y="6625694"/>
            <a:ext cx="2028534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20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" name="Bild 12" descr="Bild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Bild 4" descr="Bild 4"/>
          <p:cNvPicPr>
            <a:picLocks noChangeAspect="1"/>
          </p:cNvPicPr>
          <p:nvPr/>
        </p:nvPicPr>
        <p:blipFill>
          <a:blip r:embed="rId4">
            <a:extLst/>
          </a:blip>
          <a:srcRect t="3489" b="3601"/>
          <a:stretch>
            <a:fillRect/>
          </a:stretch>
        </p:blipFill>
        <p:spPr>
          <a:xfrm>
            <a:off x="472794" y="1244599"/>
            <a:ext cx="8518808" cy="53420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xfrm>
            <a:off x="1251563" y="3650762"/>
            <a:ext cx="6607517" cy="779868"/>
          </a:xfrm>
          <a:prstGeom prst="rect">
            <a:avLst/>
          </a:prstGeom>
        </p:spPr>
        <p:txBody>
          <a:bodyPr anchor="b"/>
          <a:lstStyle>
            <a:lvl1pPr defTabSz="457200">
              <a:defRPr sz="3600" b="1">
                <a:solidFill>
                  <a:srgbClr val="333333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430629"/>
            <a:ext cx="6400800" cy="58466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400"/>
              </a:spcBef>
              <a:buSzTx/>
              <a:buNone/>
              <a:defRPr sz="2000">
                <a:solidFill>
                  <a:srgbClr val="666666"/>
                </a:solidFill>
              </a:defRPr>
            </a:lvl1pPr>
            <a:lvl2pPr marL="0" indent="0" algn="ctr" defTabSz="457200">
              <a:spcBef>
                <a:spcPts val="400"/>
              </a:spcBef>
              <a:buSzTx/>
              <a:buNone/>
              <a:defRPr sz="2000">
                <a:solidFill>
                  <a:srgbClr val="666666"/>
                </a:solidFill>
              </a:defRPr>
            </a:lvl2pPr>
            <a:lvl3pPr marL="0" indent="0" algn="ctr" defTabSz="457200">
              <a:spcBef>
                <a:spcPts val="400"/>
              </a:spcBef>
              <a:buSzTx/>
              <a:buNone/>
              <a:defRPr sz="2000">
                <a:solidFill>
                  <a:srgbClr val="666666"/>
                </a:solidFill>
              </a:defRPr>
            </a:lvl3pPr>
            <a:lvl4pPr marL="0" indent="0" algn="ctr" defTabSz="457200">
              <a:spcBef>
                <a:spcPts val="400"/>
              </a:spcBef>
              <a:buSzTx/>
              <a:buNone/>
              <a:defRPr sz="2000">
                <a:solidFill>
                  <a:srgbClr val="666666"/>
                </a:solidFill>
              </a:defRPr>
            </a:lvl4pPr>
            <a:lvl5pPr marL="0" indent="0" algn="ctr" defTabSz="457200">
              <a:spcBef>
                <a:spcPts val="400"/>
              </a:spcBef>
              <a:buSzTx/>
              <a:buNone/>
              <a:defRPr sz="2000">
                <a:solidFill>
                  <a:srgbClr val="66666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6" name="Rechteck 12"/>
          <p:cNvSpPr/>
          <p:nvPr/>
        </p:nvSpPr>
        <p:spPr>
          <a:xfrm>
            <a:off x="404091" y="6650180"/>
            <a:ext cx="3371273" cy="207820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07799" y="6242858"/>
            <a:ext cx="245401" cy="226984"/>
          </a:xfrm>
          <a:prstGeom prst="rect">
            <a:avLst/>
          </a:prstGeom>
        </p:spPr>
        <p:txBody>
          <a:bodyPr anchor="ctr"/>
          <a:lstStyle>
            <a:lvl1pPr algn="r" defTabSz="457200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5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Textfeld 10"/>
          <p:cNvSpPr txBox="1"/>
          <p:nvPr/>
        </p:nvSpPr>
        <p:spPr>
          <a:xfrm>
            <a:off x="435266" y="6625694"/>
            <a:ext cx="2028534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38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0" name="Bild 12" descr="Bild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eltext"/>
          <p:cNvSpPr txBox="1">
            <a:spLocks noGrp="1"/>
          </p:cNvSpPr>
          <p:nvPr>
            <p:ph type="title"/>
          </p:nvPr>
        </p:nvSpPr>
        <p:spPr>
          <a:xfrm>
            <a:off x="422565" y="271333"/>
            <a:ext cx="5584536" cy="787560"/>
          </a:xfrm>
          <a:prstGeom prst="rect">
            <a:avLst/>
          </a:prstGeom>
        </p:spPr>
        <p:txBody>
          <a:bodyPr anchor="b"/>
          <a:lstStyle>
            <a:lvl1pPr algn="l" defTabSz="457200">
              <a:defRPr b="1">
                <a:solidFill>
                  <a:srgbClr val="333333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2" name="Textebene 1…"/>
          <p:cNvSpPr txBox="1">
            <a:spLocks noGrp="1"/>
          </p:cNvSpPr>
          <p:nvPr>
            <p:ph type="body" idx="1"/>
          </p:nvPr>
        </p:nvSpPr>
        <p:spPr>
          <a:xfrm>
            <a:off x="422565" y="1450684"/>
            <a:ext cx="8211834" cy="4903588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1pPr>
            <a:lvl2pPr marL="800100" indent="-342900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2pPr>
            <a:lvl3pPr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3pPr>
            <a:lvl4pPr marL="1714500" indent="-342900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4pPr>
            <a:lvl5pPr marL="2220684" indent="-391884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64490" y="6621713"/>
            <a:ext cx="245401" cy="226984"/>
          </a:xfrm>
          <a:prstGeom prst="rect">
            <a:avLst/>
          </a:prstGeom>
        </p:spPr>
        <p:txBody>
          <a:bodyPr anchor="ctr"/>
          <a:lstStyle>
            <a:lvl1pPr algn="r" defTabSz="457200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1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" name="Textfeld 10"/>
          <p:cNvSpPr txBox="1"/>
          <p:nvPr/>
        </p:nvSpPr>
        <p:spPr>
          <a:xfrm>
            <a:off x="435266" y="6625694"/>
            <a:ext cx="2028534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54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6" name="Bild 12" descr="Bild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xfrm>
            <a:off x="422565" y="269998"/>
            <a:ext cx="5584536" cy="787561"/>
          </a:xfrm>
          <a:prstGeom prst="rect">
            <a:avLst/>
          </a:prstGeom>
        </p:spPr>
        <p:txBody>
          <a:bodyPr anchor="b"/>
          <a:lstStyle>
            <a:lvl1pPr algn="l" defTabSz="457200">
              <a:defRPr b="1">
                <a:solidFill>
                  <a:srgbClr val="333333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1pPr>
            <a:lvl2pPr marL="800100" indent="-342900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2pPr>
            <a:lvl3pPr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3pPr>
            <a:lvl4pPr marL="1714500" indent="-342900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4pPr>
            <a:lvl5pPr marL="2220684" indent="-391884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64490" y="6621713"/>
            <a:ext cx="245401" cy="226984"/>
          </a:xfrm>
          <a:prstGeom prst="rect">
            <a:avLst/>
          </a:prstGeom>
        </p:spPr>
        <p:txBody>
          <a:bodyPr anchor="ctr"/>
          <a:lstStyle>
            <a:lvl1pPr algn="r" defTabSz="457200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7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Textfeld 10"/>
          <p:cNvSpPr txBox="1"/>
          <p:nvPr/>
        </p:nvSpPr>
        <p:spPr>
          <a:xfrm>
            <a:off x="435266" y="6625694"/>
            <a:ext cx="2028534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70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1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2" name="Bild 12" descr="Bild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iteltext"/>
          <p:cNvSpPr txBox="1">
            <a:spLocks noGrp="1"/>
          </p:cNvSpPr>
          <p:nvPr>
            <p:ph type="title"/>
          </p:nvPr>
        </p:nvSpPr>
        <p:spPr>
          <a:xfrm>
            <a:off x="422565" y="269998"/>
            <a:ext cx="5584536" cy="787561"/>
          </a:xfrm>
          <a:prstGeom prst="rect">
            <a:avLst/>
          </a:prstGeom>
        </p:spPr>
        <p:txBody>
          <a:bodyPr anchor="b"/>
          <a:lstStyle>
            <a:lvl1pPr algn="l" defTabSz="457200">
              <a:defRPr b="1">
                <a:solidFill>
                  <a:srgbClr val="333333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64490" y="6621713"/>
            <a:ext cx="245401" cy="226984"/>
          </a:xfrm>
          <a:prstGeom prst="rect">
            <a:avLst/>
          </a:prstGeom>
        </p:spPr>
        <p:txBody>
          <a:bodyPr anchor="ctr"/>
          <a:lstStyle>
            <a:lvl1pPr algn="r" defTabSz="457200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2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" name="Textfeld 10"/>
          <p:cNvSpPr txBox="1"/>
          <p:nvPr/>
        </p:nvSpPr>
        <p:spPr>
          <a:xfrm>
            <a:off x="435266" y="6625694"/>
            <a:ext cx="2028534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85" name="Rechteck 3"/>
          <p:cNvSpPr/>
          <p:nvPr/>
        </p:nvSpPr>
        <p:spPr>
          <a:xfrm>
            <a:off x="-1" y="939484"/>
            <a:ext cx="255600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6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7" name="Bild 12" descr="Bild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07799" y="6242858"/>
            <a:ext cx="245401" cy="226984"/>
          </a:xfrm>
          <a:prstGeom prst="rect">
            <a:avLst/>
          </a:prstGeom>
        </p:spPr>
        <p:txBody>
          <a:bodyPr anchor="ctr"/>
          <a:lstStyle>
            <a:lvl1pPr algn="r" defTabSz="457200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12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9"/>
          <p:cNvSpPr/>
          <p:nvPr/>
        </p:nvSpPr>
        <p:spPr>
          <a:xfrm>
            <a:off x="0" y="6612411"/>
            <a:ext cx="9144000" cy="255604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4" name="Bild 6" descr="Bild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399" y="583587"/>
            <a:ext cx="1129085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erade Verbindung 8"/>
          <p:cNvSpPr/>
          <p:nvPr/>
        </p:nvSpPr>
        <p:spPr>
          <a:xfrm>
            <a:off x="0" y="1068272"/>
            <a:ext cx="9144001" cy="1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6" name="Textfeld 10"/>
          <p:cNvSpPr txBox="1"/>
          <p:nvPr/>
        </p:nvSpPr>
        <p:spPr>
          <a:xfrm>
            <a:off x="480987" y="6625690"/>
            <a:ext cx="1937096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147" name="Rechteck 3"/>
          <p:cNvSpPr/>
          <p:nvPr/>
        </p:nvSpPr>
        <p:spPr>
          <a:xfrm>
            <a:off x="-1" y="939484"/>
            <a:ext cx="255600" cy="255604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8" name="Rechteck 11"/>
          <p:cNvSpPr/>
          <p:nvPr/>
        </p:nvSpPr>
        <p:spPr>
          <a:xfrm>
            <a:off x="-1" y="6609870"/>
            <a:ext cx="255600" cy="255604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9" name="Bild 12" descr="Bild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249" y="430942"/>
            <a:ext cx="775059" cy="64588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eltext"/>
          <p:cNvSpPr txBox="1">
            <a:spLocks noGrp="1"/>
          </p:cNvSpPr>
          <p:nvPr>
            <p:ph type="title"/>
          </p:nvPr>
        </p:nvSpPr>
        <p:spPr>
          <a:xfrm>
            <a:off x="422565" y="271333"/>
            <a:ext cx="5584536" cy="7875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457200">
              <a:defRPr b="1">
                <a:solidFill>
                  <a:srgbClr val="333333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1" name="Textebene 1…"/>
          <p:cNvSpPr txBox="1">
            <a:spLocks noGrp="1"/>
          </p:cNvSpPr>
          <p:nvPr>
            <p:ph type="body" idx="1"/>
          </p:nvPr>
        </p:nvSpPr>
        <p:spPr>
          <a:xfrm>
            <a:off x="422565" y="1450684"/>
            <a:ext cx="8211834" cy="4903588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1pPr>
            <a:lvl2pPr marL="800100" indent="-342900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2pPr>
            <a:lvl3pPr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3pPr>
            <a:lvl4pPr marL="1714500" indent="-342900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4pPr>
            <a:lvl5pPr marL="2220684" indent="-391884" defTabSz="457200">
              <a:spcBef>
                <a:spcPts val="500"/>
              </a:spcBef>
              <a:buClr>
                <a:srgbClr val="FDBB63"/>
              </a:buClr>
              <a:buChar char="▪"/>
              <a:defRPr sz="2400">
                <a:solidFill>
                  <a:srgbClr val="333333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64493" y="6621713"/>
            <a:ext cx="245400" cy="22698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457200">
              <a:defRPr sz="1000">
                <a:solidFill>
                  <a:srgbClr val="3333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Picture 3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87670" y="6559049"/>
            <a:ext cx="792164" cy="2508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traight Connector 20"/>
          <p:cNvSpPr/>
          <p:nvPr/>
        </p:nvSpPr>
        <p:spPr>
          <a:xfrm>
            <a:off x="32084" y="6593303"/>
            <a:ext cx="8775035" cy="159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" name="Picture 1" descr="Picture 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63050" cy="962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9" descr="Picture 19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49587" y="6384757"/>
            <a:ext cx="456171" cy="44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36356" y="6311427"/>
            <a:ext cx="647202" cy="52251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eltext"/>
          <p:cNvSpPr txBox="1">
            <a:spLocks noGrp="1"/>
          </p:cNvSpPr>
          <p:nvPr>
            <p:ph type="title"/>
          </p:nvPr>
        </p:nvSpPr>
        <p:spPr>
          <a:xfrm>
            <a:off x="28575" y="44450"/>
            <a:ext cx="7783515" cy="633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8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3848100" y="6562725"/>
            <a:ext cx="358411" cy="35066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</p:sldLayoutIdLst>
  <p:transition xmlns:p14="http://schemas.microsoft.com/office/powerpoint/2010/main" spd="med"/>
  <p:hf sldNum="0"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el 1"/>
          <p:cNvSpPr txBox="1">
            <a:spLocks noGrp="1"/>
          </p:cNvSpPr>
          <p:nvPr>
            <p:ph type="ctrTitle"/>
          </p:nvPr>
        </p:nvSpPr>
        <p:spPr>
          <a:xfrm>
            <a:off x="411142" y="2477421"/>
            <a:ext cx="8288357" cy="779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dirty="0" smtClean="0"/>
              <a:t>Controls </a:t>
            </a:r>
            <a:r>
              <a:rPr lang="de-DE" dirty="0" err="1" smtClean="0"/>
              <a:t>Achievments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dirty="0"/>
          </a:p>
        </p:txBody>
      </p:sp>
      <p:sp>
        <p:nvSpPr>
          <p:cNvPr id="162" name="Untertitel 2"/>
          <p:cNvSpPr txBox="1">
            <a:spLocks noGrp="1"/>
          </p:cNvSpPr>
          <p:nvPr>
            <p:ph type="subTitle" sz="quarter" idx="1"/>
          </p:nvPr>
        </p:nvSpPr>
        <p:spPr>
          <a:xfrm>
            <a:off x="571500" y="3257286"/>
            <a:ext cx="8001000" cy="1200151"/>
          </a:xfrm>
          <a:prstGeom prst="rect">
            <a:avLst/>
          </a:prstGeom>
        </p:spPr>
        <p:txBody>
          <a:bodyPr/>
          <a:lstStyle/>
          <a:p>
            <a:pPr defTabSz="374904">
              <a:spcBef>
                <a:spcPts val="300"/>
              </a:spcBef>
              <a:defRPr sz="1600"/>
            </a:pPr>
            <a:r>
              <a:t>Deceleration and Storage of heavy, highly charged ions </a:t>
            </a:r>
          </a:p>
          <a:p>
            <a:pPr defTabSz="374904">
              <a:spcBef>
                <a:spcPts val="600"/>
              </a:spcBef>
              <a:defRPr sz="2800" b="1">
                <a:solidFill>
                  <a:srgbClr val="000000"/>
                </a:solidFill>
              </a:defRPr>
            </a:pPr>
            <a:r>
              <a:t>CRYRING@ESR</a:t>
            </a:r>
          </a:p>
          <a:p>
            <a:pPr defTabSz="374904">
              <a:spcBef>
                <a:spcPts val="600"/>
              </a:spcBef>
              <a:defRPr sz="1800" b="1">
                <a:solidFill>
                  <a:srgbClr val="000000"/>
                </a:solidFill>
              </a:defRPr>
            </a:pPr>
            <a:r>
              <a:t>and HITRAP</a:t>
            </a:r>
          </a:p>
        </p:txBody>
      </p:sp>
      <p:sp>
        <p:nvSpPr>
          <p:cNvPr id="163" name="Shape 418"/>
          <p:cNvSpPr/>
          <p:nvPr/>
        </p:nvSpPr>
        <p:spPr>
          <a:xfrm>
            <a:off x="511315" y="4813860"/>
            <a:ext cx="8138250" cy="975453"/>
          </a:xfrm>
          <a:prstGeom prst="rect">
            <a:avLst/>
          </a:prstGeom>
          <a:solidFill>
            <a:srgbClr val="B0EAFD">
              <a:alpha val="3019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Z. Andelkovic, N. Bauer, A. Bräuning-Demian, R. Bär, H. Danared, C. Dimopoulou, O. Dolinskyy, W. Enders, M. Engström, S. Fedotova, B. Franzke, M. Frey, W. Geithner, O. Gorda, F. Herfurth, L. Heyl, P. Hülsmann, A. Källberg, Th. Köhler, N. Kotovskiy, C. Krantz, M. Lestinsky, S. Litvinov, J. Mohr, I. Pschorn, A. Reiter, G. Riefert, J. Roßbach, A. Simonsson, T. Sieber, J. Sjöholm, M. Steck, Th. Stöhlker, G. Vorobjev, N. Winckler, ...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The SPARC Collaboration</a:t>
            </a:r>
          </a:p>
        </p:txBody>
      </p:sp>
      <p:sp>
        <p:nvSpPr>
          <p:cNvPr id="164" name="Rectangle 35"/>
          <p:cNvSpPr txBox="1"/>
          <p:nvPr/>
        </p:nvSpPr>
        <p:spPr>
          <a:xfrm>
            <a:off x="269874" y="5869886"/>
            <a:ext cx="8605840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GSI/FAIR, Stockholm University, KVI Groningen, HI Jena, Krakow University</a:t>
            </a:r>
          </a:p>
        </p:txBody>
      </p:sp>
      <p:sp>
        <p:nvSpPr>
          <p:cNvPr id="165" name="Fußzeilenplatzhalter 3"/>
          <p:cNvSpPr txBox="1"/>
          <p:nvPr/>
        </p:nvSpPr>
        <p:spPr>
          <a:xfrm>
            <a:off x="269874" y="6616082"/>
            <a:ext cx="8874126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Workshop on </a:t>
            </a:r>
            <a:r>
              <a:rPr lang="en-US" dirty="0" smtClean="0"/>
              <a:t>“Controls </a:t>
            </a:r>
            <a:r>
              <a:rPr lang="en-US" dirty="0"/>
              <a:t>Developments for FAIR Commissioning and the Operation of the existing Accelerator </a:t>
            </a:r>
            <a:r>
              <a:rPr lang="en-US" dirty="0" smtClean="0"/>
              <a:t>Complex“ Sep/</a:t>
            </a:r>
            <a:r>
              <a:rPr dirty="0" smtClean="0"/>
              <a:t>2020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CRYRING@ESR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Basic functionality (and some more) is there!</a:t>
            </a:r>
          </a:p>
          <a:p>
            <a:r>
              <a:rPr lang="en-US" dirty="0"/>
              <a:t>C</a:t>
            </a:r>
            <a:r>
              <a:rPr lang="en-US" dirty="0" smtClean="0"/>
              <a:t>hanges will happen! - add-ons of hardware and low level software, whenever there is experiments to be prepared (step motors, interlocks, valves, etc.)</a:t>
            </a:r>
          </a:p>
          <a:p>
            <a:r>
              <a:rPr lang="en-US" dirty="0" smtClean="0"/>
              <a:t>Efficiency of setup, optimization and beam time quality requires additional efforts </a:t>
            </a:r>
          </a:p>
          <a:p>
            <a:r>
              <a:rPr lang="en-US" dirty="0" smtClean="0"/>
              <a:t>Interfaces need discussion (Experiments, Logging, Optimization, Industrial Controls), </a:t>
            </a:r>
            <a:r>
              <a:rPr lang="en-US" dirty="0" err="1" smtClean="0"/>
              <a:t>Read&amp;Write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Thank you all for the achieved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system performance and the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constructive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and pleasant work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atmosphere!</a:t>
            </a:r>
          </a:p>
          <a:p>
            <a:endParaRPr lang="en-US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587856997"/>
              </p:ext>
            </p:extLst>
          </p:nvPr>
        </p:nvGraphicFramePr>
        <p:xfrm>
          <a:off x="5159627" y="4272157"/>
          <a:ext cx="3878765" cy="25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13"/>
          <p:cNvSpPr/>
          <p:nvPr/>
        </p:nvSpPr>
        <p:spPr>
          <a:xfrm>
            <a:off x="6257998" y="5238696"/>
            <a:ext cx="1696211" cy="649183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Herfurth</a:t>
            </a:r>
          </a:p>
        </p:txBody>
      </p:sp>
      <p:sp>
        <p:nvSpPr>
          <p:cNvPr id="7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08058221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Frank Herfurth</a:t>
            </a:r>
          </a:p>
        </p:txBody>
      </p:sp>
      <p:sp>
        <p:nvSpPr>
          <p:cNvPr id="180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  <p:sp>
        <p:nvSpPr>
          <p:cNvPr id="181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228601" y="1318844"/>
            <a:ext cx="8694964" cy="18650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5180" indent="-305180" defTabSz="406908">
              <a:spcBef>
                <a:spcPts val="400"/>
              </a:spcBef>
              <a:defRPr sz="2136"/>
            </a:pPr>
            <a:r>
              <a:rPr dirty="0"/>
              <a:t>Captured, Stored and Cooled Pb</a:t>
            </a:r>
            <a:r>
              <a:rPr baseline="31999" dirty="0"/>
              <a:t>78+</a:t>
            </a:r>
            <a:r>
              <a:rPr dirty="0"/>
              <a:t> and Pb</a:t>
            </a:r>
            <a:r>
              <a:rPr baseline="31999" dirty="0"/>
              <a:t>82+</a:t>
            </a:r>
            <a:r>
              <a:rPr dirty="0"/>
              <a:t> (bare)</a:t>
            </a:r>
            <a:endParaRPr sz="1513" dirty="0">
              <a:solidFill>
                <a:srgbClr val="000000"/>
              </a:solidFill>
            </a:endParaRPr>
          </a:p>
          <a:p>
            <a:pPr marL="623077" lvl="1" indent="-216169" defTabSz="406908">
              <a:spcBef>
                <a:spcPts val="400"/>
              </a:spcBef>
              <a:defRPr sz="1513">
                <a:solidFill>
                  <a:srgbClr val="000000"/>
                </a:solidFill>
              </a:defRPr>
            </a:pPr>
            <a:r>
              <a:rPr dirty="0"/>
              <a:t>6 x 10</a:t>
            </a:r>
            <a:r>
              <a:rPr baseline="31999" dirty="0"/>
              <a:t>6</a:t>
            </a:r>
            <a:r>
              <a:rPr dirty="0"/>
              <a:t> particles extracted from ESR at 10 MeV/nucleon</a:t>
            </a:r>
          </a:p>
          <a:p>
            <a:pPr marL="623077" lvl="1" indent="-216169" defTabSz="406908">
              <a:spcBef>
                <a:spcPts val="400"/>
              </a:spcBef>
              <a:defRPr sz="1513">
                <a:solidFill>
                  <a:srgbClr val="000000"/>
                </a:solidFill>
              </a:defRPr>
            </a:pPr>
            <a:r>
              <a:rPr dirty="0"/>
              <a:t>3 x 10</a:t>
            </a:r>
            <a:r>
              <a:rPr baseline="31999" dirty="0"/>
              <a:t>5</a:t>
            </a:r>
            <a:r>
              <a:rPr dirty="0"/>
              <a:t> particles available for experiments in CRYRING@ESR after cooling</a:t>
            </a:r>
          </a:p>
          <a:p>
            <a:pPr marL="623077" lvl="1" indent="-216169" defTabSz="406908">
              <a:spcBef>
                <a:spcPts val="400"/>
              </a:spcBef>
              <a:defRPr sz="1513">
                <a:solidFill>
                  <a:srgbClr val="000000"/>
                </a:solidFill>
              </a:defRPr>
            </a:pPr>
            <a:r>
              <a:rPr dirty="0"/>
              <a:t>Ion beam deceleration to 4 MeV/nucleon has been successfully tested</a:t>
            </a:r>
          </a:p>
          <a:p>
            <a:pPr marL="305180" indent="-305180" defTabSz="406908">
              <a:spcBef>
                <a:spcPts val="400"/>
              </a:spcBef>
              <a:defRPr sz="2136"/>
            </a:pPr>
            <a:r>
              <a:rPr dirty="0"/>
              <a:t>Lifetimes measured for different energies and ions</a:t>
            </a:r>
          </a:p>
          <a:p>
            <a:pPr marL="712088" lvl="1" indent="-305180" defTabSz="406908">
              <a:spcBef>
                <a:spcPts val="400"/>
              </a:spcBef>
              <a:defRPr sz="1513"/>
            </a:pPr>
            <a:r>
              <a:rPr dirty="0"/>
              <a:t>Pb</a:t>
            </a:r>
            <a:r>
              <a:rPr baseline="31999" dirty="0"/>
              <a:t>82+</a:t>
            </a:r>
            <a:r>
              <a:rPr dirty="0"/>
              <a:t> lives between 10 and 20 seconds @10MeV/u</a:t>
            </a:r>
          </a:p>
        </p:txBody>
      </p:sp>
      <p:pic>
        <p:nvPicPr>
          <p:cNvPr id="182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480430" y="3686824"/>
            <a:ext cx="3342188" cy="2462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596" y="3650459"/>
            <a:ext cx="2891332" cy="249538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Lifetime, i.e. time for a signal drop of 8 dB"/>
          <p:cNvSpPr txBox="1"/>
          <p:nvPr/>
        </p:nvSpPr>
        <p:spPr>
          <a:xfrm>
            <a:off x="4759462" y="6210438"/>
            <a:ext cx="4322633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spcBef>
                <a:spcPts val="400"/>
              </a:spcBef>
              <a:defRPr i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Lifetime, i.e. time for a signal drop of 8 dB</a:t>
            </a:r>
          </a:p>
        </p:txBody>
      </p:sp>
      <p:sp>
        <p:nvSpPr>
          <p:cNvPr id="185" name="Horizontal beam profile over time"/>
          <p:cNvSpPr txBox="1"/>
          <p:nvPr/>
        </p:nvSpPr>
        <p:spPr>
          <a:xfrm>
            <a:off x="121297" y="6205521"/>
            <a:ext cx="3458351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spcBef>
                <a:spcPts val="400"/>
              </a:spcBef>
              <a:defRPr i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Horizontal beam profile over time</a:t>
            </a:r>
          </a:p>
        </p:txBody>
      </p:sp>
      <p:sp>
        <p:nvSpPr>
          <p:cNvPr id="186" name="Time"/>
          <p:cNvSpPr/>
          <p:nvPr/>
        </p:nvSpPr>
        <p:spPr>
          <a:xfrm rot="16200000">
            <a:off x="310179" y="4435586"/>
            <a:ext cx="1839649" cy="749659"/>
          </a:xfrm>
          <a:prstGeom prst="rightArrow">
            <a:avLst>
              <a:gd name="adj1" fmla="val 53727"/>
              <a:gd name="adj2" fmla="val 109471"/>
            </a:avLst>
          </a:prstGeom>
          <a:solidFill>
            <a:srgbClr val="FFFFFF">
              <a:alpha val="69143"/>
            </a:srgbClr>
          </a:solidFill>
          <a:ln w="25400">
            <a:solidFill>
              <a:srgbClr val="4F81BD">
                <a:alpha val="69143"/>
              </a:srgb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Time</a:t>
            </a:r>
          </a:p>
        </p:txBody>
      </p:sp>
      <p:sp>
        <p:nvSpPr>
          <p:cNvPr id="187" name="Cooling"/>
          <p:cNvSpPr/>
          <p:nvPr/>
        </p:nvSpPr>
        <p:spPr>
          <a:xfrm>
            <a:off x="3465441" y="4932495"/>
            <a:ext cx="1270001" cy="411665"/>
          </a:xfrm>
          <a:prstGeom prst="rect">
            <a:avLst/>
          </a:prstGeom>
          <a:gradFill>
            <a:gsLst>
              <a:gs pos="0">
                <a:srgbClr val="39B7D8"/>
              </a:gs>
              <a:gs pos="100000">
                <a:srgbClr val="A5E6FF"/>
              </a:gs>
            </a:gsLst>
            <a:lin ang="16200000"/>
          </a:gradFill>
          <a:ln>
            <a:solidFill>
              <a:srgbClr val="46AAC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Cooling</a:t>
            </a:r>
          </a:p>
        </p:txBody>
      </p:sp>
      <p:sp>
        <p:nvSpPr>
          <p:cNvPr id="188" name="Storage"/>
          <p:cNvSpPr/>
          <p:nvPr/>
        </p:nvSpPr>
        <p:spPr>
          <a:xfrm>
            <a:off x="3468419" y="4156571"/>
            <a:ext cx="1270001" cy="743969"/>
          </a:xfrm>
          <a:prstGeom prst="rect">
            <a:avLst/>
          </a:prstGeom>
          <a:gradFill>
            <a:gsLst>
              <a:gs pos="0">
                <a:srgbClr val="1CD536"/>
              </a:gs>
              <a:gs pos="100000">
                <a:srgbClr val="FFFFFF"/>
              </a:gs>
            </a:gsLst>
            <a:lin ang="16200000"/>
          </a:gradFill>
          <a:ln>
            <a:solidFill>
              <a:srgbClr val="37C13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Storage</a:t>
            </a:r>
          </a:p>
        </p:txBody>
      </p:sp>
      <p:sp>
        <p:nvSpPr>
          <p:cNvPr id="189" name="Rechteck"/>
          <p:cNvSpPr/>
          <p:nvPr/>
        </p:nvSpPr>
        <p:spPr>
          <a:xfrm>
            <a:off x="3185160" y="5091269"/>
            <a:ext cx="215168" cy="94117"/>
          </a:xfrm>
          <a:prstGeom prst="rect">
            <a:avLst/>
          </a:prstGeom>
          <a:gradFill>
            <a:gsLst>
              <a:gs pos="0">
                <a:srgbClr val="39B7D8"/>
              </a:gs>
              <a:gs pos="100000">
                <a:srgbClr val="A5E6FF"/>
              </a:gs>
            </a:gsLst>
            <a:lin ang="16200000"/>
          </a:gradFill>
          <a:ln>
            <a:solidFill>
              <a:srgbClr val="46AAC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Rechteck"/>
          <p:cNvSpPr/>
          <p:nvPr/>
        </p:nvSpPr>
        <p:spPr>
          <a:xfrm>
            <a:off x="2940990" y="4159841"/>
            <a:ext cx="459338" cy="920770"/>
          </a:xfrm>
          <a:prstGeom prst="rect">
            <a:avLst/>
          </a:prstGeom>
          <a:gradFill>
            <a:gsLst>
              <a:gs pos="0">
                <a:srgbClr val="1CD536">
                  <a:alpha val="63610"/>
                </a:srgbClr>
              </a:gs>
              <a:gs pos="100000">
                <a:srgbClr val="FFFFFF">
                  <a:alpha val="63877"/>
                </a:srgbClr>
              </a:gs>
            </a:gsLst>
            <a:lin ang="16200000"/>
          </a:gradFill>
          <a:ln>
            <a:solidFill>
              <a:srgbClr val="37C13B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Life time ca. 18s"/>
          <p:cNvSpPr/>
          <p:nvPr/>
        </p:nvSpPr>
        <p:spPr>
          <a:xfrm>
            <a:off x="6212079" y="4763498"/>
            <a:ext cx="2284560" cy="749659"/>
          </a:xfrm>
          <a:prstGeom prst="rightArrow">
            <a:avLst>
              <a:gd name="adj1" fmla="val 53727"/>
              <a:gd name="adj2" fmla="val 109471"/>
            </a:avLst>
          </a:prstGeom>
          <a:solidFill>
            <a:srgbClr val="FFFFFF">
              <a:alpha val="69143"/>
            </a:srgbClr>
          </a:solidFill>
          <a:ln w="25400">
            <a:solidFill>
              <a:srgbClr val="4F81BD">
                <a:alpha val="69143"/>
              </a:srgb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Life time ca. 18s</a:t>
            </a:r>
          </a:p>
        </p:txBody>
      </p:sp>
      <p:sp>
        <p:nvSpPr>
          <p:cNvPr id="192" name="Titel 1"/>
          <p:cNvSpPr txBox="1">
            <a:spLocks noGrp="1"/>
          </p:cNvSpPr>
          <p:nvPr>
            <p:ph type="title"/>
          </p:nvPr>
        </p:nvSpPr>
        <p:spPr>
          <a:xfrm>
            <a:off x="422563" y="271333"/>
            <a:ext cx="5584539" cy="787560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… arrived at ESR</a:t>
            </a:r>
          </a:p>
        </p:txBody>
      </p:sp>
      <p:sp>
        <p:nvSpPr>
          <p:cNvPr id="193" name="Rechteck 88"/>
          <p:cNvSpPr txBox="1"/>
          <p:nvPr/>
        </p:nvSpPr>
        <p:spPr>
          <a:xfrm>
            <a:off x="143753" y="148708"/>
            <a:ext cx="1498360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CRYRING</a:t>
            </a:r>
          </a:p>
        </p:txBody>
      </p:sp>
      <p:sp>
        <p:nvSpPr>
          <p:cNvPr id="3" name="Textfeld 2"/>
          <p:cNvSpPr txBox="1"/>
          <p:nvPr/>
        </p:nvSpPr>
        <p:spPr>
          <a:xfrm rot="20917591">
            <a:off x="2704214" y="3122528"/>
            <a:ext cx="3743739" cy="6463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This is also an achievement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of the Control System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Kick-Off Workshop in Nov. 2012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6" y="1272514"/>
            <a:ext cx="6878782" cy="51565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34691" y="1787237"/>
            <a:ext cx="3155668" cy="4001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+ </a:t>
            </a:r>
            <a:r>
              <a:rPr kumimoji="0" lang="de-DE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Machine</a:t>
            </a:r>
            <a:r>
              <a:rPr kumimoji="0" lang="de-DE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Expert</a:t>
            </a:r>
            <a:r>
              <a:rPr kumimoji="0" lang="de-DE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+ Operator</a:t>
            </a:r>
            <a:endParaRPr kumimoji="0" lang="de-DE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Frank Herfurth</a:t>
            </a:r>
          </a:p>
        </p:txBody>
      </p:sp>
      <p:sp>
        <p:nvSpPr>
          <p:cNvPr id="7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83996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910" y="2835749"/>
            <a:ext cx="4671370" cy="27485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727" y="1842240"/>
            <a:ext cx="2124075" cy="8001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3"/>
          <a:stretch/>
        </p:blipFill>
        <p:spPr>
          <a:xfrm>
            <a:off x="0" y="4512674"/>
            <a:ext cx="5194852" cy="21028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/>
          <a:stretch/>
        </p:blipFill>
        <p:spPr>
          <a:xfrm>
            <a:off x="0" y="3457782"/>
            <a:ext cx="3352897" cy="2190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6" y="1249796"/>
            <a:ext cx="4622691" cy="2719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3"/>
            <a:ext cx="5733070" cy="787561"/>
          </a:xfrm>
        </p:spPr>
        <p:txBody>
          <a:bodyPr>
            <a:normAutofit/>
          </a:bodyPr>
          <a:lstStyle/>
          <a:p>
            <a:r>
              <a:rPr lang="en-HK" dirty="0" smtClean="0"/>
              <a:t>Control System – </a:t>
            </a:r>
            <a:r>
              <a:rPr lang="en-HK" dirty="0" smtClean="0"/>
              <a:t>my </a:t>
            </a:r>
            <a:r>
              <a:rPr lang="en-HK" dirty="0" smtClean="0"/>
              <a:t>view</a:t>
            </a:r>
            <a:endParaRPr lang="en-HK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26992700"/>
              </p:ext>
            </p:extLst>
          </p:nvPr>
        </p:nvGraphicFramePr>
        <p:xfrm>
          <a:off x="1713837" y="1944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Herfurth</a:t>
            </a:r>
          </a:p>
        </p:txBody>
      </p:sp>
      <p:sp>
        <p:nvSpPr>
          <p:cNvPr id="6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  <p:sp>
        <p:nvSpPr>
          <p:cNvPr id="8" name="Rechteck 7"/>
          <p:cNvSpPr/>
          <p:nvPr/>
        </p:nvSpPr>
        <p:spPr>
          <a:xfrm>
            <a:off x="5294021" y="5348118"/>
            <a:ext cx="1013792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anually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12434" y="5209619"/>
            <a:ext cx="1013792" cy="646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computer assisted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00947" y="3542726"/>
            <a:ext cx="2321780" cy="90829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1844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30" y="3848906"/>
            <a:ext cx="4671370" cy="27485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1" y="2175533"/>
            <a:ext cx="2124075" cy="8001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864839" y="2071981"/>
            <a:ext cx="3413760" cy="3413760"/>
            <a:chOff x="1411427" y="264159"/>
            <a:chExt cx="3413760" cy="3413760"/>
          </a:xfrm>
        </p:grpSpPr>
        <p:sp>
          <p:nvSpPr>
            <p:cNvPr id="9" name="Kreis 8"/>
            <p:cNvSpPr/>
            <p:nvPr/>
          </p:nvSpPr>
          <p:spPr>
            <a:xfrm>
              <a:off x="1411427" y="264159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reis 4"/>
            <p:cNvSpPr txBox="1"/>
            <p:nvPr/>
          </p:nvSpPr>
          <p:spPr>
            <a:xfrm>
              <a:off x="3210560" y="987551"/>
              <a:ext cx="12192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Setup</a:t>
              </a:r>
              <a:endParaRPr lang="en-US" sz="2000" kern="1200" noProof="0" dirty="0"/>
            </a:p>
          </p:txBody>
        </p:sp>
      </p:grpSp>
      <p:sp>
        <p:nvSpPr>
          <p:cNvPr id="8" name="Gebogener Pfeil 7"/>
          <p:cNvSpPr/>
          <p:nvPr/>
        </p:nvSpPr>
        <p:spPr>
          <a:xfrm>
            <a:off x="2653792" y="1860653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lipse 10"/>
          <p:cNvSpPr/>
          <p:nvPr/>
        </p:nvSpPr>
        <p:spPr>
          <a:xfrm>
            <a:off x="3600947" y="3542726"/>
            <a:ext cx="2321780" cy="90829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22566" y="1450684"/>
            <a:ext cx="3654638" cy="4903588"/>
          </a:xfrm>
        </p:spPr>
        <p:txBody>
          <a:bodyPr/>
          <a:lstStyle/>
          <a:p>
            <a:r>
              <a:rPr lang="en-US" dirty="0" smtClean="0"/>
              <a:t>physics based</a:t>
            </a:r>
          </a:p>
          <a:p>
            <a:r>
              <a:rPr lang="en-US" dirty="0" smtClean="0"/>
              <a:t>reproducible (although storage and retrieval manual)</a:t>
            </a:r>
          </a:p>
          <a:p>
            <a:r>
              <a:rPr lang="en-US" dirty="0" smtClean="0"/>
              <a:t>access to physics model and mods of pattern etc. requires </a:t>
            </a:r>
            <a:r>
              <a:rPr lang="en-US" dirty="0" smtClean="0"/>
              <a:t>Java/Controls expert</a:t>
            </a:r>
            <a:endParaRPr lang="en-US" dirty="0"/>
          </a:p>
        </p:txBody>
      </p:sp>
      <p:sp>
        <p:nvSpPr>
          <p:cNvPr id="13" name="Plus 12"/>
          <p:cNvSpPr/>
          <p:nvPr/>
        </p:nvSpPr>
        <p:spPr>
          <a:xfrm>
            <a:off x="357309" y="1526698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364761" y="1944666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358455" y="3130766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Herfurth</a:t>
            </a:r>
          </a:p>
        </p:txBody>
      </p:sp>
      <p:sp>
        <p:nvSpPr>
          <p:cNvPr id="17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324556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99" y="1055583"/>
            <a:ext cx="4777801" cy="264023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630" y="3848906"/>
            <a:ext cx="4671370" cy="2748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- manually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000285" y="2294832"/>
            <a:ext cx="3413760" cy="3413760"/>
            <a:chOff x="1341120" y="386079"/>
            <a:chExt cx="3413760" cy="3413760"/>
          </a:xfrm>
        </p:grpSpPr>
        <p:sp>
          <p:nvSpPr>
            <p:cNvPr id="6" name="Kreis 5"/>
            <p:cNvSpPr/>
            <p:nvPr/>
          </p:nvSpPr>
          <p:spPr>
            <a:xfrm>
              <a:off x="1341120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Kreis 4"/>
            <p:cNvSpPr txBox="1"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Optimize</a:t>
              </a:r>
              <a:endParaRPr lang="en-US" sz="2000" kern="1200" noProof="0" dirty="0"/>
            </a:p>
          </p:txBody>
        </p:sp>
      </p:grpSp>
      <p:sp>
        <p:nvSpPr>
          <p:cNvPr id="5" name="Gebogener Pfeil 4"/>
          <p:cNvSpPr/>
          <p:nvPr/>
        </p:nvSpPr>
        <p:spPr>
          <a:xfrm>
            <a:off x="2788957" y="2083289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hteck 7"/>
          <p:cNvSpPr/>
          <p:nvPr/>
        </p:nvSpPr>
        <p:spPr>
          <a:xfrm>
            <a:off x="5429186" y="5306320"/>
            <a:ext cx="1013792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anually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947" y="3542726"/>
            <a:ext cx="2321780" cy="90829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422566" y="1450684"/>
            <a:ext cx="3654638" cy="4903588"/>
          </a:xfrm>
        </p:spPr>
        <p:txBody>
          <a:bodyPr/>
          <a:lstStyle/>
          <a:p>
            <a:r>
              <a:rPr lang="en-US" dirty="0" smtClean="0"/>
              <a:t>works using </a:t>
            </a:r>
            <a:r>
              <a:rPr lang="en-US" dirty="0" err="1" smtClean="0"/>
              <a:t>ParaModi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speed/response time</a:t>
            </a:r>
          </a:p>
          <a:p>
            <a:r>
              <a:rPr lang="en-US" dirty="0" smtClean="0"/>
              <a:t>comfort/efficiency</a:t>
            </a:r>
          </a:p>
          <a:p>
            <a:pPr lvl="1"/>
            <a:r>
              <a:rPr lang="en-US" dirty="0" smtClean="0"/>
              <a:t>increments</a:t>
            </a:r>
          </a:p>
          <a:p>
            <a:pPr lvl="1"/>
            <a:r>
              <a:rPr lang="en-US" dirty="0" smtClean="0"/>
              <a:t>back button</a:t>
            </a:r>
          </a:p>
          <a:p>
            <a:r>
              <a:rPr lang="en-US" dirty="0" smtClean="0"/>
              <a:t>“trim” allows for very flexible changes</a:t>
            </a:r>
          </a:p>
        </p:txBody>
      </p:sp>
      <p:sp>
        <p:nvSpPr>
          <p:cNvPr id="12" name="Plus 11"/>
          <p:cNvSpPr/>
          <p:nvPr/>
        </p:nvSpPr>
        <p:spPr>
          <a:xfrm>
            <a:off x="357309" y="1526698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357309" y="3662918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358455" y="1969335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358455" y="2395968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73" y="724422"/>
            <a:ext cx="3272424" cy="1808355"/>
          </a:xfrm>
          <a:prstGeom prst="rect">
            <a:avLst/>
          </a:prstGeom>
        </p:spPr>
      </p:pic>
      <p:sp>
        <p:nvSpPr>
          <p:cNvPr id="19" name="Plus 18"/>
          <p:cNvSpPr/>
          <p:nvPr/>
        </p:nvSpPr>
        <p:spPr>
          <a:xfrm>
            <a:off x="5169540" y="3735500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Herfurth</a:t>
            </a:r>
          </a:p>
        </p:txBody>
      </p:sp>
      <p:sp>
        <p:nvSpPr>
          <p:cNvPr id="21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56669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263" y="3158012"/>
            <a:ext cx="4344736" cy="243687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/>
          <a:stretch/>
        </p:blipFill>
        <p:spPr>
          <a:xfrm>
            <a:off x="0" y="3996873"/>
            <a:ext cx="3939584" cy="259562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3"/>
          <a:stretch/>
        </p:blipFill>
        <p:spPr>
          <a:xfrm>
            <a:off x="3949148" y="4453390"/>
            <a:ext cx="5194852" cy="21028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– computer assisted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000285" y="2294832"/>
            <a:ext cx="3413760" cy="3413760"/>
            <a:chOff x="1341120" y="386079"/>
            <a:chExt cx="3413760" cy="3413760"/>
          </a:xfrm>
        </p:grpSpPr>
        <p:sp>
          <p:nvSpPr>
            <p:cNvPr id="6" name="Kreis 5"/>
            <p:cNvSpPr/>
            <p:nvPr/>
          </p:nvSpPr>
          <p:spPr>
            <a:xfrm>
              <a:off x="1341120" y="38607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Kreis 4"/>
            <p:cNvSpPr txBox="1"/>
            <p:nvPr/>
          </p:nvSpPr>
          <p:spPr>
            <a:xfrm>
              <a:off x="2153920" y="2600960"/>
              <a:ext cx="182880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Optimize</a:t>
              </a:r>
              <a:endParaRPr lang="en-US" sz="2000" kern="1200" noProof="0" dirty="0"/>
            </a:p>
          </p:txBody>
        </p:sp>
      </p:grpSp>
      <p:sp>
        <p:nvSpPr>
          <p:cNvPr id="5" name="Gebogener Pfeil 4"/>
          <p:cNvSpPr/>
          <p:nvPr/>
        </p:nvSpPr>
        <p:spPr>
          <a:xfrm>
            <a:off x="2788957" y="2083289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/>
          <p:cNvSpPr/>
          <p:nvPr/>
        </p:nvSpPr>
        <p:spPr>
          <a:xfrm>
            <a:off x="3600947" y="3542726"/>
            <a:ext cx="2321780" cy="90829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4"/>
            <a:ext cx="4509797" cy="3763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within Control System</a:t>
            </a:r>
          </a:p>
          <a:p>
            <a:pPr lvl="1"/>
            <a:r>
              <a:rPr lang="en-US" dirty="0" smtClean="0"/>
              <a:t>Device </a:t>
            </a:r>
            <a:r>
              <a:rPr lang="en-US" dirty="0" err="1" smtClean="0"/>
              <a:t>Automator</a:t>
            </a:r>
            <a:r>
              <a:rPr lang="en-US" dirty="0"/>
              <a:t> </a:t>
            </a:r>
            <a:r>
              <a:rPr lang="en-US" sz="1400" dirty="0" smtClean="0"/>
              <a:t>(with somewhat experimental features like Genetic Algorithm</a:t>
            </a:r>
            <a:r>
              <a:rPr lang="en-US" sz="1400" dirty="0" smtClean="0"/>
              <a:t>)</a:t>
            </a:r>
          </a:p>
          <a:p>
            <a:pPr lvl="1"/>
            <a:r>
              <a:rPr lang="en-US" dirty="0" smtClean="0"/>
              <a:t>Orbit Correction (COCO)</a:t>
            </a:r>
            <a:endParaRPr lang="en-US" sz="4000" dirty="0" smtClean="0"/>
          </a:p>
          <a:p>
            <a:r>
              <a:rPr lang="en-US" dirty="0" smtClean="0"/>
              <a:t>only basic integration with beam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So far developments at GSI/FAIR machine centered and not well aligned</a:t>
            </a:r>
            <a:endParaRPr lang="en-US" dirty="0" smtClean="0"/>
          </a:p>
        </p:txBody>
      </p:sp>
      <p:sp>
        <p:nvSpPr>
          <p:cNvPr id="12" name="Plus 11"/>
          <p:cNvSpPr/>
          <p:nvPr/>
        </p:nvSpPr>
        <p:spPr>
          <a:xfrm>
            <a:off x="357309" y="1526698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358455" y="3253510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212434" y="5209619"/>
            <a:ext cx="1013792" cy="646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computer assisted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/>
          <a:stretch/>
        </p:blipFill>
        <p:spPr>
          <a:xfrm>
            <a:off x="5791103" y="1162789"/>
            <a:ext cx="3352897" cy="21907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79860" y="1416248"/>
            <a:ext cx="257538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mass scan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after ion source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94219" y="5034465"/>
            <a:ext cx="100123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tune scan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304843" y="968712"/>
            <a:ext cx="326948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W. Geithner, S. Appel, S.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Reimann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feld 20"/>
          <p:cNvSpPr txBox="1"/>
          <p:nvPr/>
        </p:nvSpPr>
        <p:spPr>
          <a:xfrm>
            <a:off x="6934303" y="3809918"/>
            <a:ext cx="104947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COCO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app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Herfurth</a:t>
            </a:r>
          </a:p>
        </p:txBody>
      </p:sp>
      <p:sp>
        <p:nvSpPr>
          <p:cNvPr id="26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  <p:sp>
        <p:nvSpPr>
          <p:cNvPr id="27" name="Minus 26"/>
          <p:cNvSpPr/>
          <p:nvPr/>
        </p:nvSpPr>
        <p:spPr>
          <a:xfrm>
            <a:off x="363802" y="4034225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0403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222" y="0"/>
            <a:ext cx="2449778" cy="210385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32" y="1187260"/>
            <a:ext cx="2774549" cy="153322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5" y="2123581"/>
            <a:ext cx="4622691" cy="2719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3"/>
            <a:ext cx="5733070" cy="787561"/>
          </a:xfrm>
        </p:spPr>
        <p:txBody>
          <a:bodyPr>
            <a:normAutofit/>
          </a:bodyPr>
          <a:lstStyle/>
          <a:p>
            <a:r>
              <a:rPr lang="en-HK" dirty="0" smtClean="0"/>
              <a:t>Supervise and </a:t>
            </a:r>
            <a:r>
              <a:rPr lang="en-HK" dirty="0" err="1" smtClean="0"/>
              <a:t>Analyze</a:t>
            </a:r>
            <a:endParaRPr lang="en-HK" dirty="0"/>
          </a:p>
        </p:txBody>
      </p:sp>
      <p:sp>
        <p:nvSpPr>
          <p:cNvPr id="5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Frank Herfurth</a:t>
            </a:r>
          </a:p>
        </p:txBody>
      </p:sp>
      <p:sp>
        <p:nvSpPr>
          <p:cNvPr id="6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2976276" y="2223658"/>
            <a:ext cx="3413760" cy="3413760"/>
            <a:chOff x="1270812" y="264159"/>
            <a:chExt cx="3413760" cy="3413760"/>
          </a:xfrm>
        </p:grpSpPr>
        <p:sp>
          <p:nvSpPr>
            <p:cNvPr id="19" name="Kreis 18"/>
            <p:cNvSpPr/>
            <p:nvPr/>
          </p:nvSpPr>
          <p:spPr>
            <a:xfrm>
              <a:off x="1270812" y="26415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Kreis 4"/>
            <p:cNvSpPr txBox="1"/>
            <p:nvPr/>
          </p:nvSpPr>
          <p:spPr>
            <a:xfrm>
              <a:off x="1666239" y="987551"/>
              <a:ext cx="12192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Supervise and Analyze</a:t>
              </a:r>
              <a:endParaRPr lang="en-US" sz="2000" kern="1200" noProof="0" dirty="0"/>
            </a:p>
          </p:txBody>
        </p:sp>
      </p:grpSp>
      <p:sp>
        <p:nvSpPr>
          <p:cNvPr id="18" name="Gebogener Pfeil 17"/>
          <p:cNvSpPr/>
          <p:nvPr/>
        </p:nvSpPr>
        <p:spPr>
          <a:xfrm>
            <a:off x="2764667" y="2012330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lipse 13"/>
          <p:cNvSpPr/>
          <p:nvPr/>
        </p:nvSpPr>
        <p:spPr>
          <a:xfrm>
            <a:off x="3600947" y="3542726"/>
            <a:ext cx="2321780" cy="90829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platzhalter 2"/>
          <p:cNvSpPr>
            <a:spLocks noGrp="1"/>
          </p:cNvSpPr>
          <p:nvPr>
            <p:ph type="body" idx="1"/>
          </p:nvPr>
        </p:nvSpPr>
        <p:spPr>
          <a:xfrm>
            <a:off x="5386508" y="1450683"/>
            <a:ext cx="3654638" cy="3535737"/>
          </a:xfrm>
          <a:solidFill>
            <a:srgbClr val="FFFFFF">
              <a:alpha val="78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local stack </a:t>
            </a:r>
            <a:r>
              <a:rPr lang="en-US" sz="2000" dirty="0" smtClean="0"/>
              <a:t>(“GRAFANA”)</a:t>
            </a:r>
            <a:endParaRPr lang="en-US" dirty="0" smtClean="0"/>
          </a:p>
          <a:p>
            <a:r>
              <a:rPr lang="en-US" dirty="0" smtClean="0"/>
              <a:t>LASSIE monitor</a:t>
            </a:r>
          </a:p>
          <a:p>
            <a:r>
              <a:rPr lang="en-US" dirty="0" smtClean="0"/>
              <a:t>Archiving</a:t>
            </a:r>
          </a:p>
          <a:p>
            <a:r>
              <a:rPr lang="en-US" dirty="0" smtClean="0"/>
              <a:t>Digitization, i.e. </a:t>
            </a:r>
            <a:r>
              <a:rPr lang="en-US" dirty="0" err="1" smtClean="0"/>
              <a:t>Soll-Ist</a:t>
            </a:r>
            <a:r>
              <a:rPr lang="en-US" dirty="0" smtClean="0"/>
              <a:t> comparison</a:t>
            </a:r>
            <a:endParaRPr lang="en-US" dirty="0" smtClean="0"/>
          </a:p>
          <a:p>
            <a:r>
              <a:rPr lang="en-US" dirty="0" smtClean="0"/>
              <a:t>complicated access to vacuum controls </a:t>
            </a:r>
            <a:r>
              <a:rPr lang="mr-IN" dirty="0" smtClean="0"/>
              <a:t>–</a:t>
            </a:r>
            <a:r>
              <a:rPr lang="en-US" dirty="0" smtClean="0"/>
              <a:t> No computer interface!</a:t>
            </a:r>
            <a:endParaRPr lang="en-US" dirty="0" smtClean="0"/>
          </a:p>
        </p:txBody>
      </p:sp>
      <p:sp>
        <p:nvSpPr>
          <p:cNvPr id="22" name="Plus 21"/>
          <p:cNvSpPr/>
          <p:nvPr/>
        </p:nvSpPr>
        <p:spPr>
          <a:xfrm>
            <a:off x="5321251" y="1526698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Minus 23"/>
          <p:cNvSpPr/>
          <p:nvPr/>
        </p:nvSpPr>
        <p:spPr>
          <a:xfrm>
            <a:off x="5322397" y="2415735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xtplatzhalter 2"/>
          <p:cNvSpPr txBox="1">
            <a:spLocks/>
          </p:cNvSpPr>
          <p:nvPr/>
        </p:nvSpPr>
        <p:spPr>
          <a:xfrm>
            <a:off x="422565" y="5312914"/>
            <a:ext cx="8211834" cy="113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625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00100" marR="0" indent="-3429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0684" marR="0" indent="-391884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B63"/>
              </a:buClr>
              <a:buSzPct val="100000"/>
              <a:buFontTx/>
              <a:buChar char="▪"/>
              <a:tabLst/>
              <a:defRPr sz="2400" b="0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CA" dirty="0" smtClean="0"/>
              <a:t>„Real Time“, i.e. &lt; 1 second, access to archived data via a user friendly API (not Java)</a:t>
            </a:r>
          </a:p>
          <a:p>
            <a:pPr hangingPunct="1"/>
            <a:r>
              <a:rPr lang="en-CA" dirty="0" smtClean="0"/>
              <a:t>fast write access to archiving for „external“ data, as for instance vacuum, cryogenics, “exotic” devices = multi-meters</a:t>
            </a:r>
          </a:p>
          <a:p>
            <a:pPr hangingPunct="1"/>
            <a:r>
              <a:rPr lang="en-CA" dirty="0" smtClean="0"/>
              <a:t>access to control system parameters (read &amp; write) from other environments (</a:t>
            </a:r>
            <a:r>
              <a:rPr lang="en-CA" dirty="0" err="1" smtClean="0"/>
              <a:t>LabView</a:t>
            </a:r>
            <a:r>
              <a:rPr lang="en-CA" dirty="0" smtClean="0"/>
              <a:t>, Python)</a:t>
            </a:r>
          </a:p>
          <a:p>
            <a:pPr hangingPunct="1"/>
            <a:endParaRPr lang="en-CA" dirty="0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256964" y="4842811"/>
            <a:ext cx="8167035" cy="43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33333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1800" smtClean="0"/>
              <a:t>Requirements for improved Monitoring and Optimization</a:t>
            </a:r>
            <a:endParaRPr lang="en-US" sz="1800" dirty="0"/>
          </a:p>
        </p:txBody>
      </p:sp>
      <p:sp>
        <p:nvSpPr>
          <p:cNvPr id="28" name="Minus 27"/>
          <p:cNvSpPr/>
          <p:nvPr/>
        </p:nvSpPr>
        <p:spPr>
          <a:xfrm>
            <a:off x="5321251" y="2837605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lus 28"/>
          <p:cNvSpPr/>
          <p:nvPr/>
        </p:nvSpPr>
        <p:spPr>
          <a:xfrm>
            <a:off x="5316117" y="1946419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" y="1210572"/>
            <a:ext cx="2247619" cy="3374508"/>
          </a:xfrm>
          <a:prstGeom prst="rect">
            <a:avLst/>
          </a:prstGeom>
        </p:spPr>
      </p:pic>
      <p:sp>
        <p:nvSpPr>
          <p:cNvPr id="23" name="Minus 22"/>
          <p:cNvSpPr/>
          <p:nvPr/>
        </p:nvSpPr>
        <p:spPr>
          <a:xfrm>
            <a:off x="5326598" y="3631688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662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62" y="4640455"/>
            <a:ext cx="5227983" cy="28890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 + Controls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units central to machine operation work</a:t>
            </a:r>
          </a:p>
          <a:p>
            <a:r>
              <a:rPr lang="en-US" dirty="0" smtClean="0"/>
              <a:t>somewhat decoupled, but improving (ion source </a:t>
            </a:r>
            <a:r>
              <a:rPr lang="en-US" dirty="0" smtClean="0"/>
              <a:t>app, </a:t>
            </a:r>
            <a:r>
              <a:rPr lang="en-US" dirty="0" err="1" smtClean="0"/>
              <a:t>COCOapp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no permanent storage of data</a:t>
            </a:r>
          </a:p>
          <a:p>
            <a:r>
              <a:rPr lang="en-US" dirty="0" smtClean="0"/>
              <a:t>large flexibility (side by side of apps, VNC, </a:t>
            </a:r>
            <a:r>
              <a:rPr lang="en-US" dirty="0" smtClean="0"/>
              <a:t>old, new …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Bild" descr="Bild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480430" y="3686824"/>
            <a:ext cx="3342188" cy="2462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596" y="3650459"/>
            <a:ext cx="2891332" cy="24953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llipse 3"/>
          <p:cNvSpPr/>
          <p:nvPr/>
        </p:nvSpPr>
        <p:spPr>
          <a:xfrm>
            <a:off x="3600947" y="3542726"/>
            <a:ext cx="2321780" cy="90829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softEdge rad="1778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Beam Instrumentation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357309" y="1526698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358455" y="1969335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58455" y="2750737"/>
            <a:ext cx="332809" cy="29750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57309" y="3183294"/>
            <a:ext cx="333955" cy="333955"/>
          </a:xfrm>
          <a:prstGeom prst="mathPlus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Fußzeilenplatzhalter 4"/>
          <p:cNvSpPr txBox="1"/>
          <p:nvPr/>
        </p:nvSpPr>
        <p:spPr>
          <a:xfrm>
            <a:off x="4364018" y="6617065"/>
            <a:ext cx="473426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Herfurth</a:t>
            </a:r>
          </a:p>
        </p:txBody>
      </p:sp>
      <p:sp>
        <p:nvSpPr>
          <p:cNvPr id="13" name="Datumsplatzhalter 5"/>
          <p:cNvSpPr txBox="1"/>
          <p:nvPr/>
        </p:nvSpPr>
        <p:spPr>
          <a:xfrm>
            <a:off x="6586683" y="6612097"/>
            <a:ext cx="131643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Sep</a:t>
            </a:r>
            <a:r>
              <a:rPr dirty="0" smtClean="0"/>
              <a:t>-</a:t>
            </a:r>
            <a:r>
              <a:rPr lang="de-DE" dirty="0" smtClean="0"/>
              <a:t>17</a:t>
            </a:r>
            <a:r>
              <a:rPr dirty="0" smtClean="0"/>
              <a:t>, </a:t>
            </a:r>
            <a:r>
              <a:rPr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10538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air-gsi-folienmaster_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ir-gsi-folienmaster_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ir-gsi-folienmaster_2017">
  <a:themeElements>
    <a:clrScheme name="fair-gsi-folienmaster_201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7C6C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air-gsi-folienmaster_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ir-gsi-folienmaster_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776</Words>
  <Application>Microsoft Macintosh PowerPoint</Application>
  <PresentationFormat>On-screen Show (4:3)</PresentationFormat>
  <Paragraphs>110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fair-gsi-folienmaster_2017</vt:lpstr>
      <vt:lpstr>Controls Achievments and Requirements</vt:lpstr>
      <vt:lpstr>… arrived at ESR</vt:lpstr>
      <vt:lpstr>Kick-Off Workshop in Nov. 2012</vt:lpstr>
      <vt:lpstr>Control System – my view</vt:lpstr>
      <vt:lpstr>Setup</vt:lpstr>
      <vt:lpstr>Optimize - manually</vt:lpstr>
      <vt:lpstr>Optimize – computer assisted</vt:lpstr>
      <vt:lpstr>Supervise and Analyze</vt:lpstr>
      <vt:lpstr>Beam Instrumentation + Controls</vt:lpstr>
      <vt:lpstr>Summary CRYRING@ESR Controls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and Challenges</dc:title>
  <dc:creator>Herfurth, Frank Dr.</dc:creator>
  <cp:lastModifiedBy>Frank Herfurth</cp:lastModifiedBy>
  <cp:revision>41</cp:revision>
  <dcterms:modified xsi:type="dcterms:W3CDTF">2020-09-17T09:54:44Z</dcterms:modified>
</cp:coreProperties>
</file>