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566" r:id="rId2"/>
    <p:sldId id="525" r:id="rId3"/>
    <p:sldId id="536" r:id="rId4"/>
    <p:sldId id="578" r:id="rId5"/>
    <p:sldId id="581" r:id="rId6"/>
    <p:sldId id="583" r:id="rId7"/>
    <p:sldId id="589" r:id="rId8"/>
    <p:sldId id="587" r:id="rId9"/>
    <p:sldId id="584" r:id="rId10"/>
    <p:sldId id="586" r:id="rId11"/>
    <p:sldId id="520" r:id="rId12"/>
    <p:sldId id="524" r:id="rId13"/>
    <p:sldId id="585" r:id="rId14"/>
    <p:sldId id="582" r:id="rId15"/>
    <p:sldId id="577" r:id="rId16"/>
    <p:sldId id="588" r:id="rId17"/>
    <p:sldId id="530" r:id="rId18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690A90-B23C-4157-A55A-53281D473C7B}">
          <p14:sldIdLst>
            <p14:sldId id="566"/>
            <p14:sldId id="525"/>
            <p14:sldId id="536"/>
            <p14:sldId id="578"/>
            <p14:sldId id="581"/>
            <p14:sldId id="583"/>
            <p14:sldId id="589"/>
            <p14:sldId id="587"/>
            <p14:sldId id="584"/>
            <p14:sldId id="586"/>
            <p14:sldId id="520"/>
            <p14:sldId id="524"/>
            <p14:sldId id="585"/>
            <p14:sldId id="582"/>
            <p14:sldId id="577"/>
            <p14:sldId id="588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 Wenninger" initials="JW" lastIdx="2" clrIdx="0">
    <p:extLst>
      <p:ext uri="{19B8F6BF-5375-455C-9EA6-DF929625EA0E}">
        <p15:presenceInfo xmlns:p15="http://schemas.microsoft.com/office/powerpoint/2012/main" userId="S-1-5-21-1526224874-1540688658-1361462980-20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669900"/>
    <a:srgbClr val="800080"/>
    <a:srgbClr val="0000FF"/>
    <a:srgbClr val="CC3300"/>
    <a:srgbClr val="CCFF99"/>
    <a:srgbClr val="0066FF"/>
    <a:srgbClr val="66FFFF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8" autoAdjust="0"/>
    <p:restoredTop sz="91379" autoAdjust="0"/>
  </p:normalViewPr>
  <p:slideViewPr>
    <p:cSldViewPr>
      <p:cViewPr varScale="1">
        <p:scale>
          <a:sx n="84" d="100"/>
          <a:sy n="84" d="100"/>
        </p:scale>
        <p:origin x="504" y="84"/>
      </p:cViewPr>
      <p:guideLst>
        <p:guide orient="horz" pos="187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wozniak:Documents:CERN:CALS:C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wozniak:Documents:CERN:CALS:C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Data logging [GB/day]</a:t>
            </a:r>
            <a:endParaRPr lang="en-US" sz="1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Size in GB</c:v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dPt>
            <c:idx val="1118"/>
            <c:bubble3D val="0"/>
            <c:spPr>
              <a:ln w="38100">
                <a:solidFill>
                  <a:srgbClr val="0000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AC1-4DE5-9C17-145437D4FBC5}"/>
              </c:ext>
            </c:extLst>
          </c:dPt>
          <c:cat>
            <c:numRef>
              <c:f>Sheet2!$A$1:$A$2999</c:f>
              <c:numCache>
                <c:formatCode>General</c:formatCode>
                <c:ptCount val="2999"/>
                <c:pt idx="0">
                  <c:v>2008</c:v>
                </c:pt>
                <c:pt idx="1">
                  <c:v>2008</c:v>
                </c:pt>
                <c:pt idx="2">
                  <c:v>2008</c:v>
                </c:pt>
                <c:pt idx="3">
                  <c:v>2008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2008</c:v>
                </c:pt>
                <c:pt idx="9">
                  <c:v>2008</c:v>
                </c:pt>
                <c:pt idx="10">
                  <c:v>2008</c:v>
                </c:pt>
                <c:pt idx="11">
                  <c:v>2008</c:v>
                </c:pt>
                <c:pt idx="12">
                  <c:v>2008</c:v>
                </c:pt>
                <c:pt idx="13">
                  <c:v>2008</c:v>
                </c:pt>
                <c:pt idx="14">
                  <c:v>2008</c:v>
                </c:pt>
                <c:pt idx="15">
                  <c:v>2008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2008</c:v>
                </c:pt>
                <c:pt idx="21">
                  <c:v>2008</c:v>
                </c:pt>
                <c:pt idx="22">
                  <c:v>2008</c:v>
                </c:pt>
                <c:pt idx="23">
                  <c:v>2008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2008</c:v>
                </c:pt>
                <c:pt idx="37">
                  <c:v>2008</c:v>
                </c:pt>
                <c:pt idx="38">
                  <c:v>2008</c:v>
                </c:pt>
                <c:pt idx="39">
                  <c:v>2008</c:v>
                </c:pt>
                <c:pt idx="40">
                  <c:v>2008</c:v>
                </c:pt>
                <c:pt idx="41">
                  <c:v>2008</c:v>
                </c:pt>
                <c:pt idx="42">
                  <c:v>2008</c:v>
                </c:pt>
                <c:pt idx="43">
                  <c:v>2008</c:v>
                </c:pt>
                <c:pt idx="44">
                  <c:v>2008</c:v>
                </c:pt>
                <c:pt idx="45">
                  <c:v>2008</c:v>
                </c:pt>
                <c:pt idx="46">
                  <c:v>2008</c:v>
                </c:pt>
                <c:pt idx="47">
                  <c:v>2008</c:v>
                </c:pt>
                <c:pt idx="48">
                  <c:v>2008</c:v>
                </c:pt>
                <c:pt idx="49">
                  <c:v>2008</c:v>
                </c:pt>
                <c:pt idx="50">
                  <c:v>2008</c:v>
                </c:pt>
                <c:pt idx="51">
                  <c:v>2008</c:v>
                </c:pt>
                <c:pt idx="52">
                  <c:v>2008</c:v>
                </c:pt>
                <c:pt idx="53">
                  <c:v>2008</c:v>
                </c:pt>
                <c:pt idx="54">
                  <c:v>2008</c:v>
                </c:pt>
                <c:pt idx="55">
                  <c:v>2008</c:v>
                </c:pt>
                <c:pt idx="56">
                  <c:v>2008</c:v>
                </c:pt>
                <c:pt idx="57">
                  <c:v>2008</c:v>
                </c:pt>
                <c:pt idx="58">
                  <c:v>2008</c:v>
                </c:pt>
                <c:pt idx="59">
                  <c:v>2008</c:v>
                </c:pt>
                <c:pt idx="60">
                  <c:v>2008</c:v>
                </c:pt>
                <c:pt idx="61">
                  <c:v>2008</c:v>
                </c:pt>
                <c:pt idx="62">
                  <c:v>2008</c:v>
                </c:pt>
                <c:pt idx="63">
                  <c:v>2008</c:v>
                </c:pt>
                <c:pt idx="64">
                  <c:v>2008</c:v>
                </c:pt>
                <c:pt idx="65">
                  <c:v>2008</c:v>
                </c:pt>
                <c:pt idx="66">
                  <c:v>2008</c:v>
                </c:pt>
                <c:pt idx="67">
                  <c:v>2008</c:v>
                </c:pt>
                <c:pt idx="68">
                  <c:v>2008</c:v>
                </c:pt>
                <c:pt idx="69">
                  <c:v>2008</c:v>
                </c:pt>
                <c:pt idx="70">
                  <c:v>2008</c:v>
                </c:pt>
                <c:pt idx="71">
                  <c:v>2008</c:v>
                </c:pt>
                <c:pt idx="72">
                  <c:v>2008</c:v>
                </c:pt>
                <c:pt idx="73">
                  <c:v>2008</c:v>
                </c:pt>
                <c:pt idx="74">
                  <c:v>2008</c:v>
                </c:pt>
                <c:pt idx="75">
                  <c:v>2008</c:v>
                </c:pt>
                <c:pt idx="76">
                  <c:v>2008</c:v>
                </c:pt>
                <c:pt idx="77">
                  <c:v>2008</c:v>
                </c:pt>
                <c:pt idx="78">
                  <c:v>2008</c:v>
                </c:pt>
                <c:pt idx="79">
                  <c:v>2008</c:v>
                </c:pt>
                <c:pt idx="80">
                  <c:v>2008</c:v>
                </c:pt>
                <c:pt idx="81">
                  <c:v>2008</c:v>
                </c:pt>
                <c:pt idx="82">
                  <c:v>2008</c:v>
                </c:pt>
                <c:pt idx="83">
                  <c:v>2008</c:v>
                </c:pt>
                <c:pt idx="84">
                  <c:v>2008</c:v>
                </c:pt>
                <c:pt idx="85">
                  <c:v>2008</c:v>
                </c:pt>
                <c:pt idx="86">
                  <c:v>2008</c:v>
                </c:pt>
                <c:pt idx="87">
                  <c:v>2008</c:v>
                </c:pt>
                <c:pt idx="88">
                  <c:v>2008</c:v>
                </c:pt>
                <c:pt idx="89">
                  <c:v>2008</c:v>
                </c:pt>
                <c:pt idx="90">
                  <c:v>2008</c:v>
                </c:pt>
                <c:pt idx="91">
                  <c:v>2008</c:v>
                </c:pt>
                <c:pt idx="92">
                  <c:v>2008</c:v>
                </c:pt>
                <c:pt idx="93">
                  <c:v>2008</c:v>
                </c:pt>
                <c:pt idx="94">
                  <c:v>2008</c:v>
                </c:pt>
                <c:pt idx="95">
                  <c:v>2008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2008</c:v>
                </c:pt>
                <c:pt idx="109">
                  <c:v>2008</c:v>
                </c:pt>
                <c:pt idx="110">
                  <c:v>2008</c:v>
                </c:pt>
                <c:pt idx="111">
                  <c:v>2008</c:v>
                </c:pt>
                <c:pt idx="112">
                  <c:v>2008</c:v>
                </c:pt>
                <c:pt idx="113">
                  <c:v>2008</c:v>
                </c:pt>
                <c:pt idx="114">
                  <c:v>2008</c:v>
                </c:pt>
                <c:pt idx="115">
                  <c:v>2008</c:v>
                </c:pt>
                <c:pt idx="116">
                  <c:v>2008</c:v>
                </c:pt>
                <c:pt idx="117">
                  <c:v>2008</c:v>
                </c:pt>
                <c:pt idx="118">
                  <c:v>2008</c:v>
                </c:pt>
                <c:pt idx="119">
                  <c:v>2008</c:v>
                </c:pt>
                <c:pt idx="120">
                  <c:v>2008</c:v>
                </c:pt>
                <c:pt idx="121">
                  <c:v>2008</c:v>
                </c:pt>
                <c:pt idx="122">
                  <c:v>2008</c:v>
                </c:pt>
                <c:pt idx="123">
                  <c:v>2008</c:v>
                </c:pt>
                <c:pt idx="124">
                  <c:v>2008</c:v>
                </c:pt>
                <c:pt idx="125">
                  <c:v>2008</c:v>
                </c:pt>
                <c:pt idx="126">
                  <c:v>2008</c:v>
                </c:pt>
                <c:pt idx="127">
                  <c:v>2008</c:v>
                </c:pt>
                <c:pt idx="128">
                  <c:v>2008</c:v>
                </c:pt>
                <c:pt idx="129">
                  <c:v>2008</c:v>
                </c:pt>
                <c:pt idx="130">
                  <c:v>2008</c:v>
                </c:pt>
                <c:pt idx="131">
                  <c:v>2008</c:v>
                </c:pt>
                <c:pt idx="132">
                  <c:v>2008</c:v>
                </c:pt>
                <c:pt idx="133">
                  <c:v>2008</c:v>
                </c:pt>
                <c:pt idx="134">
                  <c:v>2008</c:v>
                </c:pt>
                <c:pt idx="135">
                  <c:v>2008</c:v>
                </c:pt>
                <c:pt idx="136">
                  <c:v>2008</c:v>
                </c:pt>
                <c:pt idx="137">
                  <c:v>2008</c:v>
                </c:pt>
                <c:pt idx="138">
                  <c:v>2008</c:v>
                </c:pt>
                <c:pt idx="139">
                  <c:v>2008</c:v>
                </c:pt>
                <c:pt idx="140">
                  <c:v>2008</c:v>
                </c:pt>
                <c:pt idx="141">
                  <c:v>2008</c:v>
                </c:pt>
                <c:pt idx="142">
                  <c:v>2008</c:v>
                </c:pt>
                <c:pt idx="143">
                  <c:v>2008</c:v>
                </c:pt>
                <c:pt idx="144">
                  <c:v>2008</c:v>
                </c:pt>
                <c:pt idx="145">
                  <c:v>2008</c:v>
                </c:pt>
                <c:pt idx="146">
                  <c:v>2008</c:v>
                </c:pt>
                <c:pt idx="147">
                  <c:v>2008</c:v>
                </c:pt>
                <c:pt idx="148">
                  <c:v>2008</c:v>
                </c:pt>
                <c:pt idx="149">
                  <c:v>2008</c:v>
                </c:pt>
                <c:pt idx="150">
                  <c:v>2008</c:v>
                </c:pt>
                <c:pt idx="151">
                  <c:v>2008</c:v>
                </c:pt>
                <c:pt idx="152">
                  <c:v>2008</c:v>
                </c:pt>
                <c:pt idx="153">
                  <c:v>2008</c:v>
                </c:pt>
                <c:pt idx="154">
                  <c:v>2008</c:v>
                </c:pt>
                <c:pt idx="155">
                  <c:v>2008</c:v>
                </c:pt>
                <c:pt idx="156">
                  <c:v>2008</c:v>
                </c:pt>
                <c:pt idx="157">
                  <c:v>2008</c:v>
                </c:pt>
                <c:pt idx="158">
                  <c:v>2008</c:v>
                </c:pt>
                <c:pt idx="159">
                  <c:v>2008</c:v>
                </c:pt>
                <c:pt idx="160">
                  <c:v>2008</c:v>
                </c:pt>
                <c:pt idx="161">
                  <c:v>2008</c:v>
                </c:pt>
                <c:pt idx="162">
                  <c:v>2008</c:v>
                </c:pt>
                <c:pt idx="163">
                  <c:v>2008</c:v>
                </c:pt>
                <c:pt idx="164">
                  <c:v>2008</c:v>
                </c:pt>
                <c:pt idx="165">
                  <c:v>2008</c:v>
                </c:pt>
                <c:pt idx="166">
                  <c:v>2008</c:v>
                </c:pt>
                <c:pt idx="167">
                  <c:v>2008</c:v>
                </c:pt>
                <c:pt idx="168">
                  <c:v>2008</c:v>
                </c:pt>
                <c:pt idx="169">
                  <c:v>2008</c:v>
                </c:pt>
                <c:pt idx="170">
                  <c:v>2008</c:v>
                </c:pt>
                <c:pt idx="171">
                  <c:v>2008</c:v>
                </c:pt>
                <c:pt idx="172">
                  <c:v>2008</c:v>
                </c:pt>
                <c:pt idx="173">
                  <c:v>2008</c:v>
                </c:pt>
                <c:pt idx="174">
                  <c:v>2008</c:v>
                </c:pt>
                <c:pt idx="175">
                  <c:v>2008</c:v>
                </c:pt>
                <c:pt idx="176">
                  <c:v>2008</c:v>
                </c:pt>
                <c:pt idx="177">
                  <c:v>2008</c:v>
                </c:pt>
                <c:pt idx="178">
                  <c:v>2008</c:v>
                </c:pt>
                <c:pt idx="179">
                  <c:v>2008</c:v>
                </c:pt>
                <c:pt idx="180">
                  <c:v>2008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2008</c:v>
                </c:pt>
                <c:pt idx="186">
                  <c:v>2008</c:v>
                </c:pt>
                <c:pt idx="187">
                  <c:v>2008</c:v>
                </c:pt>
                <c:pt idx="188">
                  <c:v>2008</c:v>
                </c:pt>
                <c:pt idx="189">
                  <c:v>2008</c:v>
                </c:pt>
                <c:pt idx="190">
                  <c:v>2008</c:v>
                </c:pt>
                <c:pt idx="191">
                  <c:v>2008</c:v>
                </c:pt>
                <c:pt idx="192">
                  <c:v>2008</c:v>
                </c:pt>
                <c:pt idx="193">
                  <c:v>2008</c:v>
                </c:pt>
                <c:pt idx="194">
                  <c:v>2008</c:v>
                </c:pt>
                <c:pt idx="195">
                  <c:v>2008</c:v>
                </c:pt>
                <c:pt idx="196">
                  <c:v>2008</c:v>
                </c:pt>
                <c:pt idx="197">
                  <c:v>2008</c:v>
                </c:pt>
                <c:pt idx="198">
                  <c:v>2008</c:v>
                </c:pt>
                <c:pt idx="199">
                  <c:v>2008</c:v>
                </c:pt>
                <c:pt idx="200">
                  <c:v>2008</c:v>
                </c:pt>
                <c:pt idx="201">
                  <c:v>2008</c:v>
                </c:pt>
                <c:pt idx="202">
                  <c:v>2008</c:v>
                </c:pt>
                <c:pt idx="203">
                  <c:v>2008</c:v>
                </c:pt>
                <c:pt idx="204">
                  <c:v>2008</c:v>
                </c:pt>
                <c:pt idx="205">
                  <c:v>2008</c:v>
                </c:pt>
                <c:pt idx="206">
                  <c:v>2008</c:v>
                </c:pt>
                <c:pt idx="207">
                  <c:v>2008</c:v>
                </c:pt>
                <c:pt idx="208">
                  <c:v>2008</c:v>
                </c:pt>
                <c:pt idx="209">
                  <c:v>2008</c:v>
                </c:pt>
                <c:pt idx="210">
                  <c:v>2008</c:v>
                </c:pt>
                <c:pt idx="211">
                  <c:v>2008</c:v>
                </c:pt>
                <c:pt idx="212">
                  <c:v>2008</c:v>
                </c:pt>
                <c:pt idx="213">
                  <c:v>2008</c:v>
                </c:pt>
                <c:pt idx="214">
                  <c:v>2008</c:v>
                </c:pt>
                <c:pt idx="215">
                  <c:v>2008</c:v>
                </c:pt>
                <c:pt idx="216">
                  <c:v>2008</c:v>
                </c:pt>
                <c:pt idx="217">
                  <c:v>2008</c:v>
                </c:pt>
                <c:pt idx="218">
                  <c:v>2008</c:v>
                </c:pt>
                <c:pt idx="219">
                  <c:v>2008</c:v>
                </c:pt>
                <c:pt idx="220">
                  <c:v>2008</c:v>
                </c:pt>
                <c:pt idx="221">
                  <c:v>2008</c:v>
                </c:pt>
                <c:pt idx="222">
                  <c:v>2008</c:v>
                </c:pt>
                <c:pt idx="223">
                  <c:v>2008</c:v>
                </c:pt>
                <c:pt idx="224">
                  <c:v>2008</c:v>
                </c:pt>
                <c:pt idx="225">
                  <c:v>2008</c:v>
                </c:pt>
                <c:pt idx="226">
                  <c:v>2008</c:v>
                </c:pt>
                <c:pt idx="227">
                  <c:v>2008</c:v>
                </c:pt>
                <c:pt idx="228">
                  <c:v>2008</c:v>
                </c:pt>
                <c:pt idx="229">
                  <c:v>2008</c:v>
                </c:pt>
                <c:pt idx="230">
                  <c:v>2008</c:v>
                </c:pt>
                <c:pt idx="231">
                  <c:v>2008</c:v>
                </c:pt>
                <c:pt idx="232">
                  <c:v>2008</c:v>
                </c:pt>
                <c:pt idx="233">
                  <c:v>2008</c:v>
                </c:pt>
                <c:pt idx="234">
                  <c:v>2008</c:v>
                </c:pt>
                <c:pt idx="235">
                  <c:v>2008</c:v>
                </c:pt>
                <c:pt idx="236">
                  <c:v>2008</c:v>
                </c:pt>
                <c:pt idx="237">
                  <c:v>2008</c:v>
                </c:pt>
                <c:pt idx="238">
                  <c:v>2008</c:v>
                </c:pt>
                <c:pt idx="239">
                  <c:v>2008</c:v>
                </c:pt>
                <c:pt idx="240">
                  <c:v>2008</c:v>
                </c:pt>
                <c:pt idx="241">
                  <c:v>2008</c:v>
                </c:pt>
                <c:pt idx="242">
                  <c:v>2008</c:v>
                </c:pt>
                <c:pt idx="243">
                  <c:v>2008</c:v>
                </c:pt>
                <c:pt idx="244">
                  <c:v>2008</c:v>
                </c:pt>
                <c:pt idx="245">
                  <c:v>2008</c:v>
                </c:pt>
                <c:pt idx="246">
                  <c:v>2008</c:v>
                </c:pt>
                <c:pt idx="247">
                  <c:v>2008</c:v>
                </c:pt>
                <c:pt idx="248">
                  <c:v>2008</c:v>
                </c:pt>
                <c:pt idx="249">
                  <c:v>2008</c:v>
                </c:pt>
                <c:pt idx="250">
                  <c:v>2008</c:v>
                </c:pt>
                <c:pt idx="251">
                  <c:v>2008</c:v>
                </c:pt>
                <c:pt idx="252">
                  <c:v>2008</c:v>
                </c:pt>
                <c:pt idx="253">
                  <c:v>2008</c:v>
                </c:pt>
                <c:pt idx="254">
                  <c:v>2008</c:v>
                </c:pt>
                <c:pt idx="255">
                  <c:v>2008</c:v>
                </c:pt>
                <c:pt idx="256">
                  <c:v>2008</c:v>
                </c:pt>
                <c:pt idx="257">
                  <c:v>2008</c:v>
                </c:pt>
                <c:pt idx="258">
                  <c:v>2008</c:v>
                </c:pt>
                <c:pt idx="259">
                  <c:v>2008</c:v>
                </c:pt>
                <c:pt idx="260">
                  <c:v>2008</c:v>
                </c:pt>
                <c:pt idx="261">
                  <c:v>2008</c:v>
                </c:pt>
                <c:pt idx="262">
                  <c:v>2008</c:v>
                </c:pt>
                <c:pt idx="263">
                  <c:v>2008</c:v>
                </c:pt>
                <c:pt idx="264">
                  <c:v>2008</c:v>
                </c:pt>
                <c:pt idx="265">
                  <c:v>2008</c:v>
                </c:pt>
                <c:pt idx="266">
                  <c:v>2008</c:v>
                </c:pt>
                <c:pt idx="267">
                  <c:v>2008</c:v>
                </c:pt>
                <c:pt idx="268">
                  <c:v>2008</c:v>
                </c:pt>
                <c:pt idx="269">
                  <c:v>2008</c:v>
                </c:pt>
                <c:pt idx="270">
                  <c:v>2008</c:v>
                </c:pt>
                <c:pt idx="271">
                  <c:v>2008</c:v>
                </c:pt>
                <c:pt idx="272">
                  <c:v>2008</c:v>
                </c:pt>
                <c:pt idx="273">
                  <c:v>2008</c:v>
                </c:pt>
                <c:pt idx="274">
                  <c:v>2008</c:v>
                </c:pt>
                <c:pt idx="275">
                  <c:v>2008</c:v>
                </c:pt>
                <c:pt idx="276">
                  <c:v>2008</c:v>
                </c:pt>
                <c:pt idx="277">
                  <c:v>2008</c:v>
                </c:pt>
                <c:pt idx="278">
                  <c:v>2008</c:v>
                </c:pt>
                <c:pt idx="279">
                  <c:v>2008</c:v>
                </c:pt>
                <c:pt idx="280">
                  <c:v>2008</c:v>
                </c:pt>
                <c:pt idx="281">
                  <c:v>2008</c:v>
                </c:pt>
                <c:pt idx="282">
                  <c:v>2008</c:v>
                </c:pt>
                <c:pt idx="283">
                  <c:v>2008</c:v>
                </c:pt>
                <c:pt idx="284">
                  <c:v>2008</c:v>
                </c:pt>
                <c:pt idx="285">
                  <c:v>2008</c:v>
                </c:pt>
                <c:pt idx="286">
                  <c:v>2008</c:v>
                </c:pt>
                <c:pt idx="287">
                  <c:v>2008</c:v>
                </c:pt>
                <c:pt idx="288">
                  <c:v>2008</c:v>
                </c:pt>
                <c:pt idx="289">
                  <c:v>2008</c:v>
                </c:pt>
                <c:pt idx="290">
                  <c:v>2008</c:v>
                </c:pt>
                <c:pt idx="291">
                  <c:v>2008</c:v>
                </c:pt>
                <c:pt idx="292">
                  <c:v>2008</c:v>
                </c:pt>
                <c:pt idx="293">
                  <c:v>2008</c:v>
                </c:pt>
                <c:pt idx="294">
                  <c:v>2008</c:v>
                </c:pt>
                <c:pt idx="295">
                  <c:v>2008</c:v>
                </c:pt>
                <c:pt idx="296">
                  <c:v>2008</c:v>
                </c:pt>
                <c:pt idx="297">
                  <c:v>2008</c:v>
                </c:pt>
                <c:pt idx="298">
                  <c:v>2008</c:v>
                </c:pt>
                <c:pt idx="299">
                  <c:v>2008</c:v>
                </c:pt>
                <c:pt idx="300">
                  <c:v>2008</c:v>
                </c:pt>
                <c:pt idx="301">
                  <c:v>2008</c:v>
                </c:pt>
                <c:pt idx="302">
                  <c:v>2008</c:v>
                </c:pt>
                <c:pt idx="303">
                  <c:v>2008</c:v>
                </c:pt>
                <c:pt idx="304">
                  <c:v>2008</c:v>
                </c:pt>
                <c:pt idx="305">
                  <c:v>2008</c:v>
                </c:pt>
                <c:pt idx="306">
                  <c:v>2008</c:v>
                </c:pt>
                <c:pt idx="307">
                  <c:v>2008</c:v>
                </c:pt>
                <c:pt idx="308">
                  <c:v>2008</c:v>
                </c:pt>
                <c:pt idx="309">
                  <c:v>2008</c:v>
                </c:pt>
                <c:pt idx="310">
                  <c:v>2008</c:v>
                </c:pt>
                <c:pt idx="311">
                  <c:v>2009</c:v>
                </c:pt>
                <c:pt idx="312">
                  <c:v>2009</c:v>
                </c:pt>
                <c:pt idx="313">
                  <c:v>2009</c:v>
                </c:pt>
                <c:pt idx="314">
                  <c:v>2009</c:v>
                </c:pt>
                <c:pt idx="315">
                  <c:v>2009</c:v>
                </c:pt>
                <c:pt idx="316">
                  <c:v>2009</c:v>
                </c:pt>
                <c:pt idx="317">
                  <c:v>2009</c:v>
                </c:pt>
                <c:pt idx="318">
                  <c:v>2009</c:v>
                </c:pt>
                <c:pt idx="319">
                  <c:v>2009</c:v>
                </c:pt>
                <c:pt idx="320">
                  <c:v>2009</c:v>
                </c:pt>
                <c:pt idx="321">
                  <c:v>2009</c:v>
                </c:pt>
                <c:pt idx="322">
                  <c:v>2009</c:v>
                </c:pt>
                <c:pt idx="323">
                  <c:v>2009</c:v>
                </c:pt>
                <c:pt idx="324">
                  <c:v>2009</c:v>
                </c:pt>
                <c:pt idx="325">
                  <c:v>2009</c:v>
                </c:pt>
                <c:pt idx="326">
                  <c:v>2009</c:v>
                </c:pt>
                <c:pt idx="327">
                  <c:v>2009</c:v>
                </c:pt>
                <c:pt idx="328">
                  <c:v>2009</c:v>
                </c:pt>
                <c:pt idx="329">
                  <c:v>2009</c:v>
                </c:pt>
                <c:pt idx="330">
                  <c:v>2009</c:v>
                </c:pt>
                <c:pt idx="331">
                  <c:v>2009</c:v>
                </c:pt>
                <c:pt idx="332">
                  <c:v>2009</c:v>
                </c:pt>
                <c:pt idx="333">
                  <c:v>2009</c:v>
                </c:pt>
                <c:pt idx="334">
                  <c:v>2009</c:v>
                </c:pt>
                <c:pt idx="335">
                  <c:v>2009</c:v>
                </c:pt>
                <c:pt idx="336">
                  <c:v>2009</c:v>
                </c:pt>
                <c:pt idx="337">
                  <c:v>2009</c:v>
                </c:pt>
                <c:pt idx="338">
                  <c:v>2009</c:v>
                </c:pt>
                <c:pt idx="339">
                  <c:v>2009</c:v>
                </c:pt>
                <c:pt idx="340">
                  <c:v>2009</c:v>
                </c:pt>
                <c:pt idx="341">
                  <c:v>2009</c:v>
                </c:pt>
                <c:pt idx="342">
                  <c:v>2009</c:v>
                </c:pt>
                <c:pt idx="343">
                  <c:v>2009</c:v>
                </c:pt>
                <c:pt idx="344">
                  <c:v>2009</c:v>
                </c:pt>
                <c:pt idx="345">
                  <c:v>2009</c:v>
                </c:pt>
                <c:pt idx="346">
                  <c:v>2009</c:v>
                </c:pt>
                <c:pt idx="347">
                  <c:v>2009</c:v>
                </c:pt>
                <c:pt idx="348">
                  <c:v>2009</c:v>
                </c:pt>
                <c:pt idx="349">
                  <c:v>2009</c:v>
                </c:pt>
                <c:pt idx="350">
                  <c:v>2009</c:v>
                </c:pt>
                <c:pt idx="351">
                  <c:v>2009</c:v>
                </c:pt>
                <c:pt idx="352">
                  <c:v>2009</c:v>
                </c:pt>
                <c:pt idx="353">
                  <c:v>2009</c:v>
                </c:pt>
                <c:pt idx="354">
                  <c:v>2009</c:v>
                </c:pt>
                <c:pt idx="355">
                  <c:v>2009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2009</c:v>
                </c:pt>
                <c:pt idx="361">
                  <c:v>2009</c:v>
                </c:pt>
                <c:pt idx="362">
                  <c:v>2009</c:v>
                </c:pt>
                <c:pt idx="363">
                  <c:v>2009</c:v>
                </c:pt>
                <c:pt idx="364">
                  <c:v>2009</c:v>
                </c:pt>
                <c:pt idx="365">
                  <c:v>2009</c:v>
                </c:pt>
                <c:pt idx="366">
                  <c:v>2009</c:v>
                </c:pt>
                <c:pt idx="367">
                  <c:v>2009</c:v>
                </c:pt>
                <c:pt idx="368">
                  <c:v>2009</c:v>
                </c:pt>
                <c:pt idx="369">
                  <c:v>2009</c:v>
                </c:pt>
                <c:pt idx="370">
                  <c:v>2009</c:v>
                </c:pt>
                <c:pt idx="371">
                  <c:v>2009</c:v>
                </c:pt>
                <c:pt idx="372">
                  <c:v>2009</c:v>
                </c:pt>
                <c:pt idx="373">
                  <c:v>2009</c:v>
                </c:pt>
                <c:pt idx="374">
                  <c:v>2009</c:v>
                </c:pt>
                <c:pt idx="375">
                  <c:v>2009</c:v>
                </c:pt>
                <c:pt idx="376">
                  <c:v>2009</c:v>
                </c:pt>
                <c:pt idx="377">
                  <c:v>2009</c:v>
                </c:pt>
                <c:pt idx="378">
                  <c:v>2009</c:v>
                </c:pt>
                <c:pt idx="379">
                  <c:v>2009</c:v>
                </c:pt>
                <c:pt idx="380">
                  <c:v>2009</c:v>
                </c:pt>
                <c:pt idx="381">
                  <c:v>2009</c:v>
                </c:pt>
                <c:pt idx="382">
                  <c:v>2009</c:v>
                </c:pt>
                <c:pt idx="383">
                  <c:v>2009</c:v>
                </c:pt>
                <c:pt idx="384">
                  <c:v>2009</c:v>
                </c:pt>
                <c:pt idx="385">
                  <c:v>2009</c:v>
                </c:pt>
                <c:pt idx="386">
                  <c:v>2009</c:v>
                </c:pt>
                <c:pt idx="387">
                  <c:v>2009</c:v>
                </c:pt>
                <c:pt idx="388">
                  <c:v>2009</c:v>
                </c:pt>
                <c:pt idx="389">
                  <c:v>2009</c:v>
                </c:pt>
                <c:pt idx="390">
                  <c:v>2009</c:v>
                </c:pt>
                <c:pt idx="391">
                  <c:v>2009</c:v>
                </c:pt>
                <c:pt idx="392">
                  <c:v>2009</c:v>
                </c:pt>
                <c:pt idx="393">
                  <c:v>2009</c:v>
                </c:pt>
                <c:pt idx="394">
                  <c:v>2009</c:v>
                </c:pt>
                <c:pt idx="395">
                  <c:v>2009</c:v>
                </c:pt>
                <c:pt idx="396">
                  <c:v>2009</c:v>
                </c:pt>
                <c:pt idx="397">
                  <c:v>2009</c:v>
                </c:pt>
                <c:pt idx="398">
                  <c:v>2009</c:v>
                </c:pt>
                <c:pt idx="399">
                  <c:v>2009</c:v>
                </c:pt>
                <c:pt idx="400">
                  <c:v>2009</c:v>
                </c:pt>
                <c:pt idx="401">
                  <c:v>2009</c:v>
                </c:pt>
                <c:pt idx="402">
                  <c:v>2009</c:v>
                </c:pt>
                <c:pt idx="403">
                  <c:v>2009</c:v>
                </c:pt>
                <c:pt idx="404">
                  <c:v>2009</c:v>
                </c:pt>
                <c:pt idx="405">
                  <c:v>2009</c:v>
                </c:pt>
                <c:pt idx="406">
                  <c:v>2009</c:v>
                </c:pt>
                <c:pt idx="407">
                  <c:v>2009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2009</c:v>
                </c:pt>
                <c:pt idx="421">
                  <c:v>2009</c:v>
                </c:pt>
                <c:pt idx="422">
                  <c:v>2009</c:v>
                </c:pt>
                <c:pt idx="423">
                  <c:v>2009</c:v>
                </c:pt>
                <c:pt idx="424">
                  <c:v>2009</c:v>
                </c:pt>
                <c:pt idx="425">
                  <c:v>2009</c:v>
                </c:pt>
                <c:pt idx="426">
                  <c:v>2009</c:v>
                </c:pt>
                <c:pt idx="427">
                  <c:v>2009</c:v>
                </c:pt>
                <c:pt idx="428">
                  <c:v>2009</c:v>
                </c:pt>
                <c:pt idx="429">
                  <c:v>2009</c:v>
                </c:pt>
                <c:pt idx="430">
                  <c:v>2009</c:v>
                </c:pt>
                <c:pt idx="431">
                  <c:v>2009</c:v>
                </c:pt>
                <c:pt idx="432">
                  <c:v>2009</c:v>
                </c:pt>
                <c:pt idx="433">
                  <c:v>2009</c:v>
                </c:pt>
                <c:pt idx="434">
                  <c:v>2009</c:v>
                </c:pt>
                <c:pt idx="435">
                  <c:v>2009</c:v>
                </c:pt>
                <c:pt idx="436">
                  <c:v>2009</c:v>
                </c:pt>
                <c:pt idx="437">
                  <c:v>2009</c:v>
                </c:pt>
                <c:pt idx="438">
                  <c:v>2009</c:v>
                </c:pt>
                <c:pt idx="439">
                  <c:v>2009</c:v>
                </c:pt>
                <c:pt idx="440">
                  <c:v>2009</c:v>
                </c:pt>
                <c:pt idx="441">
                  <c:v>2009</c:v>
                </c:pt>
                <c:pt idx="442">
                  <c:v>2009</c:v>
                </c:pt>
                <c:pt idx="443">
                  <c:v>2009</c:v>
                </c:pt>
                <c:pt idx="444">
                  <c:v>2009</c:v>
                </c:pt>
                <c:pt idx="445">
                  <c:v>2009</c:v>
                </c:pt>
                <c:pt idx="446">
                  <c:v>2009</c:v>
                </c:pt>
                <c:pt idx="447">
                  <c:v>2009</c:v>
                </c:pt>
                <c:pt idx="448">
                  <c:v>2009</c:v>
                </c:pt>
                <c:pt idx="449">
                  <c:v>2009</c:v>
                </c:pt>
                <c:pt idx="450">
                  <c:v>2009</c:v>
                </c:pt>
                <c:pt idx="451">
                  <c:v>2009</c:v>
                </c:pt>
                <c:pt idx="452">
                  <c:v>2009</c:v>
                </c:pt>
                <c:pt idx="453">
                  <c:v>2009</c:v>
                </c:pt>
                <c:pt idx="454">
                  <c:v>2009</c:v>
                </c:pt>
                <c:pt idx="455">
                  <c:v>2009</c:v>
                </c:pt>
                <c:pt idx="456">
                  <c:v>2009</c:v>
                </c:pt>
                <c:pt idx="457">
                  <c:v>2009</c:v>
                </c:pt>
                <c:pt idx="458">
                  <c:v>2009</c:v>
                </c:pt>
                <c:pt idx="459">
                  <c:v>2009</c:v>
                </c:pt>
                <c:pt idx="460">
                  <c:v>2009</c:v>
                </c:pt>
                <c:pt idx="461">
                  <c:v>2009</c:v>
                </c:pt>
                <c:pt idx="462">
                  <c:v>2009</c:v>
                </c:pt>
                <c:pt idx="463">
                  <c:v>2009</c:v>
                </c:pt>
                <c:pt idx="464">
                  <c:v>2009</c:v>
                </c:pt>
                <c:pt idx="465">
                  <c:v>2009</c:v>
                </c:pt>
                <c:pt idx="466">
                  <c:v>2009</c:v>
                </c:pt>
                <c:pt idx="467">
                  <c:v>2009</c:v>
                </c:pt>
                <c:pt idx="468">
                  <c:v>2009</c:v>
                </c:pt>
                <c:pt idx="469">
                  <c:v>2009</c:v>
                </c:pt>
                <c:pt idx="470">
                  <c:v>2009</c:v>
                </c:pt>
                <c:pt idx="471">
                  <c:v>2009</c:v>
                </c:pt>
                <c:pt idx="472">
                  <c:v>2009</c:v>
                </c:pt>
                <c:pt idx="473">
                  <c:v>2009</c:v>
                </c:pt>
                <c:pt idx="474">
                  <c:v>2009</c:v>
                </c:pt>
                <c:pt idx="475">
                  <c:v>2009</c:v>
                </c:pt>
                <c:pt idx="476">
                  <c:v>2009</c:v>
                </c:pt>
                <c:pt idx="477">
                  <c:v>2009</c:v>
                </c:pt>
                <c:pt idx="478">
                  <c:v>2009</c:v>
                </c:pt>
                <c:pt idx="479">
                  <c:v>2009</c:v>
                </c:pt>
                <c:pt idx="480">
                  <c:v>2009</c:v>
                </c:pt>
                <c:pt idx="481">
                  <c:v>2009</c:v>
                </c:pt>
                <c:pt idx="482">
                  <c:v>2009</c:v>
                </c:pt>
                <c:pt idx="483">
                  <c:v>2009</c:v>
                </c:pt>
                <c:pt idx="484">
                  <c:v>2009</c:v>
                </c:pt>
                <c:pt idx="485">
                  <c:v>2009</c:v>
                </c:pt>
                <c:pt idx="486">
                  <c:v>2009</c:v>
                </c:pt>
                <c:pt idx="487">
                  <c:v>2009</c:v>
                </c:pt>
                <c:pt idx="488">
                  <c:v>2009</c:v>
                </c:pt>
                <c:pt idx="489">
                  <c:v>2009</c:v>
                </c:pt>
                <c:pt idx="490">
                  <c:v>2009</c:v>
                </c:pt>
                <c:pt idx="491">
                  <c:v>2009</c:v>
                </c:pt>
                <c:pt idx="492">
                  <c:v>2009</c:v>
                </c:pt>
                <c:pt idx="493">
                  <c:v>2009</c:v>
                </c:pt>
                <c:pt idx="494">
                  <c:v>2009</c:v>
                </c:pt>
                <c:pt idx="495">
                  <c:v>2009</c:v>
                </c:pt>
                <c:pt idx="496">
                  <c:v>2009</c:v>
                </c:pt>
                <c:pt idx="497">
                  <c:v>2009</c:v>
                </c:pt>
                <c:pt idx="498">
                  <c:v>2009</c:v>
                </c:pt>
                <c:pt idx="499">
                  <c:v>2009</c:v>
                </c:pt>
                <c:pt idx="500">
                  <c:v>2009</c:v>
                </c:pt>
                <c:pt idx="501">
                  <c:v>2009</c:v>
                </c:pt>
                <c:pt idx="502">
                  <c:v>2009</c:v>
                </c:pt>
                <c:pt idx="503">
                  <c:v>2009</c:v>
                </c:pt>
                <c:pt idx="504">
                  <c:v>2009</c:v>
                </c:pt>
                <c:pt idx="505">
                  <c:v>2009</c:v>
                </c:pt>
                <c:pt idx="506">
                  <c:v>2009</c:v>
                </c:pt>
                <c:pt idx="507">
                  <c:v>2009</c:v>
                </c:pt>
                <c:pt idx="508">
                  <c:v>2009</c:v>
                </c:pt>
                <c:pt idx="509">
                  <c:v>2009</c:v>
                </c:pt>
                <c:pt idx="510">
                  <c:v>2009</c:v>
                </c:pt>
                <c:pt idx="511">
                  <c:v>2009</c:v>
                </c:pt>
                <c:pt idx="512">
                  <c:v>2009</c:v>
                </c:pt>
                <c:pt idx="513">
                  <c:v>2009</c:v>
                </c:pt>
                <c:pt idx="514">
                  <c:v>2009</c:v>
                </c:pt>
                <c:pt idx="515">
                  <c:v>2009</c:v>
                </c:pt>
                <c:pt idx="516">
                  <c:v>2009</c:v>
                </c:pt>
                <c:pt idx="517">
                  <c:v>2009</c:v>
                </c:pt>
                <c:pt idx="518">
                  <c:v>2009</c:v>
                </c:pt>
                <c:pt idx="519">
                  <c:v>2009</c:v>
                </c:pt>
                <c:pt idx="520">
                  <c:v>2009</c:v>
                </c:pt>
                <c:pt idx="521">
                  <c:v>2009</c:v>
                </c:pt>
                <c:pt idx="522">
                  <c:v>2009</c:v>
                </c:pt>
                <c:pt idx="523">
                  <c:v>2009</c:v>
                </c:pt>
                <c:pt idx="524">
                  <c:v>2009</c:v>
                </c:pt>
                <c:pt idx="525">
                  <c:v>2009</c:v>
                </c:pt>
                <c:pt idx="526">
                  <c:v>2009</c:v>
                </c:pt>
                <c:pt idx="527">
                  <c:v>2009</c:v>
                </c:pt>
                <c:pt idx="528">
                  <c:v>2009</c:v>
                </c:pt>
                <c:pt idx="529">
                  <c:v>2009</c:v>
                </c:pt>
                <c:pt idx="530">
                  <c:v>2009</c:v>
                </c:pt>
                <c:pt idx="531">
                  <c:v>2009</c:v>
                </c:pt>
                <c:pt idx="532">
                  <c:v>2009</c:v>
                </c:pt>
                <c:pt idx="533">
                  <c:v>2009</c:v>
                </c:pt>
                <c:pt idx="534">
                  <c:v>2009</c:v>
                </c:pt>
                <c:pt idx="535">
                  <c:v>2009</c:v>
                </c:pt>
                <c:pt idx="536">
                  <c:v>2009</c:v>
                </c:pt>
                <c:pt idx="537">
                  <c:v>2009</c:v>
                </c:pt>
                <c:pt idx="538">
                  <c:v>2009</c:v>
                </c:pt>
                <c:pt idx="539">
                  <c:v>2009</c:v>
                </c:pt>
                <c:pt idx="540">
                  <c:v>2009</c:v>
                </c:pt>
                <c:pt idx="541">
                  <c:v>2009</c:v>
                </c:pt>
                <c:pt idx="542">
                  <c:v>2009</c:v>
                </c:pt>
                <c:pt idx="543">
                  <c:v>2009</c:v>
                </c:pt>
                <c:pt idx="544">
                  <c:v>2009</c:v>
                </c:pt>
                <c:pt idx="545">
                  <c:v>2009</c:v>
                </c:pt>
                <c:pt idx="546">
                  <c:v>2009</c:v>
                </c:pt>
                <c:pt idx="547">
                  <c:v>2009</c:v>
                </c:pt>
                <c:pt idx="548">
                  <c:v>2009</c:v>
                </c:pt>
                <c:pt idx="549">
                  <c:v>2009</c:v>
                </c:pt>
                <c:pt idx="550">
                  <c:v>2009</c:v>
                </c:pt>
                <c:pt idx="551">
                  <c:v>2009</c:v>
                </c:pt>
                <c:pt idx="552">
                  <c:v>2009</c:v>
                </c:pt>
                <c:pt idx="553">
                  <c:v>2009</c:v>
                </c:pt>
                <c:pt idx="554">
                  <c:v>2009</c:v>
                </c:pt>
                <c:pt idx="555">
                  <c:v>2009</c:v>
                </c:pt>
                <c:pt idx="556">
                  <c:v>2009</c:v>
                </c:pt>
                <c:pt idx="557">
                  <c:v>2009</c:v>
                </c:pt>
                <c:pt idx="558">
                  <c:v>2009</c:v>
                </c:pt>
                <c:pt idx="559">
                  <c:v>2009</c:v>
                </c:pt>
                <c:pt idx="560">
                  <c:v>2009</c:v>
                </c:pt>
                <c:pt idx="561">
                  <c:v>2009</c:v>
                </c:pt>
                <c:pt idx="562">
                  <c:v>2009</c:v>
                </c:pt>
                <c:pt idx="563">
                  <c:v>2009</c:v>
                </c:pt>
                <c:pt idx="564">
                  <c:v>2009</c:v>
                </c:pt>
                <c:pt idx="565">
                  <c:v>2009</c:v>
                </c:pt>
                <c:pt idx="566">
                  <c:v>2009</c:v>
                </c:pt>
                <c:pt idx="567">
                  <c:v>2009</c:v>
                </c:pt>
                <c:pt idx="568">
                  <c:v>2009</c:v>
                </c:pt>
                <c:pt idx="569">
                  <c:v>2009</c:v>
                </c:pt>
                <c:pt idx="570">
                  <c:v>2009</c:v>
                </c:pt>
                <c:pt idx="571">
                  <c:v>2009</c:v>
                </c:pt>
                <c:pt idx="572">
                  <c:v>2009</c:v>
                </c:pt>
                <c:pt idx="573">
                  <c:v>2009</c:v>
                </c:pt>
                <c:pt idx="574">
                  <c:v>2009</c:v>
                </c:pt>
                <c:pt idx="575">
                  <c:v>2009</c:v>
                </c:pt>
                <c:pt idx="576">
                  <c:v>2009</c:v>
                </c:pt>
                <c:pt idx="577">
                  <c:v>2009</c:v>
                </c:pt>
                <c:pt idx="578">
                  <c:v>2009</c:v>
                </c:pt>
                <c:pt idx="579">
                  <c:v>2009</c:v>
                </c:pt>
                <c:pt idx="580">
                  <c:v>2009</c:v>
                </c:pt>
                <c:pt idx="581">
                  <c:v>2009</c:v>
                </c:pt>
                <c:pt idx="582">
                  <c:v>2009</c:v>
                </c:pt>
                <c:pt idx="583">
                  <c:v>2009</c:v>
                </c:pt>
                <c:pt idx="584">
                  <c:v>2009</c:v>
                </c:pt>
                <c:pt idx="585">
                  <c:v>2009</c:v>
                </c:pt>
                <c:pt idx="586">
                  <c:v>2009</c:v>
                </c:pt>
                <c:pt idx="587">
                  <c:v>2009</c:v>
                </c:pt>
                <c:pt idx="588">
                  <c:v>2009</c:v>
                </c:pt>
                <c:pt idx="589">
                  <c:v>2009</c:v>
                </c:pt>
                <c:pt idx="590">
                  <c:v>2009</c:v>
                </c:pt>
                <c:pt idx="591">
                  <c:v>2009</c:v>
                </c:pt>
                <c:pt idx="592">
                  <c:v>2009</c:v>
                </c:pt>
                <c:pt idx="593">
                  <c:v>2009</c:v>
                </c:pt>
                <c:pt idx="594">
                  <c:v>2009</c:v>
                </c:pt>
                <c:pt idx="595">
                  <c:v>2009</c:v>
                </c:pt>
                <c:pt idx="596">
                  <c:v>2009</c:v>
                </c:pt>
                <c:pt idx="597">
                  <c:v>2009</c:v>
                </c:pt>
                <c:pt idx="598">
                  <c:v>2009</c:v>
                </c:pt>
                <c:pt idx="599">
                  <c:v>2009</c:v>
                </c:pt>
                <c:pt idx="600">
                  <c:v>2009</c:v>
                </c:pt>
                <c:pt idx="601">
                  <c:v>2009</c:v>
                </c:pt>
                <c:pt idx="602">
                  <c:v>2009</c:v>
                </c:pt>
                <c:pt idx="603">
                  <c:v>2009</c:v>
                </c:pt>
                <c:pt idx="604">
                  <c:v>2009</c:v>
                </c:pt>
                <c:pt idx="605">
                  <c:v>2009</c:v>
                </c:pt>
                <c:pt idx="606">
                  <c:v>2009</c:v>
                </c:pt>
                <c:pt idx="607">
                  <c:v>2009</c:v>
                </c:pt>
                <c:pt idx="608">
                  <c:v>2009</c:v>
                </c:pt>
                <c:pt idx="609">
                  <c:v>2009</c:v>
                </c:pt>
                <c:pt idx="610">
                  <c:v>2009</c:v>
                </c:pt>
                <c:pt idx="611">
                  <c:v>2009</c:v>
                </c:pt>
                <c:pt idx="612">
                  <c:v>2009</c:v>
                </c:pt>
                <c:pt idx="613">
                  <c:v>2009</c:v>
                </c:pt>
                <c:pt idx="614">
                  <c:v>2009</c:v>
                </c:pt>
                <c:pt idx="615">
                  <c:v>2009</c:v>
                </c:pt>
                <c:pt idx="616">
                  <c:v>2009</c:v>
                </c:pt>
                <c:pt idx="617">
                  <c:v>2009</c:v>
                </c:pt>
                <c:pt idx="618">
                  <c:v>2009</c:v>
                </c:pt>
                <c:pt idx="619">
                  <c:v>2009</c:v>
                </c:pt>
                <c:pt idx="620">
                  <c:v>2009</c:v>
                </c:pt>
                <c:pt idx="621">
                  <c:v>2009</c:v>
                </c:pt>
                <c:pt idx="622">
                  <c:v>2009</c:v>
                </c:pt>
                <c:pt idx="623">
                  <c:v>2009</c:v>
                </c:pt>
                <c:pt idx="624">
                  <c:v>2009</c:v>
                </c:pt>
                <c:pt idx="625">
                  <c:v>2009</c:v>
                </c:pt>
                <c:pt idx="626">
                  <c:v>2009</c:v>
                </c:pt>
                <c:pt idx="627">
                  <c:v>2009</c:v>
                </c:pt>
                <c:pt idx="628">
                  <c:v>2009</c:v>
                </c:pt>
                <c:pt idx="629">
                  <c:v>2009</c:v>
                </c:pt>
                <c:pt idx="630">
                  <c:v>2009</c:v>
                </c:pt>
                <c:pt idx="631">
                  <c:v>2009</c:v>
                </c:pt>
                <c:pt idx="632">
                  <c:v>2009</c:v>
                </c:pt>
                <c:pt idx="633">
                  <c:v>2009</c:v>
                </c:pt>
                <c:pt idx="634">
                  <c:v>2009</c:v>
                </c:pt>
                <c:pt idx="635">
                  <c:v>2009</c:v>
                </c:pt>
                <c:pt idx="636">
                  <c:v>2009</c:v>
                </c:pt>
                <c:pt idx="637">
                  <c:v>2009</c:v>
                </c:pt>
                <c:pt idx="638">
                  <c:v>2009</c:v>
                </c:pt>
                <c:pt idx="639">
                  <c:v>2009</c:v>
                </c:pt>
                <c:pt idx="640">
                  <c:v>2009</c:v>
                </c:pt>
                <c:pt idx="641">
                  <c:v>2009</c:v>
                </c:pt>
                <c:pt idx="642">
                  <c:v>2009</c:v>
                </c:pt>
                <c:pt idx="643">
                  <c:v>2009</c:v>
                </c:pt>
                <c:pt idx="644">
                  <c:v>2009</c:v>
                </c:pt>
                <c:pt idx="645">
                  <c:v>2009</c:v>
                </c:pt>
                <c:pt idx="646">
                  <c:v>2009</c:v>
                </c:pt>
                <c:pt idx="647">
                  <c:v>2009</c:v>
                </c:pt>
                <c:pt idx="648">
                  <c:v>2009</c:v>
                </c:pt>
                <c:pt idx="649">
                  <c:v>2009</c:v>
                </c:pt>
                <c:pt idx="650">
                  <c:v>2009</c:v>
                </c:pt>
                <c:pt idx="651">
                  <c:v>2009</c:v>
                </c:pt>
                <c:pt idx="652">
                  <c:v>2009</c:v>
                </c:pt>
                <c:pt idx="653">
                  <c:v>2009</c:v>
                </c:pt>
                <c:pt idx="654">
                  <c:v>2009</c:v>
                </c:pt>
                <c:pt idx="655">
                  <c:v>2009</c:v>
                </c:pt>
                <c:pt idx="656">
                  <c:v>2009</c:v>
                </c:pt>
                <c:pt idx="657">
                  <c:v>2009</c:v>
                </c:pt>
                <c:pt idx="658">
                  <c:v>2009</c:v>
                </c:pt>
                <c:pt idx="659">
                  <c:v>2009</c:v>
                </c:pt>
                <c:pt idx="660">
                  <c:v>2009</c:v>
                </c:pt>
                <c:pt idx="661">
                  <c:v>2009</c:v>
                </c:pt>
                <c:pt idx="662">
                  <c:v>2009</c:v>
                </c:pt>
                <c:pt idx="663">
                  <c:v>2009</c:v>
                </c:pt>
                <c:pt idx="664">
                  <c:v>2009</c:v>
                </c:pt>
                <c:pt idx="665">
                  <c:v>2009</c:v>
                </c:pt>
                <c:pt idx="666">
                  <c:v>2009</c:v>
                </c:pt>
                <c:pt idx="667">
                  <c:v>2009</c:v>
                </c:pt>
                <c:pt idx="668">
                  <c:v>2009</c:v>
                </c:pt>
                <c:pt idx="669">
                  <c:v>2009</c:v>
                </c:pt>
                <c:pt idx="670">
                  <c:v>2009</c:v>
                </c:pt>
                <c:pt idx="671">
                  <c:v>2009</c:v>
                </c:pt>
                <c:pt idx="672">
                  <c:v>2009</c:v>
                </c:pt>
                <c:pt idx="673">
                  <c:v>2009</c:v>
                </c:pt>
                <c:pt idx="674">
                  <c:v>2009</c:v>
                </c:pt>
                <c:pt idx="675">
                  <c:v>2009</c:v>
                </c:pt>
                <c:pt idx="676">
                  <c:v>2010</c:v>
                </c:pt>
                <c:pt idx="677">
                  <c:v>2010</c:v>
                </c:pt>
                <c:pt idx="678">
                  <c:v>2010</c:v>
                </c:pt>
                <c:pt idx="679">
                  <c:v>2010</c:v>
                </c:pt>
                <c:pt idx="680">
                  <c:v>2010</c:v>
                </c:pt>
                <c:pt idx="681">
                  <c:v>2010</c:v>
                </c:pt>
                <c:pt idx="682">
                  <c:v>2010</c:v>
                </c:pt>
                <c:pt idx="683">
                  <c:v>2010</c:v>
                </c:pt>
                <c:pt idx="684">
                  <c:v>2010</c:v>
                </c:pt>
                <c:pt idx="685">
                  <c:v>2010</c:v>
                </c:pt>
                <c:pt idx="686">
                  <c:v>2010</c:v>
                </c:pt>
                <c:pt idx="687">
                  <c:v>2010</c:v>
                </c:pt>
                <c:pt idx="688">
                  <c:v>2010</c:v>
                </c:pt>
                <c:pt idx="689">
                  <c:v>2010</c:v>
                </c:pt>
                <c:pt idx="690">
                  <c:v>2010</c:v>
                </c:pt>
                <c:pt idx="691">
                  <c:v>2010</c:v>
                </c:pt>
                <c:pt idx="692">
                  <c:v>2010</c:v>
                </c:pt>
                <c:pt idx="693">
                  <c:v>2010</c:v>
                </c:pt>
                <c:pt idx="694">
                  <c:v>2010</c:v>
                </c:pt>
                <c:pt idx="695">
                  <c:v>2010</c:v>
                </c:pt>
                <c:pt idx="696">
                  <c:v>2010</c:v>
                </c:pt>
                <c:pt idx="697">
                  <c:v>2010</c:v>
                </c:pt>
                <c:pt idx="698">
                  <c:v>2010</c:v>
                </c:pt>
                <c:pt idx="699">
                  <c:v>2010</c:v>
                </c:pt>
                <c:pt idx="700">
                  <c:v>2010</c:v>
                </c:pt>
                <c:pt idx="701">
                  <c:v>2010</c:v>
                </c:pt>
                <c:pt idx="702">
                  <c:v>2010</c:v>
                </c:pt>
                <c:pt idx="703">
                  <c:v>2010</c:v>
                </c:pt>
                <c:pt idx="704">
                  <c:v>2010</c:v>
                </c:pt>
                <c:pt idx="705">
                  <c:v>2010</c:v>
                </c:pt>
                <c:pt idx="706">
                  <c:v>2010</c:v>
                </c:pt>
                <c:pt idx="707">
                  <c:v>2010</c:v>
                </c:pt>
                <c:pt idx="708">
                  <c:v>2010</c:v>
                </c:pt>
                <c:pt idx="709">
                  <c:v>2010</c:v>
                </c:pt>
                <c:pt idx="710">
                  <c:v>2010</c:v>
                </c:pt>
                <c:pt idx="711">
                  <c:v>2010</c:v>
                </c:pt>
                <c:pt idx="712">
                  <c:v>2010</c:v>
                </c:pt>
                <c:pt idx="713">
                  <c:v>2010</c:v>
                </c:pt>
                <c:pt idx="714">
                  <c:v>2010</c:v>
                </c:pt>
                <c:pt idx="715">
                  <c:v>2010</c:v>
                </c:pt>
                <c:pt idx="716">
                  <c:v>2010</c:v>
                </c:pt>
                <c:pt idx="717">
                  <c:v>2010</c:v>
                </c:pt>
                <c:pt idx="718">
                  <c:v>2010</c:v>
                </c:pt>
                <c:pt idx="719">
                  <c:v>2010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  <c:pt idx="727">
                  <c:v>2010</c:v>
                </c:pt>
                <c:pt idx="728">
                  <c:v>2010</c:v>
                </c:pt>
                <c:pt idx="729">
                  <c:v>2010</c:v>
                </c:pt>
                <c:pt idx="730">
                  <c:v>2010</c:v>
                </c:pt>
                <c:pt idx="731">
                  <c:v>2010</c:v>
                </c:pt>
                <c:pt idx="732">
                  <c:v>2010</c:v>
                </c:pt>
                <c:pt idx="733">
                  <c:v>2010</c:v>
                </c:pt>
                <c:pt idx="734">
                  <c:v>2010</c:v>
                </c:pt>
                <c:pt idx="735">
                  <c:v>2010</c:v>
                </c:pt>
                <c:pt idx="736">
                  <c:v>2010</c:v>
                </c:pt>
                <c:pt idx="737">
                  <c:v>2010</c:v>
                </c:pt>
                <c:pt idx="738">
                  <c:v>2010</c:v>
                </c:pt>
                <c:pt idx="739">
                  <c:v>2010</c:v>
                </c:pt>
                <c:pt idx="740">
                  <c:v>2010</c:v>
                </c:pt>
                <c:pt idx="741">
                  <c:v>2010</c:v>
                </c:pt>
                <c:pt idx="742">
                  <c:v>2010</c:v>
                </c:pt>
                <c:pt idx="743">
                  <c:v>2010</c:v>
                </c:pt>
                <c:pt idx="744">
                  <c:v>2010</c:v>
                </c:pt>
                <c:pt idx="745">
                  <c:v>2010</c:v>
                </c:pt>
                <c:pt idx="746">
                  <c:v>2010</c:v>
                </c:pt>
                <c:pt idx="747">
                  <c:v>2010</c:v>
                </c:pt>
                <c:pt idx="748">
                  <c:v>2010</c:v>
                </c:pt>
                <c:pt idx="749">
                  <c:v>2010</c:v>
                </c:pt>
                <c:pt idx="750">
                  <c:v>2010</c:v>
                </c:pt>
                <c:pt idx="751">
                  <c:v>2010</c:v>
                </c:pt>
                <c:pt idx="752">
                  <c:v>2010</c:v>
                </c:pt>
                <c:pt idx="753">
                  <c:v>2010</c:v>
                </c:pt>
                <c:pt idx="754">
                  <c:v>2010</c:v>
                </c:pt>
                <c:pt idx="755">
                  <c:v>2010</c:v>
                </c:pt>
                <c:pt idx="756">
                  <c:v>2010</c:v>
                </c:pt>
                <c:pt idx="757">
                  <c:v>2010</c:v>
                </c:pt>
                <c:pt idx="758">
                  <c:v>2010</c:v>
                </c:pt>
                <c:pt idx="759">
                  <c:v>2010</c:v>
                </c:pt>
                <c:pt idx="760">
                  <c:v>2010</c:v>
                </c:pt>
                <c:pt idx="761">
                  <c:v>2010</c:v>
                </c:pt>
                <c:pt idx="762">
                  <c:v>2010</c:v>
                </c:pt>
                <c:pt idx="763">
                  <c:v>2010</c:v>
                </c:pt>
                <c:pt idx="764">
                  <c:v>2010</c:v>
                </c:pt>
                <c:pt idx="765">
                  <c:v>2010</c:v>
                </c:pt>
                <c:pt idx="766">
                  <c:v>2010</c:v>
                </c:pt>
                <c:pt idx="767">
                  <c:v>2010</c:v>
                </c:pt>
                <c:pt idx="768">
                  <c:v>2010</c:v>
                </c:pt>
                <c:pt idx="769">
                  <c:v>2010</c:v>
                </c:pt>
                <c:pt idx="770">
                  <c:v>2010</c:v>
                </c:pt>
                <c:pt idx="771">
                  <c:v>2010</c:v>
                </c:pt>
                <c:pt idx="772">
                  <c:v>2010</c:v>
                </c:pt>
                <c:pt idx="773">
                  <c:v>2010</c:v>
                </c:pt>
                <c:pt idx="774">
                  <c:v>2010</c:v>
                </c:pt>
                <c:pt idx="775">
                  <c:v>2010</c:v>
                </c:pt>
                <c:pt idx="776">
                  <c:v>2010</c:v>
                </c:pt>
                <c:pt idx="777">
                  <c:v>2010</c:v>
                </c:pt>
                <c:pt idx="778">
                  <c:v>2010</c:v>
                </c:pt>
                <c:pt idx="779">
                  <c:v>2010</c:v>
                </c:pt>
                <c:pt idx="780">
                  <c:v>2010</c:v>
                </c:pt>
                <c:pt idx="781">
                  <c:v>2010</c:v>
                </c:pt>
                <c:pt idx="782">
                  <c:v>2010</c:v>
                </c:pt>
                <c:pt idx="783">
                  <c:v>2010</c:v>
                </c:pt>
                <c:pt idx="784">
                  <c:v>2010</c:v>
                </c:pt>
                <c:pt idx="785">
                  <c:v>2010</c:v>
                </c:pt>
                <c:pt idx="786">
                  <c:v>2010</c:v>
                </c:pt>
                <c:pt idx="787">
                  <c:v>2010</c:v>
                </c:pt>
                <c:pt idx="788">
                  <c:v>2010</c:v>
                </c:pt>
                <c:pt idx="789">
                  <c:v>2010</c:v>
                </c:pt>
                <c:pt idx="790">
                  <c:v>2010</c:v>
                </c:pt>
                <c:pt idx="791">
                  <c:v>2010</c:v>
                </c:pt>
                <c:pt idx="792">
                  <c:v>2010</c:v>
                </c:pt>
                <c:pt idx="793">
                  <c:v>2010</c:v>
                </c:pt>
                <c:pt idx="794">
                  <c:v>2010</c:v>
                </c:pt>
                <c:pt idx="795">
                  <c:v>2010</c:v>
                </c:pt>
                <c:pt idx="796">
                  <c:v>2010</c:v>
                </c:pt>
                <c:pt idx="797">
                  <c:v>2010</c:v>
                </c:pt>
                <c:pt idx="798">
                  <c:v>2010</c:v>
                </c:pt>
                <c:pt idx="799">
                  <c:v>2010</c:v>
                </c:pt>
                <c:pt idx="800">
                  <c:v>2010</c:v>
                </c:pt>
                <c:pt idx="801">
                  <c:v>2010</c:v>
                </c:pt>
                <c:pt idx="802">
                  <c:v>2010</c:v>
                </c:pt>
                <c:pt idx="803">
                  <c:v>2010</c:v>
                </c:pt>
                <c:pt idx="804">
                  <c:v>2010</c:v>
                </c:pt>
                <c:pt idx="805">
                  <c:v>2010</c:v>
                </c:pt>
                <c:pt idx="806">
                  <c:v>2010</c:v>
                </c:pt>
                <c:pt idx="807">
                  <c:v>2010</c:v>
                </c:pt>
                <c:pt idx="808">
                  <c:v>2010</c:v>
                </c:pt>
                <c:pt idx="809">
                  <c:v>2010</c:v>
                </c:pt>
                <c:pt idx="810">
                  <c:v>2010</c:v>
                </c:pt>
                <c:pt idx="811">
                  <c:v>2010</c:v>
                </c:pt>
                <c:pt idx="812">
                  <c:v>2010</c:v>
                </c:pt>
                <c:pt idx="813">
                  <c:v>2010</c:v>
                </c:pt>
                <c:pt idx="814">
                  <c:v>2010</c:v>
                </c:pt>
                <c:pt idx="815">
                  <c:v>2010</c:v>
                </c:pt>
                <c:pt idx="816">
                  <c:v>2010</c:v>
                </c:pt>
                <c:pt idx="817">
                  <c:v>2010</c:v>
                </c:pt>
                <c:pt idx="818">
                  <c:v>2010</c:v>
                </c:pt>
                <c:pt idx="819">
                  <c:v>2010</c:v>
                </c:pt>
                <c:pt idx="820">
                  <c:v>2010</c:v>
                </c:pt>
                <c:pt idx="821">
                  <c:v>2010</c:v>
                </c:pt>
                <c:pt idx="822">
                  <c:v>2010</c:v>
                </c:pt>
                <c:pt idx="823">
                  <c:v>2010</c:v>
                </c:pt>
                <c:pt idx="824">
                  <c:v>2010</c:v>
                </c:pt>
                <c:pt idx="825">
                  <c:v>2010</c:v>
                </c:pt>
                <c:pt idx="826">
                  <c:v>2010</c:v>
                </c:pt>
                <c:pt idx="827">
                  <c:v>2010</c:v>
                </c:pt>
                <c:pt idx="828">
                  <c:v>2010</c:v>
                </c:pt>
                <c:pt idx="829">
                  <c:v>2010</c:v>
                </c:pt>
                <c:pt idx="830">
                  <c:v>2010</c:v>
                </c:pt>
                <c:pt idx="831">
                  <c:v>2010</c:v>
                </c:pt>
                <c:pt idx="832">
                  <c:v>2010</c:v>
                </c:pt>
                <c:pt idx="833">
                  <c:v>2010</c:v>
                </c:pt>
                <c:pt idx="834">
                  <c:v>2010</c:v>
                </c:pt>
                <c:pt idx="835">
                  <c:v>2010</c:v>
                </c:pt>
                <c:pt idx="836">
                  <c:v>2010</c:v>
                </c:pt>
                <c:pt idx="837">
                  <c:v>2010</c:v>
                </c:pt>
                <c:pt idx="838">
                  <c:v>2010</c:v>
                </c:pt>
                <c:pt idx="839">
                  <c:v>2010</c:v>
                </c:pt>
                <c:pt idx="840">
                  <c:v>2010</c:v>
                </c:pt>
                <c:pt idx="841">
                  <c:v>2010</c:v>
                </c:pt>
                <c:pt idx="842">
                  <c:v>2010</c:v>
                </c:pt>
                <c:pt idx="843">
                  <c:v>2010</c:v>
                </c:pt>
                <c:pt idx="844">
                  <c:v>2010</c:v>
                </c:pt>
                <c:pt idx="845">
                  <c:v>2010</c:v>
                </c:pt>
                <c:pt idx="846">
                  <c:v>2010</c:v>
                </c:pt>
                <c:pt idx="847">
                  <c:v>2010</c:v>
                </c:pt>
                <c:pt idx="848">
                  <c:v>2010</c:v>
                </c:pt>
                <c:pt idx="849">
                  <c:v>2010</c:v>
                </c:pt>
                <c:pt idx="850">
                  <c:v>2010</c:v>
                </c:pt>
                <c:pt idx="851">
                  <c:v>2010</c:v>
                </c:pt>
                <c:pt idx="852">
                  <c:v>2010</c:v>
                </c:pt>
                <c:pt idx="853">
                  <c:v>2010</c:v>
                </c:pt>
                <c:pt idx="854">
                  <c:v>2010</c:v>
                </c:pt>
                <c:pt idx="855">
                  <c:v>2010</c:v>
                </c:pt>
                <c:pt idx="856">
                  <c:v>2010</c:v>
                </c:pt>
                <c:pt idx="857">
                  <c:v>2010</c:v>
                </c:pt>
                <c:pt idx="858">
                  <c:v>2010</c:v>
                </c:pt>
                <c:pt idx="859">
                  <c:v>2010</c:v>
                </c:pt>
                <c:pt idx="860">
                  <c:v>2010</c:v>
                </c:pt>
                <c:pt idx="861">
                  <c:v>2010</c:v>
                </c:pt>
                <c:pt idx="862">
                  <c:v>2010</c:v>
                </c:pt>
                <c:pt idx="863">
                  <c:v>2010</c:v>
                </c:pt>
                <c:pt idx="864">
                  <c:v>2010</c:v>
                </c:pt>
                <c:pt idx="865">
                  <c:v>2010</c:v>
                </c:pt>
                <c:pt idx="866">
                  <c:v>2010</c:v>
                </c:pt>
                <c:pt idx="867">
                  <c:v>2010</c:v>
                </c:pt>
                <c:pt idx="868">
                  <c:v>2010</c:v>
                </c:pt>
                <c:pt idx="869">
                  <c:v>2010</c:v>
                </c:pt>
                <c:pt idx="870">
                  <c:v>2010</c:v>
                </c:pt>
                <c:pt idx="871">
                  <c:v>2010</c:v>
                </c:pt>
                <c:pt idx="872">
                  <c:v>2010</c:v>
                </c:pt>
                <c:pt idx="873">
                  <c:v>2010</c:v>
                </c:pt>
                <c:pt idx="874">
                  <c:v>2010</c:v>
                </c:pt>
                <c:pt idx="875">
                  <c:v>2010</c:v>
                </c:pt>
                <c:pt idx="876">
                  <c:v>2010</c:v>
                </c:pt>
                <c:pt idx="877">
                  <c:v>2010</c:v>
                </c:pt>
                <c:pt idx="878">
                  <c:v>2010</c:v>
                </c:pt>
                <c:pt idx="879">
                  <c:v>2010</c:v>
                </c:pt>
                <c:pt idx="880">
                  <c:v>2010</c:v>
                </c:pt>
                <c:pt idx="881">
                  <c:v>2010</c:v>
                </c:pt>
                <c:pt idx="882">
                  <c:v>2010</c:v>
                </c:pt>
                <c:pt idx="883">
                  <c:v>2010</c:v>
                </c:pt>
                <c:pt idx="884">
                  <c:v>2010</c:v>
                </c:pt>
                <c:pt idx="885">
                  <c:v>2010</c:v>
                </c:pt>
                <c:pt idx="886">
                  <c:v>2010</c:v>
                </c:pt>
                <c:pt idx="887">
                  <c:v>2010</c:v>
                </c:pt>
                <c:pt idx="888">
                  <c:v>2010</c:v>
                </c:pt>
                <c:pt idx="889">
                  <c:v>2010</c:v>
                </c:pt>
                <c:pt idx="890">
                  <c:v>2010</c:v>
                </c:pt>
                <c:pt idx="891">
                  <c:v>2010</c:v>
                </c:pt>
                <c:pt idx="892">
                  <c:v>2010</c:v>
                </c:pt>
                <c:pt idx="893">
                  <c:v>2010</c:v>
                </c:pt>
                <c:pt idx="894">
                  <c:v>2010</c:v>
                </c:pt>
                <c:pt idx="895">
                  <c:v>2010</c:v>
                </c:pt>
                <c:pt idx="896">
                  <c:v>2010</c:v>
                </c:pt>
                <c:pt idx="897">
                  <c:v>2010</c:v>
                </c:pt>
                <c:pt idx="898">
                  <c:v>2010</c:v>
                </c:pt>
                <c:pt idx="899">
                  <c:v>2010</c:v>
                </c:pt>
                <c:pt idx="900">
                  <c:v>2010</c:v>
                </c:pt>
                <c:pt idx="901">
                  <c:v>2010</c:v>
                </c:pt>
                <c:pt idx="902">
                  <c:v>2010</c:v>
                </c:pt>
                <c:pt idx="903">
                  <c:v>2010</c:v>
                </c:pt>
                <c:pt idx="904">
                  <c:v>2010</c:v>
                </c:pt>
                <c:pt idx="905">
                  <c:v>2010</c:v>
                </c:pt>
                <c:pt idx="906">
                  <c:v>2010</c:v>
                </c:pt>
                <c:pt idx="907">
                  <c:v>2010</c:v>
                </c:pt>
                <c:pt idx="908">
                  <c:v>2010</c:v>
                </c:pt>
                <c:pt idx="909">
                  <c:v>2010</c:v>
                </c:pt>
                <c:pt idx="910">
                  <c:v>2010</c:v>
                </c:pt>
                <c:pt idx="911">
                  <c:v>2010</c:v>
                </c:pt>
                <c:pt idx="912">
                  <c:v>2010</c:v>
                </c:pt>
                <c:pt idx="913">
                  <c:v>2010</c:v>
                </c:pt>
                <c:pt idx="914">
                  <c:v>2010</c:v>
                </c:pt>
                <c:pt idx="915">
                  <c:v>2010</c:v>
                </c:pt>
                <c:pt idx="916">
                  <c:v>2010</c:v>
                </c:pt>
                <c:pt idx="917">
                  <c:v>2010</c:v>
                </c:pt>
                <c:pt idx="918">
                  <c:v>2010</c:v>
                </c:pt>
                <c:pt idx="919">
                  <c:v>2010</c:v>
                </c:pt>
                <c:pt idx="920">
                  <c:v>2010</c:v>
                </c:pt>
                <c:pt idx="921">
                  <c:v>2010</c:v>
                </c:pt>
                <c:pt idx="922">
                  <c:v>2010</c:v>
                </c:pt>
                <c:pt idx="923">
                  <c:v>2010</c:v>
                </c:pt>
                <c:pt idx="924">
                  <c:v>2010</c:v>
                </c:pt>
                <c:pt idx="925">
                  <c:v>2010</c:v>
                </c:pt>
                <c:pt idx="926">
                  <c:v>2010</c:v>
                </c:pt>
                <c:pt idx="927">
                  <c:v>2010</c:v>
                </c:pt>
                <c:pt idx="928">
                  <c:v>2010</c:v>
                </c:pt>
                <c:pt idx="929">
                  <c:v>2010</c:v>
                </c:pt>
                <c:pt idx="930">
                  <c:v>2010</c:v>
                </c:pt>
                <c:pt idx="931">
                  <c:v>2010</c:v>
                </c:pt>
                <c:pt idx="932">
                  <c:v>2010</c:v>
                </c:pt>
                <c:pt idx="933">
                  <c:v>2010</c:v>
                </c:pt>
                <c:pt idx="934">
                  <c:v>2010</c:v>
                </c:pt>
                <c:pt idx="935">
                  <c:v>2010</c:v>
                </c:pt>
                <c:pt idx="936">
                  <c:v>2010</c:v>
                </c:pt>
                <c:pt idx="937">
                  <c:v>2010</c:v>
                </c:pt>
                <c:pt idx="938">
                  <c:v>2010</c:v>
                </c:pt>
                <c:pt idx="939">
                  <c:v>2010</c:v>
                </c:pt>
                <c:pt idx="940">
                  <c:v>2010</c:v>
                </c:pt>
                <c:pt idx="941">
                  <c:v>2010</c:v>
                </c:pt>
                <c:pt idx="942">
                  <c:v>2010</c:v>
                </c:pt>
                <c:pt idx="943">
                  <c:v>2010</c:v>
                </c:pt>
                <c:pt idx="944">
                  <c:v>2010</c:v>
                </c:pt>
                <c:pt idx="945">
                  <c:v>2010</c:v>
                </c:pt>
                <c:pt idx="946">
                  <c:v>2010</c:v>
                </c:pt>
                <c:pt idx="947">
                  <c:v>2010</c:v>
                </c:pt>
                <c:pt idx="948">
                  <c:v>2010</c:v>
                </c:pt>
                <c:pt idx="949">
                  <c:v>2010</c:v>
                </c:pt>
                <c:pt idx="950">
                  <c:v>2010</c:v>
                </c:pt>
                <c:pt idx="951">
                  <c:v>2010</c:v>
                </c:pt>
                <c:pt idx="952">
                  <c:v>2010</c:v>
                </c:pt>
                <c:pt idx="953">
                  <c:v>2010</c:v>
                </c:pt>
                <c:pt idx="954">
                  <c:v>2010</c:v>
                </c:pt>
                <c:pt idx="955">
                  <c:v>2010</c:v>
                </c:pt>
                <c:pt idx="956">
                  <c:v>2010</c:v>
                </c:pt>
                <c:pt idx="957">
                  <c:v>2010</c:v>
                </c:pt>
                <c:pt idx="958">
                  <c:v>2010</c:v>
                </c:pt>
                <c:pt idx="959">
                  <c:v>2010</c:v>
                </c:pt>
                <c:pt idx="960">
                  <c:v>2010</c:v>
                </c:pt>
                <c:pt idx="961">
                  <c:v>2010</c:v>
                </c:pt>
                <c:pt idx="962">
                  <c:v>2010</c:v>
                </c:pt>
                <c:pt idx="963">
                  <c:v>2010</c:v>
                </c:pt>
                <c:pt idx="964">
                  <c:v>2010</c:v>
                </c:pt>
                <c:pt idx="965">
                  <c:v>2010</c:v>
                </c:pt>
                <c:pt idx="966">
                  <c:v>2010</c:v>
                </c:pt>
                <c:pt idx="967">
                  <c:v>2010</c:v>
                </c:pt>
                <c:pt idx="968">
                  <c:v>2010</c:v>
                </c:pt>
                <c:pt idx="969">
                  <c:v>2010</c:v>
                </c:pt>
                <c:pt idx="970">
                  <c:v>2010</c:v>
                </c:pt>
                <c:pt idx="971">
                  <c:v>2010</c:v>
                </c:pt>
                <c:pt idx="972">
                  <c:v>2010</c:v>
                </c:pt>
                <c:pt idx="973">
                  <c:v>2010</c:v>
                </c:pt>
                <c:pt idx="974">
                  <c:v>2010</c:v>
                </c:pt>
                <c:pt idx="975">
                  <c:v>2010</c:v>
                </c:pt>
                <c:pt idx="976">
                  <c:v>2010</c:v>
                </c:pt>
                <c:pt idx="977">
                  <c:v>2010</c:v>
                </c:pt>
                <c:pt idx="978">
                  <c:v>2010</c:v>
                </c:pt>
                <c:pt idx="979">
                  <c:v>2010</c:v>
                </c:pt>
                <c:pt idx="980">
                  <c:v>2010</c:v>
                </c:pt>
                <c:pt idx="981">
                  <c:v>2010</c:v>
                </c:pt>
                <c:pt idx="982">
                  <c:v>2010</c:v>
                </c:pt>
                <c:pt idx="983">
                  <c:v>2010</c:v>
                </c:pt>
                <c:pt idx="984">
                  <c:v>2010</c:v>
                </c:pt>
                <c:pt idx="985">
                  <c:v>2010</c:v>
                </c:pt>
                <c:pt idx="986">
                  <c:v>2010</c:v>
                </c:pt>
                <c:pt idx="987">
                  <c:v>2010</c:v>
                </c:pt>
                <c:pt idx="988">
                  <c:v>2010</c:v>
                </c:pt>
                <c:pt idx="989">
                  <c:v>2010</c:v>
                </c:pt>
                <c:pt idx="990">
                  <c:v>2010</c:v>
                </c:pt>
                <c:pt idx="991">
                  <c:v>2010</c:v>
                </c:pt>
                <c:pt idx="992">
                  <c:v>2010</c:v>
                </c:pt>
                <c:pt idx="993">
                  <c:v>2010</c:v>
                </c:pt>
                <c:pt idx="994">
                  <c:v>2010</c:v>
                </c:pt>
                <c:pt idx="995">
                  <c:v>2010</c:v>
                </c:pt>
                <c:pt idx="996">
                  <c:v>2010</c:v>
                </c:pt>
                <c:pt idx="997">
                  <c:v>2010</c:v>
                </c:pt>
                <c:pt idx="998">
                  <c:v>2010</c:v>
                </c:pt>
                <c:pt idx="999">
                  <c:v>2010</c:v>
                </c:pt>
                <c:pt idx="1000">
                  <c:v>2010</c:v>
                </c:pt>
                <c:pt idx="1001">
                  <c:v>2010</c:v>
                </c:pt>
                <c:pt idx="1002">
                  <c:v>2010</c:v>
                </c:pt>
                <c:pt idx="1003">
                  <c:v>2010</c:v>
                </c:pt>
                <c:pt idx="1004">
                  <c:v>2010</c:v>
                </c:pt>
                <c:pt idx="1005">
                  <c:v>2010</c:v>
                </c:pt>
                <c:pt idx="1006">
                  <c:v>2010</c:v>
                </c:pt>
                <c:pt idx="1007">
                  <c:v>2010</c:v>
                </c:pt>
                <c:pt idx="1008">
                  <c:v>2010</c:v>
                </c:pt>
                <c:pt idx="1009">
                  <c:v>2010</c:v>
                </c:pt>
                <c:pt idx="1010">
                  <c:v>2010</c:v>
                </c:pt>
                <c:pt idx="1011">
                  <c:v>2010</c:v>
                </c:pt>
                <c:pt idx="1012">
                  <c:v>2010</c:v>
                </c:pt>
                <c:pt idx="1013">
                  <c:v>2010</c:v>
                </c:pt>
                <c:pt idx="1014">
                  <c:v>2010</c:v>
                </c:pt>
                <c:pt idx="1015">
                  <c:v>2010</c:v>
                </c:pt>
                <c:pt idx="1016">
                  <c:v>2010</c:v>
                </c:pt>
                <c:pt idx="1017">
                  <c:v>2010</c:v>
                </c:pt>
                <c:pt idx="1018">
                  <c:v>2010</c:v>
                </c:pt>
                <c:pt idx="1019">
                  <c:v>2010</c:v>
                </c:pt>
                <c:pt idx="1020">
                  <c:v>2010</c:v>
                </c:pt>
                <c:pt idx="1021">
                  <c:v>2010</c:v>
                </c:pt>
                <c:pt idx="1022">
                  <c:v>2010</c:v>
                </c:pt>
                <c:pt idx="1023">
                  <c:v>2010</c:v>
                </c:pt>
                <c:pt idx="1024">
                  <c:v>2010</c:v>
                </c:pt>
                <c:pt idx="1025">
                  <c:v>2010</c:v>
                </c:pt>
                <c:pt idx="1026">
                  <c:v>2010</c:v>
                </c:pt>
                <c:pt idx="1027">
                  <c:v>2010</c:v>
                </c:pt>
                <c:pt idx="1028">
                  <c:v>2010</c:v>
                </c:pt>
                <c:pt idx="1029">
                  <c:v>2010</c:v>
                </c:pt>
                <c:pt idx="1030">
                  <c:v>2010</c:v>
                </c:pt>
                <c:pt idx="1031">
                  <c:v>2010</c:v>
                </c:pt>
                <c:pt idx="1032">
                  <c:v>2010</c:v>
                </c:pt>
                <c:pt idx="1033">
                  <c:v>2010</c:v>
                </c:pt>
                <c:pt idx="1034">
                  <c:v>2010</c:v>
                </c:pt>
                <c:pt idx="1035">
                  <c:v>2010</c:v>
                </c:pt>
                <c:pt idx="1036">
                  <c:v>2010</c:v>
                </c:pt>
                <c:pt idx="1037">
                  <c:v>2010</c:v>
                </c:pt>
                <c:pt idx="1038">
                  <c:v>2010</c:v>
                </c:pt>
                <c:pt idx="1039">
                  <c:v>2010</c:v>
                </c:pt>
                <c:pt idx="1040">
                  <c:v>2010</c:v>
                </c:pt>
                <c:pt idx="1041">
                  <c:v>2011</c:v>
                </c:pt>
                <c:pt idx="1042">
                  <c:v>2011</c:v>
                </c:pt>
                <c:pt idx="1043">
                  <c:v>2011</c:v>
                </c:pt>
                <c:pt idx="1044">
                  <c:v>2011</c:v>
                </c:pt>
                <c:pt idx="1045">
                  <c:v>2011</c:v>
                </c:pt>
                <c:pt idx="1046">
                  <c:v>2011</c:v>
                </c:pt>
                <c:pt idx="1047">
                  <c:v>2011</c:v>
                </c:pt>
                <c:pt idx="1048">
                  <c:v>2011</c:v>
                </c:pt>
                <c:pt idx="1049">
                  <c:v>2011</c:v>
                </c:pt>
                <c:pt idx="1050">
                  <c:v>2011</c:v>
                </c:pt>
                <c:pt idx="1051">
                  <c:v>2011</c:v>
                </c:pt>
                <c:pt idx="1052">
                  <c:v>2011</c:v>
                </c:pt>
                <c:pt idx="1053">
                  <c:v>2011</c:v>
                </c:pt>
                <c:pt idx="1054">
                  <c:v>2011</c:v>
                </c:pt>
                <c:pt idx="1055">
                  <c:v>2011</c:v>
                </c:pt>
                <c:pt idx="1056">
                  <c:v>2011</c:v>
                </c:pt>
                <c:pt idx="1057">
                  <c:v>2011</c:v>
                </c:pt>
                <c:pt idx="1058">
                  <c:v>2011</c:v>
                </c:pt>
                <c:pt idx="1059">
                  <c:v>2011</c:v>
                </c:pt>
                <c:pt idx="1060">
                  <c:v>2011</c:v>
                </c:pt>
                <c:pt idx="1061">
                  <c:v>2011</c:v>
                </c:pt>
                <c:pt idx="1062">
                  <c:v>2011</c:v>
                </c:pt>
                <c:pt idx="1063">
                  <c:v>2011</c:v>
                </c:pt>
                <c:pt idx="1064">
                  <c:v>2011</c:v>
                </c:pt>
                <c:pt idx="1065">
                  <c:v>2011</c:v>
                </c:pt>
                <c:pt idx="1066">
                  <c:v>2011</c:v>
                </c:pt>
                <c:pt idx="1067">
                  <c:v>2011</c:v>
                </c:pt>
                <c:pt idx="1068">
                  <c:v>2011</c:v>
                </c:pt>
                <c:pt idx="1069">
                  <c:v>2011</c:v>
                </c:pt>
                <c:pt idx="1070">
                  <c:v>2011</c:v>
                </c:pt>
                <c:pt idx="1071">
                  <c:v>2011</c:v>
                </c:pt>
                <c:pt idx="1072">
                  <c:v>2011</c:v>
                </c:pt>
                <c:pt idx="1073">
                  <c:v>2011</c:v>
                </c:pt>
                <c:pt idx="1074">
                  <c:v>2011</c:v>
                </c:pt>
                <c:pt idx="1075">
                  <c:v>2011</c:v>
                </c:pt>
                <c:pt idx="1076">
                  <c:v>2011</c:v>
                </c:pt>
                <c:pt idx="1077">
                  <c:v>2011</c:v>
                </c:pt>
                <c:pt idx="1078">
                  <c:v>2011</c:v>
                </c:pt>
                <c:pt idx="1079">
                  <c:v>2011</c:v>
                </c:pt>
                <c:pt idx="1080">
                  <c:v>2011</c:v>
                </c:pt>
                <c:pt idx="1081">
                  <c:v>2011</c:v>
                </c:pt>
                <c:pt idx="1082">
                  <c:v>2011</c:v>
                </c:pt>
                <c:pt idx="1083">
                  <c:v>2011</c:v>
                </c:pt>
                <c:pt idx="1084">
                  <c:v>2011</c:v>
                </c:pt>
                <c:pt idx="1085">
                  <c:v>2011</c:v>
                </c:pt>
                <c:pt idx="1086">
                  <c:v>2011</c:v>
                </c:pt>
                <c:pt idx="1087">
                  <c:v>2011</c:v>
                </c:pt>
                <c:pt idx="1088">
                  <c:v>2011</c:v>
                </c:pt>
                <c:pt idx="1089">
                  <c:v>2011</c:v>
                </c:pt>
                <c:pt idx="1090">
                  <c:v>2011</c:v>
                </c:pt>
                <c:pt idx="1091">
                  <c:v>2011</c:v>
                </c:pt>
                <c:pt idx="1092">
                  <c:v>2011</c:v>
                </c:pt>
                <c:pt idx="1093">
                  <c:v>2011</c:v>
                </c:pt>
                <c:pt idx="1094">
                  <c:v>2011</c:v>
                </c:pt>
                <c:pt idx="1095">
                  <c:v>2011</c:v>
                </c:pt>
                <c:pt idx="1096">
                  <c:v>2011</c:v>
                </c:pt>
                <c:pt idx="1097">
                  <c:v>2011</c:v>
                </c:pt>
                <c:pt idx="1098">
                  <c:v>2011</c:v>
                </c:pt>
                <c:pt idx="1099">
                  <c:v>2011</c:v>
                </c:pt>
                <c:pt idx="1100">
                  <c:v>2011</c:v>
                </c:pt>
                <c:pt idx="1101">
                  <c:v>2011</c:v>
                </c:pt>
                <c:pt idx="1102">
                  <c:v>2011</c:v>
                </c:pt>
                <c:pt idx="1103">
                  <c:v>2011</c:v>
                </c:pt>
                <c:pt idx="1104">
                  <c:v>2011</c:v>
                </c:pt>
                <c:pt idx="1105">
                  <c:v>2011</c:v>
                </c:pt>
                <c:pt idx="1106">
                  <c:v>2011</c:v>
                </c:pt>
                <c:pt idx="1107">
                  <c:v>2011</c:v>
                </c:pt>
                <c:pt idx="1108">
                  <c:v>2011</c:v>
                </c:pt>
                <c:pt idx="1109">
                  <c:v>2011</c:v>
                </c:pt>
                <c:pt idx="1110">
                  <c:v>2011</c:v>
                </c:pt>
                <c:pt idx="1111">
                  <c:v>2011</c:v>
                </c:pt>
                <c:pt idx="1112">
                  <c:v>2011</c:v>
                </c:pt>
                <c:pt idx="1113">
                  <c:v>2011</c:v>
                </c:pt>
                <c:pt idx="1114">
                  <c:v>2011</c:v>
                </c:pt>
                <c:pt idx="1115">
                  <c:v>2011</c:v>
                </c:pt>
                <c:pt idx="1116">
                  <c:v>2011</c:v>
                </c:pt>
                <c:pt idx="1117">
                  <c:v>2011</c:v>
                </c:pt>
                <c:pt idx="1118">
                  <c:v>2011</c:v>
                </c:pt>
                <c:pt idx="1119">
                  <c:v>2011</c:v>
                </c:pt>
                <c:pt idx="1120">
                  <c:v>2011</c:v>
                </c:pt>
                <c:pt idx="1121">
                  <c:v>2011</c:v>
                </c:pt>
                <c:pt idx="1122">
                  <c:v>2011</c:v>
                </c:pt>
                <c:pt idx="1123">
                  <c:v>2011</c:v>
                </c:pt>
                <c:pt idx="1124">
                  <c:v>2011</c:v>
                </c:pt>
                <c:pt idx="1125">
                  <c:v>2011</c:v>
                </c:pt>
                <c:pt idx="1126">
                  <c:v>2011</c:v>
                </c:pt>
                <c:pt idx="1127">
                  <c:v>2011</c:v>
                </c:pt>
                <c:pt idx="1128">
                  <c:v>2011</c:v>
                </c:pt>
                <c:pt idx="1129">
                  <c:v>2011</c:v>
                </c:pt>
                <c:pt idx="1130">
                  <c:v>2011</c:v>
                </c:pt>
                <c:pt idx="1131">
                  <c:v>2011</c:v>
                </c:pt>
                <c:pt idx="1132">
                  <c:v>2011</c:v>
                </c:pt>
                <c:pt idx="1133">
                  <c:v>2011</c:v>
                </c:pt>
                <c:pt idx="1134">
                  <c:v>2011</c:v>
                </c:pt>
                <c:pt idx="1135">
                  <c:v>2011</c:v>
                </c:pt>
                <c:pt idx="1136">
                  <c:v>2011</c:v>
                </c:pt>
                <c:pt idx="1137">
                  <c:v>2011</c:v>
                </c:pt>
                <c:pt idx="1138">
                  <c:v>2011</c:v>
                </c:pt>
                <c:pt idx="1139">
                  <c:v>2011</c:v>
                </c:pt>
                <c:pt idx="1140">
                  <c:v>2011</c:v>
                </c:pt>
                <c:pt idx="1141">
                  <c:v>2011</c:v>
                </c:pt>
                <c:pt idx="1142">
                  <c:v>2011</c:v>
                </c:pt>
                <c:pt idx="1143">
                  <c:v>2011</c:v>
                </c:pt>
                <c:pt idx="1144">
                  <c:v>2011</c:v>
                </c:pt>
                <c:pt idx="1145">
                  <c:v>2011</c:v>
                </c:pt>
                <c:pt idx="1146">
                  <c:v>2011</c:v>
                </c:pt>
                <c:pt idx="1147">
                  <c:v>2011</c:v>
                </c:pt>
                <c:pt idx="1148">
                  <c:v>2011</c:v>
                </c:pt>
                <c:pt idx="1149">
                  <c:v>2011</c:v>
                </c:pt>
                <c:pt idx="1150">
                  <c:v>2011</c:v>
                </c:pt>
                <c:pt idx="1151">
                  <c:v>2011</c:v>
                </c:pt>
                <c:pt idx="1152">
                  <c:v>2011</c:v>
                </c:pt>
                <c:pt idx="1153">
                  <c:v>2011</c:v>
                </c:pt>
                <c:pt idx="1154">
                  <c:v>2011</c:v>
                </c:pt>
                <c:pt idx="1155">
                  <c:v>2011</c:v>
                </c:pt>
                <c:pt idx="1156">
                  <c:v>2011</c:v>
                </c:pt>
                <c:pt idx="1157">
                  <c:v>2011</c:v>
                </c:pt>
                <c:pt idx="1158">
                  <c:v>2011</c:v>
                </c:pt>
                <c:pt idx="1159">
                  <c:v>2011</c:v>
                </c:pt>
                <c:pt idx="1160">
                  <c:v>2011</c:v>
                </c:pt>
                <c:pt idx="1161">
                  <c:v>2011</c:v>
                </c:pt>
                <c:pt idx="1162">
                  <c:v>2011</c:v>
                </c:pt>
                <c:pt idx="1163">
                  <c:v>2011</c:v>
                </c:pt>
                <c:pt idx="1164">
                  <c:v>2011</c:v>
                </c:pt>
                <c:pt idx="1165">
                  <c:v>2011</c:v>
                </c:pt>
                <c:pt idx="1166">
                  <c:v>2011</c:v>
                </c:pt>
                <c:pt idx="1167">
                  <c:v>2011</c:v>
                </c:pt>
                <c:pt idx="1168">
                  <c:v>2011</c:v>
                </c:pt>
                <c:pt idx="1169">
                  <c:v>2011</c:v>
                </c:pt>
                <c:pt idx="1170">
                  <c:v>2011</c:v>
                </c:pt>
                <c:pt idx="1171">
                  <c:v>2011</c:v>
                </c:pt>
                <c:pt idx="1172">
                  <c:v>2011</c:v>
                </c:pt>
                <c:pt idx="1173">
                  <c:v>2011</c:v>
                </c:pt>
                <c:pt idx="1174">
                  <c:v>2011</c:v>
                </c:pt>
                <c:pt idx="1175">
                  <c:v>2011</c:v>
                </c:pt>
                <c:pt idx="1176">
                  <c:v>2011</c:v>
                </c:pt>
                <c:pt idx="1177">
                  <c:v>2011</c:v>
                </c:pt>
                <c:pt idx="1178">
                  <c:v>2011</c:v>
                </c:pt>
                <c:pt idx="1179">
                  <c:v>2011</c:v>
                </c:pt>
                <c:pt idx="1180">
                  <c:v>2011</c:v>
                </c:pt>
                <c:pt idx="1181">
                  <c:v>2011</c:v>
                </c:pt>
                <c:pt idx="1182">
                  <c:v>2011</c:v>
                </c:pt>
                <c:pt idx="1183">
                  <c:v>2011</c:v>
                </c:pt>
                <c:pt idx="1184">
                  <c:v>2011</c:v>
                </c:pt>
                <c:pt idx="1185">
                  <c:v>2011</c:v>
                </c:pt>
                <c:pt idx="1186">
                  <c:v>2011</c:v>
                </c:pt>
                <c:pt idx="1187">
                  <c:v>2011</c:v>
                </c:pt>
                <c:pt idx="1188">
                  <c:v>2011</c:v>
                </c:pt>
                <c:pt idx="1189">
                  <c:v>2011</c:v>
                </c:pt>
                <c:pt idx="1190">
                  <c:v>2011</c:v>
                </c:pt>
                <c:pt idx="1191">
                  <c:v>2011</c:v>
                </c:pt>
                <c:pt idx="1192">
                  <c:v>2011</c:v>
                </c:pt>
                <c:pt idx="1193">
                  <c:v>2011</c:v>
                </c:pt>
                <c:pt idx="1194">
                  <c:v>2011</c:v>
                </c:pt>
                <c:pt idx="1195">
                  <c:v>2011</c:v>
                </c:pt>
                <c:pt idx="1196">
                  <c:v>2011</c:v>
                </c:pt>
                <c:pt idx="1197">
                  <c:v>2011</c:v>
                </c:pt>
                <c:pt idx="1198">
                  <c:v>2011</c:v>
                </c:pt>
                <c:pt idx="1199">
                  <c:v>2011</c:v>
                </c:pt>
                <c:pt idx="1200">
                  <c:v>2011</c:v>
                </c:pt>
                <c:pt idx="1201">
                  <c:v>2011</c:v>
                </c:pt>
                <c:pt idx="1202">
                  <c:v>2011</c:v>
                </c:pt>
                <c:pt idx="1203">
                  <c:v>2011</c:v>
                </c:pt>
                <c:pt idx="1204">
                  <c:v>2011</c:v>
                </c:pt>
                <c:pt idx="1205">
                  <c:v>2011</c:v>
                </c:pt>
                <c:pt idx="1206">
                  <c:v>2011</c:v>
                </c:pt>
                <c:pt idx="1207">
                  <c:v>2011</c:v>
                </c:pt>
                <c:pt idx="1208">
                  <c:v>2011</c:v>
                </c:pt>
                <c:pt idx="1209">
                  <c:v>2011</c:v>
                </c:pt>
                <c:pt idx="1210">
                  <c:v>2011</c:v>
                </c:pt>
                <c:pt idx="1211">
                  <c:v>2011</c:v>
                </c:pt>
                <c:pt idx="1212">
                  <c:v>2011</c:v>
                </c:pt>
                <c:pt idx="1213">
                  <c:v>2011</c:v>
                </c:pt>
                <c:pt idx="1214">
                  <c:v>2011</c:v>
                </c:pt>
                <c:pt idx="1215">
                  <c:v>2011</c:v>
                </c:pt>
                <c:pt idx="1216">
                  <c:v>2011</c:v>
                </c:pt>
                <c:pt idx="1217">
                  <c:v>2011</c:v>
                </c:pt>
                <c:pt idx="1218">
                  <c:v>2011</c:v>
                </c:pt>
                <c:pt idx="1219">
                  <c:v>2011</c:v>
                </c:pt>
                <c:pt idx="1220">
                  <c:v>2011</c:v>
                </c:pt>
                <c:pt idx="1221">
                  <c:v>2011</c:v>
                </c:pt>
                <c:pt idx="1222">
                  <c:v>2011</c:v>
                </c:pt>
                <c:pt idx="1223">
                  <c:v>2011</c:v>
                </c:pt>
                <c:pt idx="1224">
                  <c:v>2011</c:v>
                </c:pt>
                <c:pt idx="1225">
                  <c:v>2011</c:v>
                </c:pt>
                <c:pt idx="1226">
                  <c:v>2011</c:v>
                </c:pt>
                <c:pt idx="1227">
                  <c:v>2011</c:v>
                </c:pt>
                <c:pt idx="1228">
                  <c:v>2011</c:v>
                </c:pt>
                <c:pt idx="1229">
                  <c:v>2011</c:v>
                </c:pt>
                <c:pt idx="1230">
                  <c:v>2011</c:v>
                </c:pt>
                <c:pt idx="1231">
                  <c:v>2011</c:v>
                </c:pt>
                <c:pt idx="1232">
                  <c:v>2011</c:v>
                </c:pt>
                <c:pt idx="1233">
                  <c:v>2011</c:v>
                </c:pt>
                <c:pt idx="1234">
                  <c:v>2011</c:v>
                </c:pt>
                <c:pt idx="1235">
                  <c:v>2011</c:v>
                </c:pt>
                <c:pt idx="1236">
                  <c:v>2011</c:v>
                </c:pt>
                <c:pt idx="1237">
                  <c:v>2011</c:v>
                </c:pt>
                <c:pt idx="1238">
                  <c:v>2011</c:v>
                </c:pt>
                <c:pt idx="1239">
                  <c:v>2011</c:v>
                </c:pt>
                <c:pt idx="1240">
                  <c:v>2011</c:v>
                </c:pt>
                <c:pt idx="1241">
                  <c:v>2011</c:v>
                </c:pt>
                <c:pt idx="1242">
                  <c:v>2011</c:v>
                </c:pt>
                <c:pt idx="1243">
                  <c:v>2011</c:v>
                </c:pt>
                <c:pt idx="1244">
                  <c:v>2011</c:v>
                </c:pt>
                <c:pt idx="1245">
                  <c:v>2011</c:v>
                </c:pt>
                <c:pt idx="1246">
                  <c:v>2011</c:v>
                </c:pt>
                <c:pt idx="1247">
                  <c:v>2011</c:v>
                </c:pt>
                <c:pt idx="1248">
                  <c:v>2011</c:v>
                </c:pt>
                <c:pt idx="1249">
                  <c:v>2011</c:v>
                </c:pt>
                <c:pt idx="1250">
                  <c:v>2011</c:v>
                </c:pt>
                <c:pt idx="1251">
                  <c:v>2011</c:v>
                </c:pt>
                <c:pt idx="1252">
                  <c:v>2011</c:v>
                </c:pt>
                <c:pt idx="1253">
                  <c:v>2011</c:v>
                </c:pt>
                <c:pt idx="1254">
                  <c:v>2011</c:v>
                </c:pt>
                <c:pt idx="1255">
                  <c:v>2011</c:v>
                </c:pt>
                <c:pt idx="1256">
                  <c:v>2011</c:v>
                </c:pt>
                <c:pt idx="1257">
                  <c:v>2011</c:v>
                </c:pt>
                <c:pt idx="1258">
                  <c:v>2011</c:v>
                </c:pt>
                <c:pt idx="1259">
                  <c:v>2011</c:v>
                </c:pt>
                <c:pt idx="1260">
                  <c:v>2011</c:v>
                </c:pt>
                <c:pt idx="1261">
                  <c:v>2011</c:v>
                </c:pt>
                <c:pt idx="1262">
                  <c:v>2011</c:v>
                </c:pt>
                <c:pt idx="1263">
                  <c:v>2011</c:v>
                </c:pt>
                <c:pt idx="1264">
                  <c:v>2011</c:v>
                </c:pt>
                <c:pt idx="1265">
                  <c:v>2011</c:v>
                </c:pt>
                <c:pt idx="1266">
                  <c:v>2011</c:v>
                </c:pt>
                <c:pt idx="1267">
                  <c:v>2011</c:v>
                </c:pt>
                <c:pt idx="1268">
                  <c:v>2011</c:v>
                </c:pt>
                <c:pt idx="1269">
                  <c:v>2011</c:v>
                </c:pt>
                <c:pt idx="1270">
                  <c:v>2011</c:v>
                </c:pt>
                <c:pt idx="1271">
                  <c:v>2011</c:v>
                </c:pt>
                <c:pt idx="1272">
                  <c:v>2011</c:v>
                </c:pt>
                <c:pt idx="1273">
                  <c:v>2011</c:v>
                </c:pt>
                <c:pt idx="1274">
                  <c:v>2011</c:v>
                </c:pt>
                <c:pt idx="1275">
                  <c:v>2011</c:v>
                </c:pt>
                <c:pt idx="1276">
                  <c:v>2011</c:v>
                </c:pt>
                <c:pt idx="1277">
                  <c:v>2011</c:v>
                </c:pt>
                <c:pt idx="1278">
                  <c:v>2011</c:v>
                </c:pt>
                <c:pt idx="1279">
                  <c:v>2011</c:v>
                </c:pt>
                <c:pt idx="1280">
                  <c:v>2011</c:v>
                </c:pt>
                <c:pt idx="1281">
                  <c:v>2011</c:v>
                </c:pt>
                <c:pt idx="1282">
                  <c:v>2011</c:v>
                </c:pt>
                <c:pt idx="1283">
                  <c:v>2011</c:v>
                </c:pt>
                <c:pt idx="1284">
                  <c:v>2011</c:v>
                </c:pt>
                <c:pt idx="1285">
                  <c:v>2011</c:v>
                </c:pt>
                <c:pt idx="1286">
                  <c:v>2011</c:v>
                </c:pt>
                <c:pt idx="1287">
                  <c:v>2011</c:v>
                </c:pt>
                <c:pt idx="1288">
                  <c:v>2011</c:v>
                </c:pt>
                <c:pt idx="1289">
                  <c:v>2011</c:v>
                </c:pt>
                <c:pt idx="1290">
                  <c:v>2011</c:v>
                </c:pt>
                <c:pt idx="1291">
                  <c:v>2011</c:v>
                </c:pt>
                <c:pt idx="1292">
                  <c:v>2011</c:v>
                </c:pt>
                <c:pt idx="1293">
                  <c:v>2011</c:v>
                </c:pt>
                <c:pt idx="1294">
                  <c:v>2011</c:v>
                </c:pt>
                <c:pt idx="1295">
                  <c:v>2011</c:v>
                </c:pt>
                <c:pt idx="1296">
                  <c:v>2011</c:v>
                </c:pt>
                <c:pt idx="1297">
                  <c:v>2011</c:v>
                </c:pt>
                <c:pt idx="1298">
                  <c:v>2011</c:v>
                </c:pt>
                <c:pt idx="1299">
                  <c:v>2011</c:v>
                </c:pt>
                <c:pt idx="1300">
                  <c:v>2011</c:v>
                </c:pt>
                <c:pt idx="1301">
                  <c:v>2011</c:v>
                </c:pt>
                <c:pt idx="1302">
                  <c:v>2011</c:v>
                </c:pt>
                <c:pt idx="1303">
                  <c:v>2011</c:v>
                </c:pt>
                <c:pt idx="1304">
                  <c:v>2011</c:v>
                </c:pt>
                <c:pt idx="1305">
                  <c:v>2011</c:v>
                </c:pt>
                <c:pt idx="1306">
                  <c:v>2011</c:v>
                </c:pt>
                <c:pt idx="1307">
                  <c:v>2011</c:v>
                </c:pt>
                <c:pt idx="1308">
                  <c:v>2011</c:v>
                </c:pt>
                <c:pt idx="1309">
                  <c:v>2011</c:v>
                </c:pt>
                <c:pt idx="1310">
                  <c:v>2011</c:v>
                </c:pt>
                <c:pt idx="1311">
                  <c:v>2011</c:v>
                </c:pt>
                <c:pt idx="1312">
                  <c:v>2011</c:v>
                </c:pt>
                <c:pt idx="1313">
                  <c:v>2011</c:v>
                </c:pt>
                <c:pt idx="1314">
                  <c:v>2011</c:v>
                </c:pt>
                <c:pt idx="1315">
                  <c:v>2011</c:v>
                </c:pt>
                <c:pt idx="1316">
                  <c:v>2011</c:v>
                </c:pt>
                <c:pt idx="1317">
                  <c:v>2011</c:v>
                </c:pt>
                <c:pt idx="1318">
                  <c:v>2011</c:v>
                </c:pt>
                <c:pt idx="1319">
                  <c:v>2011</c:v>
                </c:pt>
                <c:pt idx="1320">
                  <c:v>2011</c:v>
                </c:pt>
                <c:pt idx="1321">
                  <c:v>2011</c:v>
                </c:pt>
                <c:pt idx="1322">
                  <c:v>2011</c:v>
                </c:pt>
                <c:pt idx="1323">
                  <c:v>2011</c:v>
                </c:pt>
                <c:pt idx="1324">
                  <c:v>2011</c:v>
                </c:pt>
                <c:pt idx="1325">
                  <c:v>2011</c:v>
                </c:pt>
                <c:pt idx="1326">
                  <c:v>2011</c:v>
                </c:pt>
                <c:pt idx="1327">
                  <c:v>2011</c:v>
                </c:pt>
                <c:pt idx="1328">
                  <c:v>2011</c:v>
                </c:pt>
                <c:pt idx="1329">
                  <c:v>2011</c:v>
                </c:pt>
                <c:pt idx="1330">
                  <c:v>2011</c:v>
                </c:pt>
                <c:pt idx="1331">
                  <c:v>2011</c:v>
                </c:pt>
                <c:pt idx="1332">
                  <c:v>2011</c:v>
                </c:pt>
                <c:pt idx="1333">
                  <c:v>2011</c:v>
                </c:pt>
                <c:pt idx="1334">
                  <c:v>2011</c:v>
                </c:pt>
                <c:pt idx="1335">
                  <c:v>2011</c:v>
                </c:pt>
                <c:pt idx="1336">
                  <c:v>2011</c:v>
                </c:pt>
                <c:pt idx="1337">
                  <c:v>2011</c:v>
                </c:pt>
                <c:pt idx="1338">
                  <c:v>2011</c:v>
                </c:pt>
                <c:pt idx="1339">
                  <c:v>2011</c:v>
                </c:pt>
                <c:pt idx="1340">
                  <c:v>2011</c:v>
                </c:pt>
                <c:pt idx="1341">
                  <c:v>2011</c:v>
                </c:pt>
                <c:pt idx="1342">
                  <c:v>2011</c:v>
                </c:pt>
                <c:pt idx="1343">
                  <c:v>2011</c:v>
                </c:pt>
                <c:pt idx="1344">
                  <c:v>2011</c:v>
                </c:pt>
                <c:pt idx="1345">
                  <c:v>2011</c:v>
                </c:pt>
                <c:pt idx="1346">
                  <c:v>2011</c:v>
                </c:pt>
                <c:pt idx="1347">
                  <c:v>2011</c:v>
                </c:pt>
                <c:pt idx="1348">
                  <c:v>2011</c:v>
                </c:pt>
                <c:pt idx="1349">
                  <c:v>2011</c:v>
                </c:pt>
                <c:pt idx="1350">
                  <c:v>2011</c:v>
                </c:pt>
                <c:pt idx="1351">
                  <c:v>2011</c:v>
                </c:pt>
                <c:pt idx="1352">
                  <c:v>2011</c:v>
                </c:pt>
                <c:pt idx="1353">
                  <c:v>2011</c:v>
                </c:pt>
                <c:pt idx="1354">
                  <c:v>2011</c:v>
                </c:pt>
                <c:pt idx="1355">
                  <c:v>2011</c:v>
                </c:pt>
                <c:pt idx="1356">
                  <c:v>2011</c:v>
                </c:pt>
                <c:pt idx="1357">
                  <c:v>2011</c:v>
                </c:pt>
                <c:pt idx="1358">
                  <c:v>2011</c:v>
                </c:pt>
                <c:pt idx="1359">
                  <c:v>2011</c:v>
                </c:pt>
                <c:pt idx="1360">
                  <c:v>2011</c:v>
                </c:pt>
                <c:pt idx="1361">
                  <c:v>2011</c:v>
                </c:pt>
                <c:pt idx="1362">
                  <c:v>2011</c:v>
                </c:pt>
                <c:pt idx="1363">
                  <c:v>2011</c:v>
                </c:pt>
                <c:pt idx="1364">
                  <c:v>2011</c:v>
                </c:pt>
                <c:pt idx="1365">
                  <c:v>2011</c:v>
                </c:pt>
                <c:pt idx="1366">
                  <c:v>2011</c:v>
                </c:pt>
                <c:pt idx="1367">
                  <c:v>2011</c:v>
                </c:pt>
                <c:pt idx="1368">
                  <c:v>2011</c:v>
                </c:pt>
                <c:pt idx="1369">
                  <c:v>2011</c:v>
                </c:pt>
                <c:pt idx="1370">
                  <c:v>2011</c:v>
                </c:pt>
                <c:pt idx="1371">
                  <c:v>2011</c:v>
                </c:pt>
                <c:pt idx="1372">
                  <c:v>2011</c:v>
                </c:pt>
                <c:pt idx="1373">
                  <c:v>2011</c:v>
                </c:pt>
                <c:pt idx="1374">
                  <c:v>2011</c:v>
                </c:pt>
                <c:pt idx="1375">
                  <c:v>2011</c:v>
                </c:pt>
                <c:pt idx="1376">
                  <c:v>2011</c:v>
                </c:pt>
                <c:pt idx="1377">
                  <c:v>2011</c:v>
                </c:pt>
                <c:pt idx="1378">
                  <c:v>2011</c:v>
                </c:pt>
                <c:pt idx="1379">
                  <c:v>2011</c:v>
                </c:pt>
                <c:pt idx="1380">
                  <c:v>2011</c:v>
                </c:pt>
                <c:pt idx="1381">
                  <c:v>2011</c:v>
                </c:pt>
                <c:pt idx="1382">
                  <c:v>2011</c:v>
                </c:pt>
                <c:pt idx="1383">
                  <c:v>2011</c:v>
                </c:pt>
                <c:pt idx="1384">
                  <c:v>2011</c:v>
                </c:pt>
                <c:pt idx="1385">
                  <c:v>2011</c:v>
                </c:pt>
                <c:pt idx="1386">
                  <c:v>2011</c:v>
                </c:pt>
                <c:pt idx="1387">
                  <c:v>2011</c:v>
                </c:pt>
                <c:pt idx="1388">
                  <c:v>2011</c:v>
                </c:pt>
                <c:pt idx="1389">
                  <c:v>2011</c:v>
                </c:pt>
                <c:pt idx="1390">
                  <c:v>2011</c:v>
                </c:pt>
                <c:pt idx="1391">
                  <c:v>2011</c:v>
                </c:pt>
                <c:pt idx="1392">
                  <c:v>2011</c:v>
                </c:pt>
                <c:pt idx="1393">
                  <c:v>2011</c:v>
                </c:pt>
                <c:pt idx="1394">
                  <c:v>2011</c:v>
                </c:pt>
                <c:pt idx="1395">
                  <c:v>2011</c:v>
                </c:pt>
                <c:pt idx="1396">
                  <c:v>2011</c:v>
                </c:pt>
                <c:pt idx="1397">
                  <c:v>2011</c:v>
                </c:pt>
                <c:pt idx="1398">
                  <c:v>2011</c:v>
                </c:pt>
                <c:pt idx="1399">
                  <c:v>2011</c:v>
                </c:pt>
                <c:pt idx="1400">
                  <c:v>2011</c:v>
                </c:pt>
                <c:pt idx="1401">
                  <c:v>2011</c:v>
                </c:pt>
                <c:pt idx="1402">
                  <c:v>2011</c:v>
                </c:pt>
                <c:pt idx="1403">
                  <c:v>2011</c:v>
                </c:pt>
                <c:pt idx="1404">
                  <c:v>2011</c:v>
                </c:pt>
                <c:pt idx="1405">
                  <c:v>2011</c:v>
                </c:pt>
                <c:pt idx="1406">
                  <c:v>2012</c:v>
                </c:pt>
                <c:pt idx="1407">
                  <c:v>2012</c:v>
                </c:pt>
                <c:pt idx="1408">
                  <c:v>2012</c:v>
                </c:pt>
                <c:pt idx="1409">
                  <c:v>2012</c:v>
                </c:pt>
                <c:pt idx="1410">
                  <c:v>2012</c:v>
                </c:pt>
                <c:pt idx="1411">
                  <c:v>2012</c:v>
                </c:pt>
                <c:pt idx="1412">
                  <c:v>2012</c:v>
                </c:pt>
                <c:pt idx="1413">
                  <c:v>2012</c:v>
                </c:pt>
                <c:pt idx="1414">
                  <c:v>2012</c:v>
                </c:pt>
                <c:pt idx="1415">
                  <c:v>2012</c:v>
                </c:pt>
                <c:pt idx="1416">
                  <c:v>2012</c:v>
                </c:pt>
                <c:pt idx="1417">
                  <c:v>2012</c:v>
                </c:pt>
                <c:pt idx="1418">
                  <c:v>2012</c:v>
                </c:pt>
                <c:pt idx="1419">
                  <c:v>2012</c:v>
                </c:pt>
                <c:pt idx="1420">
                  <c:v>2012</c:v>
                </c:pt>
                <c:pt idx="1421">
                  <c:v>2012</c:v>
                </c:pt>
                <c:pt idx="1422">
                  <c:v>2012</c:v>
                </c:pt>
                <c:pt idx="1423">
                  <c:v>2012</c:v>
                </c:pt>
                <c:pt idx="1424">
                  <c:v>2012</c:v>
                </c:pt>
                <c:pt idx="1425">
                  <c:v>2012</c:v>
                </c:pt>
                <c:pt idx="1426">
                  <c:v>2012</c:v>
                </c:pt>
                <c:pt idx="1427">
                  <c:v>2012</c:v>
                </c:pt>
                <c:pt idx="1428">
                  <c:v>2012</c:v>
                </c:pt>
                <c:pt idx="1429">
                  <c:v>2012</c:v>
                </c:pt>
                <c:pt idx="1430">
                  <c:v>2012</c:v>
                </c:pt>
                <c:pt idx="1431">
                  <c:v>2012</c:v>
                </c:pt>
                <c:pt idx="1432">
                  <c:v>2012</c:v>
                </c:pt>
                <c:pt idx="1433">
                  <c:v>2012</c:v>
                </c:pt>
                <c:pt idx="1434">
                  <c:v>2012</c:v>
                </c:pt>
                <c:pt idx="1435">
                  <c:v>2012</c:v>
                </c:pt>
                <c:pt idx="1436">
                  <c:v>2012</c:v>
                </c:pt>
                <c:pt idx="1437">
                  <c:v>2012</c:v>
                </c:pt>
                <c:pt idx="1438">
                  <c:v>2012</c:v>
                </c:pt>
                <c:pt idx="1439">
                  <c:v>2012</c:v>
                </c:pt>
                <c:pt idx="1440">
                  <c:v>2012</c:v>
                </c:pt>
                <c:pt idx="1441">
                  <c:v>2012</c:v>
                </c:pt>
                <c:pt idx="1442">
                  <c:v>2012</c:v>
                </c:pt>
                <c:pt idx="1443">
                  <c:v>2012</c:v>
                </c:pt>
                <c:pt idx="1444">
                  <c:v>2012</c:v>
                </c:pt>
                <c:pt idx="1445">
                  <c:v>2012</c:v>
                </c:pt>
                <c:pt idx="1446">
                  <c:v>2012</c:v>
                </c:pt>
                <c:pt idx="1447">
                  <c:v>2012</c:v>
                </c:pt>
                <c:pt idx="1448">
                  <c:v>2012</c:v>
                </c:pt>
                <c:pt idx="1449">
                  <c:v>2012</c:v>
                </c:pt>
                <c:pt idx="1450">
                  <c:v>2012</c:v>
                </c:pt>
                <c:pt idx="1451">
                  <c:v>2012</c:v>
                </c:pt>
                <c:pt idx="1452">
                  <c:v>2012</c:v>
                </c:pt>
                <c:pt idx="1453">
                  <c:v>2012</c:v>
                </c:pt>
                <c:pt idx="1454">
                  <c:v>2012</c:v>
                </c:pt>
                <c:pt idx="1455">
                  <c:v>2012</c:v>
                </c:pt>
                <c:pt idx="1456">
                  <c:v>2012</c:v>
                </c:pt>
                <c:pt idx="1457">
                  <c:v>2012</c:v>
                </c:pt>
                <c:pt idx="1458">
                  <c:v>2012</c:v>
                </c:pt>
                <c:pt idx="1459">
                  <c:v>2012</c:v>
                </c:pt>
                <c:pt idx="1460">
                  <c:v>2012</c:v>
                </c:pt>
                <c:pt idx="1461">
                  <c:v>2012</c:v>
                </c:pt>
                <c:pt idx="1462">
                  <c:v>2012</c:v>
                </c:pt>
                <c:pt idx="1463">
                  <c:v>2012</c:v>
                </c:pt>
                <c:pt idx="1464">
                  <c:v>2012</c:v>
                </c:pt>
                <c:pt idx="1465">
                  <c:v>2012</c:v>
                </c:pt>
                <c:pt idx="1466">
                  <c:v>2012</c:v>
                </c:pt>
                <c:pt idx="1467">
                  <c:v>2012</c:v>
                </c:pt>
                <c:pt idx="1468">
                  <c:v>2012</c:v>
                </c:pt>
                <c:pt idx="1469">
                  <c:v>2012</c:v>
                </c:pt>
                <c:pt idx="1470">
                  <c:v>2012</c:v>
                </c:pt>
                <c:pt idx="1471">
                  <c:v>2012</c:v>
                </c:pt>
                <c:pt idx="1472">
                  <c:v>2012</c:v>
                </c:pt>
                <c:pt idx="1473">
                  <c:v>2012</c:v>
                </c:pt>
                <c:pt idx="1474">
                  <c:v>2012</c:v>
                </c:pt>
                <c:pt idx="1475">
                  <c:v>2012</c:v>
                </c:pt>
                <c:pt idx="1476">
                  <c:v>2012</c:v>
                </c:pt>
                <c:pt idx="1477">
                  <c:v>2012</c:v>
                </c:pt>
                <c:pt idx="1478">
                  <c:v>2012</c:v>
                </c:pt>
                <c:pt idx="1479">
                  <c:v>2012</c:v>
                </c:pt>
                <c:pt idx="1480">
                  <c:v>2012</c:v>
                </c:pt>
                <c:pt idx="1481">
                  <c:v>2012</c:v>
                </c:pt>
                <c:pt idx="1482">
                  <c:v>2012</c:v>
                </c:pt>
                <c:pt idx="1483">
                  <c:v>2012</c:v>
                </c:pt>
                <c:pt idx="1484">
                  <c:v>2012</c:v>
                </c:pt>
                <c:pt idx="1485">
                  <c:v>2012</c:v>
                </c:pt>
                <c:pt idx="1486">
                  <c:v>2012</c:v>
                </c:pt>
                <c:pt idx="1487">
                  <c:v>2012</c:v>
                </c:pt>
                <c:pt idx="1488">
                  <c:v>2012</c:v>
                </c:pt>
                <c:pt idx="1489">
                  <c:v>2012</c:v>
                </c:pt>
                <c:pt idx="1490">
                  <c:v>2012</c:v>
                </c:pt>
                <c:pt idx="1491">
                  <c:v>2012</c:v>
                </c:pt>
                <c:pt idx="1492">
                  <c:v>2012</c:v>
                </c:pt>
                <c:pt idx="1493">
                  <c:v>2012</c:v>
                </c:pt>
                <c:pt idx="1494">
                  <c:v>2012</c:v>
                </c:pt>
                <c:pt idx="1495">
                  <c:v>2012</c:v>
                </c:pt>
                <c:pt idx="1496">
                  <c:v>2012</c:v>
                </c:pt>
                <c:pt idx="1497">
                  <c:v>2012</c:v>
                </c:pt>
                <c:pt idx="1498">
                  <c:v>2012</c:v>
                </c:pt>
                <c:pt idx="1499">
                  <c:v>2012</c:v>
                </c:pt>
                <c:pt idx="1500">
                  <c:v>2012</c:v>
                </c:pt>
                <c:pt idx="1501">
                  <c:v>2012</c:v>
                </c:pt>
                <c:pt idx="1502">
                  <c:v>2012</c:v>
                </c:pt>
                <c:pt idx="1503">
                  <c:v>2012</c:v>
                </c:pt>
                <c:pt idx="1504">
                  <c:v>2012</c:v>
                </c:pt>
                <c:pt idx="1505">
                  <c:v>2012</c:v>
                </c:pt>
                <c:pt idx="1506">
                  <c:v>2012</c:v>
                </c:pt>
                <c:pt idx="1507">
                  <c:v>2012</c:v>
                </c:pt>
                <c:pt idx="1508">
                  <c:v>2012</c:v>
                </c:pt>
                <c:pt idx="1509">
                  <c:v>2012</c:v>
                </c:pt>
                <c:pt idx="1510">
                  <c:v>2012</c:v>
                </c:pt>
                <c:pt idx="1511">
                  <c:v>2012</c:v>
                </c:pt>
                <c:pt idx="1512">
                  <c:v>2012</c:v>
                </c:pt>
                <c:pt idx="1513">
                  <c:v>2012</c:v>
                </c:pt>
                <c:pt idx="1514">
                  <c:v>2012</c:v>
                </c:pt>
                <c:pt idx="1515">
                  <c:v>2012</c:v>
                </c:pt>
                <c:pt idx="1516">
                  <c:v>2012</c:v>
                </c:pt>
                <c:pt idx="1517">
                  <c:v>2012</c:v>
                </c:pt>
                <c:pt idx="1518">
                  <c:v>2012</c:v>
                </c:pt>
                <c:pt idx="1519">
                  <c:v>2012</c:v>
                </c:pt>
                <c:pt idx="1520">
                  <c:v>2012</c:v>
                </c:pt>
                <c:pt idx="1521">
                  <c:v>2012</c:v>
                </c:pt>
                <c:pt idx="1522">
                  <c:v>2012</c:v>
                </c:pt>
                <c:pt idx="1523">
                  <c:v>2012</c:v>
                </c:pt>
                <c:pt idx="1524">
                  <c:v>2012</c:v>
                </c:pt>
                <c:pt idx="1525">
                  <c:v>2012</c:v>
                </c:pt>
                <c:pt idx="1526">
                  <c:v>2012</c:v>
                </c:pt>
                <c:pt idx="1527">
                  <c:v>2012</c:v>
                </c:pt>
                <c:pt idx="1528">
                  <c:v>2012</c:v>
                </c:pt>
                <c:pt idx="1529">
                  <c:v>2012</c:v>
                </c:pt>
                <c:pt idx="1530">
                  <c:v>2012</c:v>
                </c:pt>
                <c:pt idx="1531">
                  <c:v>2012</c:v>
                </c:pt>
                <c:pt idx="1532">
                  <c:v>2012</c:v>
                </c:pt>
                <c:pt idx="1533">
                  <c:v>2012</c:v>
                </c:pt>
                <c:pt idx="1534">
                  <c:v>2012</c:v>
                </c:pt>
                <c:pt idx="1535">
                  <c:v>2012</c:v>
                </c:pt>
                <c:pt idx="1536">
                  <c:v>2012</c:v>
                </c:pt>
                <c:pt idx="1537">
                  <c:v>2012</c:v>
                </c:pt>
                <c:pt idx="1538">
                  <c:v>2012</c:v>
                </c:pt>
                <c:pt idx="1539">
                  <c:v>2012</c:v>
                </c:pt>
                <c:pt idx="1540">
                  <c:v>2012</c:v>
                </c:pt>
                <c:pt idx="1541">
                  <c:v>2012</c:v>
                </c:pt>
                <c:pt idx="1542">
                  <c:v>2012</c:v>
                </c:pt>
                <c:pt idx="1543">
                  <c:v>2012</c:v>
                </c:pt>
                <c:pt idx="1544">
                  <c:v>2012</c:v>
                </c:pt>
                <c:pt idx="1545">
                  <c:v>2012</c:v>
                </c:pt>
                <c:pt idx="1546">
                  <c:v>2012</c:v>
                </c:pt>
                <c:pt idx="1547">
                  <c:v>2012</c:v>
                </c:pt>
                <c:pt idx="1548">
                  <c:v>2012</c:v>
                </c:pt>
                <c:pt idx="1549">
                  <c:v>2012</c:v>
                </c:pt>
                <c:pt idx="1550">
                  <c:v>2012</c:v>
                </c:pt>
                <c:pt idx="1551">
                  <c:v>2012</c:v>
                </c:pt>
                <c:pt idx="1552">
                  <c:v>2012</c:v>
                </c:pt>
                <c:pt idx="1553">
                  <c:v>2012</c:v>
                </c:pt>
                <c:pt idx="1554">
                  <c:v>2012</c:v>
                </c:pt>
                <c:pt idx="1555">
                  <c:v>2012</c:v>
                </c:pt>
                <c:pt idx="1556">
                  <c:v>2012</c:v>
                </c:pt>
                <c:pt idx="1557">
                  <c:v>2012</c:v>
                </c:pt>
                <c:pt idx="1558">
                  <c:v>2012</c:v>
                </c:pt>
                <c:pt idx="1559">
                  <c:v>2012</c:v>
                </c:pt>
                <c:pt idx="1560">
                  <c:v>2012</c:v>
                </c:pt>
                <c:pt idx="1561">
                  <c:v>2012</c:v>
                </c:pt>
                <c:pt idx="1562">
                  <c:v>2012</c:v>
                </c:pt>
                <c:pt idx="1563">
                  <c:v>2012</c:v>
                </c:pt>
                <c:pt idx="1564">
                  <c:v>2012</c:v>
                </c:pt>
                <c:pt idx="1565">
                  <c:v>2012</c:v>
                </c:pt>
                <c:pt idx="1566">
                  <c:v>2012</c:v>
                </c:pt>
                <c:pt idx="1567">
                  <c:v>2012</c:v>
                </c:pt>
                <c:pt idx="1568">
                  <c:v>2012</c:v>
                </c:pt>
                <c:pt idx="1569">
                  <c:v>2012</c:v>
                </c:pt>
                <c:pt idx="1570">
                  <c:v>2012</c:v>
                </c:pt>
                <c:pt idx="1571">
                  <c:v>2012</c:v>
                </c:pt>
                <c:pt idx="1572">
                  <c:v>2012</c:v>
                </c:pt>
                <c:pt idx="1573">
                  <c:v>2012</c:v>
                </c:pt>
                <c:pt idx="1574">
                  <c:v>2012</c:v>
                </c:pt>
                <c:pt idx="1575">
                  <c:v>2012</c:v>
                </c:pt>
                <c:pt idx="1576">
                  <c:v>2012</c:v>
                </c:pt>
                <c:pt idx="1577">
                  <c:v>2012</c:v>
                </c:pt>
                <c:pt idx="1578">
                  <c:v>2012</c:v>
                </c:pt>
                <c:pt idx="1579">
                  <c:v>2012</c:v>
                </c:pt>
                <c:pt idx="1580">
                  <c:v>2012</c:v>
                </c:pt>
                <c:pt idx="1581">
                  <c:v>2012</c:v>
                </c:pt>
                <c:pt idx="1582">
                  <c:v>2012</c:v>
                </c:pt>
                <c:pt idx="1583">
                  <c:v>2012</c:v>
                </c:pt>
                <c:pt idx="1584">
                  <c:v>2012</c:v>
                </c:pt>
                <c:pt idx="1585">
                  <c:v>2012</c:v>
                </c:pt>
                <c:pt idx="1586">
                  <c:v>2012</c:v>
                </c:pt>
                <c:pt idx="1587">
                  <c:v>2012</c:v>
                </c:pt>
                <c:pt idx="1588">
                  <c:v>2012</c:v>
                </c:pt>
                <c:pt idx="1589">
                  <c:v>2012</c:v>
                </c:pt>
                <c:pt idx="1590">
                  <c:v>2012</c:v>
                </c:pt>
                <c:pt idx="1591">
                  <c:v>2012</c:v>
                </c:pt>
                <c:pt idx="1592">
                  <c:v>2012</c:v>
                </c:pt>
                <c:pt idx="1593">
                  <c:v>2012</c:v>
                </c:pt>
                <c:pt idx="1594">
                  <c:v>2012</c:v>
                </c:pt>
                <c:pt idx="1595">
                  <c:v>2012</c:v>
                </c:pt>
                <c:pt idx="1596">
                  <c:v>2012</c:v>
                </c:pt>
                <c:pt idx="1597">
                  <c:v>2012</c:v>
                </c:pt>
                <c:pt idx="1598">
                  <c:v>2012</c:v>
                </c:pt>
                <c:pt idx="1599">
                  <c:v>2012</c:v>
                </c:pt>
                <c:pt idx="1600">
                  <c:v>2012</c:v>
                </c:pt>
                <c:pt idx="1601">
                  <c:v>2012</c:v>
                </c:pt>
                <c:pt idx="1602">
                  <c:v>2012</c:v>
                </c:pt>
                <c:pt idx="1603">
                  <c:v>2012</c:v>
                </c:pt>
                <c:pt idx="1604">
                  <c:v>2012</c:v>
                </c:pt>
                <c:pt idx="1605">
                  <c:v>2012</c:v>
                </c:pt>
                <c:pt idx="1606">
                  <c:v>2012</c:v>
                </c:pt>
                <c:pt idx="1607">
                  <c:v>2012</c:v>
                </c:pt>
                <c:pt idx="1608">
                  <c:v>2012</c:v>
                </c:pt>
                <c:pt idx="1609">
                  <c:v>2012</c:v>
                </c:pt>
                <c:pt idx="1610">
                  <c:v>2012</c:v>
                </c:pt>
                <c:pt idx="1611">
                  <c:v>2012</c:v>
                </c:pt>
                <c:pt idx="1612">
                  <c:v>2012</c:v>
                </c:pt>
                <c:pt idx="1613">
                  <c:v>2012</c:v>
                </c:pt>
                <c:pt idx="1614">
                  <c:v>2012</c:v>
                </c:pt>
                <c:pt idx="1615">
                  <c:v>2012</c:v>
                </c:pt>
                <c:pt idx="1616">
                  <c:v>2012</c:v>
                </c:pt>
                <c:pt idx="1617">
                  <c:v>2012</c:v>
                </c:pt>
                <c:pt idx="1618">
                  <c:v>2012</c:v>
                </c:pt>
                <c:pt idx="1619">
                  <c:v>2012</c:v>
                </c:pt>
                <c:pt idx="1620">
                  <c:v>2012</c:v>
                </c:pt>
                <c:pt idx="1621">
                  <c:v>2012</c:v>
                </c:pt>
                <c:pt idx="1622">
                  <c:v>2012</c:v>
                </c:pt>
                <c:pt idx="1623">
                  <c:v>2012</c:v>
                </c:pt>
                <c:pt idx="1624">
                  <c:v>2012</c:v>
                </c:pt>
                <c:pt idx="1625">
                  <c:v>2012</c:v>
                </c:pt>
                <c:pt idx="1626">
                  <c:v>2012</c:v>
                </c:pt>
                <c:pt idx="1627">
                  <c:v>2012</c:v>
                </c:pt>
                <c:pt idx="1628">
                  <c:v>2012</c:v>
                </c:pt>
                <c:pt idx="1629">
                  <c:v>2012</c:v>
                </c:pt>
                <c:pt idx="1630">
                  <c:v>2012</c:v>
                </c:pt>
                <c:pt idx="1631">
                  <c:v>2012</c:v>
                </c:pt>
                <c:pt idx="1632">
                  <c:v>2012</c:v>
                </c:pt>
                <c:pt idx="1633">
                  <c:v>2012</c:v>
                </c:pt>
                <c:pt idx="1634">
                  <c:v>2012</c:v>
                </c:pt>
                <c:pt idx="1635">
                  <c:v>2012</c:v>
                </c:pt>
                <c:pt idx="1636">
                  <c:v>2012</c:v>
                </c:pt>
                <c:pt idx="1637">
                  <c:v>2012</c:v>
                </c:pt>
                <c:pt idx="1638">
                  <c:v>2012</c:v>
                </c:pt>
                <c:pt idx="1639">
                  <c:v>2012</c:v>
                </c:pt>
                <c:pt idx="1640">
                  <c:v>2012</c:v>
                </c:pt>
                <c:pt idx="1641">
                  <c:v>2012</c:v>
                </c:pt>
                <c:pt idx="1642">
                  <c:v>2012</c:v>
                </c:pt>
                <c:pt idx="1643">
                  <c:v>2012</c:v>
                </c:pt>
                <c:pt idx="1644">
                  <c:v>2012</c:v>
                </c:pt>
                <c:pt idx="1645">
                  <c:v>2012</c:v>
                </c:pt>
                <c:pt idx="1646">
                  <c:v>2012</c:v>
                </c:pt>
                <c:pt idx="1647">
                  <c:v>2012</c:v>
                </c:pt>
                <c:pt idx="1648">
                  <c:v>2012</c:v>
                </c:pt>
                <c:pt idx="1649">
                  <c:v>2012</c:v>
                </c:pt>
                <c:pt idx="1650">
                  <c:v>2012</c:v>
                </c:pt>
                <c:pt idx="1651">
                  <c:v>2012</c:v>
                </c:pt>
                <c:pt idx="1652">
                  <c:v>2012</c:v>
                </c:pt>
                <c:pt idx="1653">
                  <c:v>2012</c:v>
                </c:pt>
                <c:pt idx="1654">
                  <c:v>2012</c:v>
                </c:pt>
                <c:pt idx="1655">
                  <c:v>2012</c:v>
                </c:pt>
                <c:pt idx="1656">
                  <c:v>2012</c:v>
                </c:pt>
                <c:pt idx="1657">
                  <c:v>2012</c:v>
                </c:pt>
                <c:pt idx="1658">
                  <c:v>2012</c:v>
                </c:pt>
                <c:pt idx="1659">
                  <c:v>2012</c:v>
                </c:pt>
                <c:pt idx="1660">
                  <c:v>2012</c:v>
                </c:pt>
                <c:pt idx="1661">
                  <c:v>2012</c:v>
                </c:pt>
                <c:pt idx="1662">
                  <c:v>2012</c:v>
                </c:pt>
                <c:pt idx="1663">
                  <c:v>2012</c:v>
                </c:pt>
                <c:pt idx="1664">
                  <c:v>2012</c:v>
                </c:pt>
                <c:pt idx="1665">
                  <c:v>2012</c:v>
                </c:pt>
                <c:pt idx="1666">
                  <c:v>2012</c:v>
                </c:pt>
                <c:pt idx="1667">
                  <c:v>2012</c:v>
                </c:pt>
                <c:pt idx="1668">
                  <c:v>2012</c:v>
                </c:pt>
                <c:pt idx="1669">
                  <c:v>2012</c:v>
                </c:pt>
                <c:pt idx="1670">
                  <c:v>2012</c:v>
                </c:pt>
                <c:pt idx="1671">
                  <c:v>2012</c:v>
                </c:pt>
                <c:pt idx="1672">
                  <c:v>2012</c:v>
                </c:pt>
                <c:pt idx="1673">
                  <c:v>2012</c:v>
                </c:pt>
                <c:pt idx="1674">
                  <c:v>2012</c:v>
                </c:pt>
                <c:pt idx="1675">
                  <c:v>2012</c:v>
                </c:pt>
                <c:pt idx="1676">
                  <c:v>2012</c:v>
                </c:pt>
                <c:pt idx="1677">
                  <c:v>2012</c:v>
                </c:pt>
                <c:pt idx="1678">
                  <c:v>2012</c:v>
                </c:pt>
                <c:pt idx="1679">
                  <c:v>2012</c:v>
                </c:pt>
                <c:pt idx="1680">
                  <c:v>2012</c:v>
                </c:pt>
                <c:pt idx="1681">
                  <c:v>2012</c:v>
                </c:pt>
                <c:pt idx="1682">
                  <c:v>2012</c:v>
                </c:pt>
                <c:pt idx="1683">
                  <c:v>2012</c:v>
                </c:pt>
                <c:pt idx="1684">
                  <c:v>2012</c:v>
                </c:pt>
                <c:pt idx="1685">
                  <c:v>2012</c:v>
                </c:pt>
                <c:pt idx="1686">
                  <c:v>2012</c:v>
                </c:pt>
                <c:pt idx="1687">
                  <c:v>2012</c:v>
                </c:pt>
                <c:pt idx="1688">
                  <c:v>2012</c:v>
                </c:pt>
                <c:pt idx="1689">
                  <c:v>2012</c:v>
                </c:pt>
                <c:pt idx="1690">
                  <c:v>2012</c:v>
                </c:pt>
                <c:pt idx="1691">
                  <c:v>2012</c:v>
                </c:pt>
                <c:pt idx="1692">
                  <c:v>2012</c:v>
                </c:pt>
                <c:pt idx="1693">
                  <c:v>2012</c:v>
                </c:pt>
                <c:pt idx="1694">
                  <c:v>2012</c:v>
                </c:pt>
                <c:pt idx="1695">
                  <c:v>2012</c:v>
                </c:pt>
                <c:pt idx="1696">
                  <c:v>2012</c:v>
                </c:pt>
                <c:pt idx="1697">
                  <c:v>2012</c:v>
                </c:pt>
                <c:pt idx="1698">
                  <c:v>2012</c:v>
                </c:pt>
                <c:pt idx="1699">
                  <c:v>2012</c:v>
                </c:pt>
                <c:pt idx="1700">
                  <c:v>2012</c:v>
                </c:pt>
                <c:pt idx="1701">
                  <c:v>2012</c:v>
                </c:pt>
                <c:pt idx="1702">
                  <c:v>2012</c:v>
                </c:pt>
                <c:pt idx="1703">
                  <c:v>2012</c:v>
                </c:pt>
                <c:pt idx="1704">
                  <c:v>2012</c:v>
                </c:pt>
                <c:pt idx="1705">
                  <c:v>2012</c:v>
                </c:pt>
                <c:pt idx="1706">
                  <c:v>2012</c:v>
                </c:pt>
                <c:pt idx="1707">
                  <c:v>2012</c:v>
                </c:pt>
                <c:pt idx="1708">
                  <c:v>2012</c:v>
                </c:pt>
                <c:pt idx="1709">
                  <c:v>2012</c:v>
                </c:pt>
                <c:pt idx="1710">
                  <c:v>2012</c:v>
                </c:pt>
                <c:pt idx="1711">
                  <c:v>2012</c:v>
                </c:pt>
                <c:pt idx="1712">
                  <c:v>2012</c:v>
                </c:pt>
                <c:pt idx="1713">
                  <c:v>2012</c:v>
                </c:pt>
                <c:pt idx="1714">
                  <c:v>2012</c:v>
                </c:pt>
                <c:pt idx="1715">
                  <c:v>2012</c:v>
                </c:pt>
                <c:pt idx="1716">
                  <c:v>2012</c:v>
                </c:pt>
                <c:pt idx="1717">
                  <c:v>2012</c:v>
                </c:pt>
                <c:pt idx="1718">
                  <c:v>2012</c:v>
                </c:pt>
                <c:pt idx="1719">
                  <c:v>2012</c:v>
                </c:pt>
                <c:pt idx="1720">
                  <c:v>2012</c:v>
                </c:pt>
                <c:pt idx="1721">
                  <c:v>2012</c:v>
                </c:pt>
                <c:pt idx="1722">
                  <c:v>2012</c:v>
                </c:pt>
                <c:pt idx="1723">
                  <c:v>2012</c:v>
                </c:pt>
                <c:pt idx="1724">
                  <c:v>2012</c:v>
                </c:pt>
                <c:pt idx="1725">
                  <c:v>2012</c:v>
                </c:pt>
                <c:pt idx="1726">
                  <c:v>2012</c:v>
                </c:pt>
                <c:pt idx="1727">
                  <c:v>2012</c:v>
                </c:pt>
                <c:pt idx="1728">
                  <c:v>2012</c:v>
                </c:pt>
                <c:pt idx="1729">
                  <c:v>2012</c:v>
                </c:pt>
                <c:pt idx="1730">
                  <c:v>2012</c:v>
                </c:pt>
                <c:pt idx="1731">
                  <c:v>2012</c:v>
                </c:pt>
                <c:pt idx="1732">
                  <c:v>2012</c:v>
                </c:pt>
                <c:pt idx="1733">
                  <c:v>2012</c:v>
                </c:pt>
                <c:pt idx="1734">
                  <c:v>2012</c:v>
                </c:pt>
                <c:pt idx="1735">
                  <c:v>2012</c:v>
                </c:pt>
                <c:pt idx="1736">
                  <c:v>2012</c:v>
                </c:pt>
                <c:pt idx="1737">
                  <c:v>2012</c:v>
                </c:pt>
                <c:pt idx="1738">
                  <c:v>2012</c:v>
                </c:pt>
                <c:pt idx="1739">
                  <c:v>2012</c:v>
                </c:pt>
                <c:pt idx="1740">
                  <c:v>2012</c:v>
                </c:pt>
                <c:pt idx="1741">
                  <c:v>2012</c:v>
                </c:pt>
                <c:pt idx="1742">
                  <c:v>2012</c:v>
                </c:pt>
                <c:pt idx="1743">
                  <c:v>2012</c:v>
                </c:pt>
                <c:pt idx="1744">
                  <c:v>2012</c:v>
                </c:pt>
                <c:pt idx="1745">
                  <c:v>2012</c:v>
                </c:pt>
                <c:pt idx="1746">
                  <c:v>2012</c:v>
                </c:pt>
                <c:pt idx="1747">
                  <c:v>2012</c:v>
                </c:pt>
                <c:pt idx="1748">
                  <c:v>2012</c:v>
                </c:pt>
                <c:pt idx="1749">
                  <c:v>2012</c:v>
                </c:pt>
                <c:pt idx="1750">
                  <c:v>2012</c:v>
                </c:pt>
                <c:pt idx="1751">
                  <c:v>2012</c:v>
                </c:pt>
                <c:pt idx="1752">
                  <c:v>2012</c:v>
                </c:pt>
                <c:pt idx="1753">
                  <c:v>2012</c:v>
                </c:pt>
                <c:pt idx="1754">
                  <c:v>2012</c:v>
                </c:pt>
                <c:pt idx="1755">
                  <c:v>2012</c:v>
                </c:pt>
                <c:pt idx="1756">
                  <c:v>2012</c:v>
                </c:pt>
                <c:pt idx="1757">
                  <c:v>2012</c:v>
                </c:pt>
                <c:pt idx="1758">
                  <c:v>2012</c:v>
                </c:pt>
                <c:pt idx="1759">
                  <c:v>2012</c:v>
                </c:pt>
                <c:pt idx="1760">
                  <c:v>2012</c:v>
                </c:pt>
                <c:pt idx="1761">
                  <c:v>2012</c:v>
                </c:pt>
                <c:pt idx="1762">
                  <c:v>2012</c:v>
                </c:pt>
                <c:pt idx="1763">
                  <c:v>2012</c:v>
                </c:pt>
                <c:pt idx="1764">
                  <c:v>2012</c:v>
                </c:pt>
                <c:pt idx="1765">
                  <c:v>2012</c:v>
                </c:pt>
                <c:pt idx="1766">
                  <c:v>2012</c:v>
                </c:pt>
                <c:pt idx="1767">
                  <c:v>2012</c:v>
                </c:pt>
                <c:pt idx="1768">
                  <c:v>2012</c:v>
                </c:pt>
                <c:pt idx="1769">
                  <c:v>2012</c:v>
                </c:pt>
                <c:pt idx="1770">
                  <c:v>2012</c:v>
                </c:pt>
                <c:pt idx="1771">
                  <c:v>2012</c:v>
                </c:pt>
                <c:pt idx="1772">
                  <c:v>2013</c:v>
                </c:pt>
                <c:pt idx="1773">
                  <c:v>2013</c:v>
                </c:pt>
                <c:pt idx="1774">
                  <c:v>2013</c:v>
                </c:pt>
                <c:pt idx="1775">
                  <c:v>2013</c:v>
                </c:pt>
                <c:pt idx="1776">
                  <c:v>2013</c:v>
                </c:pt>
                <c:pt idx="1777">
                  <c:v>2013</c:v>
                </c:pt>
                <c:pt idx="1778">
                  <c:v>2013</c:v>
                </c:pt>
                <c:pt idx="1779">
                  <c:v>2013</c:v>
                </c:pt>
                <c:pt idx="1780">
                  <c:v>2013</c:v>
                </c:pt>
                <c:pt idx="1781">
                  <c:v>2013</c:v>
                </c:pt>
                <c:pt idx="1782">
                  <c:v>2013</c:v>
                </c:pt>
                <c:pt idx="1783">
                  <c:v>2013</c:v>
                </c:pt>
                <c:pt idx="1784">
                  <c:v>2013</c:v>
                </c:pt>
                <c:pt idx="1785">
                  <c:v>2013</c:v>
                </c:pt>
                <c:pt idx="1786">
                  <c:v>2013</c:v>
                </c:pt>
                <c:pt idx="1787">
                  <c:v>2013</c:v>
                </c:pt>
                <c:pt idx="1788">
                  <c:v>2013</c:v>
                </c:pt>
                <c:pt idx="1789">
                  <c:v>2013</c:v>
                </c:pt>
                <c:pt idx="1790">
                  <c:v>2013</c:v>
                </c:pt>
                <c:pt idx="1791">
                  <c:v>2013</c:v>
                </c:pt>
                <c:pt idx="1792">
                  <c:v>2013</c:v>
                </c:pt>
                <c:pt idx="1793">
                  <c:v>2013</c:v>
                </c:pt>
                <c:pt idx="1794">
                  <c:v>2013</c:v>
                </c:pt>
                <c:pt idx="1795">
                  <c:v>2013</c:v>
                </c:pt>
                <c:pt idx="1796">
                  <c:v>2013</c:v>
                </c:pt>
                <c:pt idx="1797">
                  <c:v>2013</c:v>
                </c:pt>
                <c:pt idx="1798">
                  <c:v>2013</c:v>
                </c:pt>
                <c:pt idx="1799">
                  <c:v>2013</c:v>
                </c:pt>
                <c:pt idx="1800">
                  <c:v>2013</c:v>
                </c:pt>
                <c:pt idx="1801">
                  <c:v>2013</c:v>
                </c:pt>
                <c:pt idx="1802">
                  <c:v>2013</c:v>
                </c:pt>
                <c:pt idx="1803">
                  <c:v>2013</c:v>
                </c:pt>
                <c:pt idx="1804">
                  <c:v>2013</c:v>
                </c:pt>
                <c:pt idx="1805">
                  <c:v>2013</c:v>
                </c:pt>
                <c:pt idx="1806">
                  <c:v>2013</c:v>
                </c:pt>
                <c:pt idx="1807">
                  <c:v>2013</c:v>
                </c:pt>
                <c:pt idx="1808">
                  <c:v>2013</c:v>
                </c:pt>
                <c:pt idx="1809">
                  <c:v>2013</c:v>
                </c:pt>
                <c:pt idx="1810">
                  <c:v>2013</c:v>
                </c:pt>
                <c:pt idx="1811">
                  <c:v>2013</c:v>
                </c:pt>
                <c:pt idx="1812">
                  <c:v>2013</c:v>
                </c:pt>
                <c:pt idx="1813">
                  <c:v>2013</c:v>
                </c:pt>
                <c:pt idx="1814">
                  <c:v>2013</c:v>
                </c:pt>
                <c:pt idx="1815">
                  <c:v>2013</c:v>
                </c:pt>
                <c:pt idx="1816">
                  <c:v>2013</c:v>
                </c:pt>
                <c:pt idx="1817">
                  <c:v>2013</c:v>
                </c:pt>
                <c:pt idx="1818">
                  <c:v>2013</c:v>
                </c:pt>
                <c:pt idx="1819">
                  <c:v>2013</c:v>
                </c:pt>
                <c:pt idx="1820">
                  <c:v>2013</c:v>
                </c:pt>
                <c:pt idx="1821">
                  <c:v>2013</c:v>
                </c:pt>
                <c:pt idx="1822">
                  <c:v>2013</c:v>
                </c:pt>
                <c:pt idx="1823">
                  <c:v>2013</c:v>
                </c:pt>
                <c:pt idx="1824">
                  <c:v>2013</c:v>
                </c:pt>
                <c:pt idx="1825">
                  <c:v>2013</c:v>
                </c:pt>
                <c:pt idx="1826">
                  <c:v>2013</c:v>
                </c:pt>
                <c:pt idx="1827">
                  <c:v>2013</c:v>
                </c:pt>
                <c:pt idx="1828">
                  <c:v>2013</c:v>
                </c:pt>
                <c:pt idx="1829">
                  <c:v>2013</c:v>
                </c:pt>
                <c:pt idx="1830">
                  <c:v>2013</c:v>
                </c:pt>
                <c:pt idx="1831">
                  <c:v>2013</c:v>
                </c:pt>
                <c:pt idx="1832">
                  <c:v>2013</c:v>
                </c:pt>
                <c:pt idx="1833">
                  <c:v>2013</c:v>
                </c:pt>
                <c:pt idx="1834">
                  <c:v>2013</c:v>
                </c:pt>
                <c:pt idx="1835">
                  <c:v>2013</c:v>
                </c:pt>
                <c:pt idx="1836">
                  <c:v>2013</c:v>
                </c:pt>
                <c:pt idx="1837">
                  <c:v>2013</c:v>
                </c:pt>
                <c:pt idx="1838">
                  <c:v>2013</c:v>
                </c:pt>
                <c:pt idx="1839">
                  <c:v>2013</c:v>
                </c:pt>
                <c:pt idx="1840">
                  <c:v>2013</c:v>
                </c:pt>
                <c:pt idx="1841">
                  <c:v>2013</c:v>
                </c:pt>
                <c:pt idx="1842">
                  <c:v>2013</c:v>
                </c:pt>
                <c:pt idx="1843">
                  <c:v>2013</c:v>
                </c:pt>
                <c:pt idx="1844">
                  <c:v>2013</c:v>
                </c:pt>
                <c:pt idx="1845">
                  <c:v>2013</c:v>
                </c:pt>
                <c:pt idx="1846">
                  <c:v>2013</c:v>
                </c:pt>
                <c:pt idx="1847">
                  <c:v>2013</c:v>
                </c:pt>
                <c:pt idx="1848">
                  <c:v>2013</c:v>
                </c:pt>
                <c:pt idx="1849">
                  <c:v>2013</c:v>
                </c:pt>
                <c:pt idx="1850">
                  <c:v>2013</c:v>
                </c:pt>
                <c:pt idx="1851">
                  <c:v>2013</c:v>
                </c:pt>
                <c:pt idx="1852">
                  <c:v>2013</c:v>
                </c:pt>
                <c:pt idx="1853">
                  <c:v>2013</c:v>
                </c:pt>
                <c:pt idx="1854">
                  <c:v>2013</c:v>
                </c:pt>
                <c:pt idx="1855">
                  <c:v>2013</c:v>
                </c:pt>
                <c:pt idx="1856">
                  <c:v>2013</c:v>
                </c:pt>
                <c:pt idx="1857">
                  <c:v>2013</c:v>
                </c:pt>
                <c:pt idx="1858">
                  <c:v>2013</c:v>
                </c:pt>
                <c:pt idx="1859">
                  <c:v>2013</c:v>
                </c:pt>
                <c:pt idx="1860">
                  <c:v>2013</c:v>
                </c:pt>
                <c:pt idx="1861">
                  <c:v>2013</c:v>
                </c:pt>
                <c:pt idx="1862">
                  <c:v>2013</c:v>
                </c:pt>
                <c:pt idx="1863">
                  <c:v>2013</c:v>
                </c:pt>
                <c:pt idx="1864">
                  <c:v>2013</c:v>
                </c:pt>
                <c:pt idx="1865">
                  <c:v>2013</c:v>
                </c:pt>
                <c:pt idx="1866">
                  <c:v>2013</c:v>
                </c:pt>
                <c:pt idx="1867">
                  <c:v>2013</c:v>
                </c:pt>
                <c:pt idx="1868">
                  <c:v>2013</c:v>
                </c:pt>
                <c:pt idx="1869">
                  <c:v>2013</c:v>
                </c:pt>
                <c:pt idx="1870">
                  <c:v>2013</c:v>
                </c:pt>
                <c:pt idx="1871">
                  <c:v>2013</c:v>
                </c:pt>
                <c:pt idx="1872">
                  <c:v>2013</c:v>
                </c:pt>
                <c:pt idx="1873">
                  <c:v>2013</c:v>
                </c:pt>
                <c:pt idx="1874">
                  <c:v>2013</c:v>
                </c:pt>
                <c:pt idx="1875">
                  <c:v>2013</c:v>
                </c:pt>
                <c:pt idx="1876">
                  <c:v>2013</c:v>
                </c:pt>
                <c:pt idx="1877">
                  <c:v>2013</c:v>
                </c:pt>
                <c:pt idx="1878">
                  <c:v>2013</c:v>
                </c:pt>
                <c:pt idx="1879">
                  <c:v>2013</c:v>
                </c:pt>
                <c:pt idx="1880">
                  <c:v>2013</c:v>
                </c:pt>
                <c:pt idx="1881">
                  <c:v>2013</c:v>
                </c:pt>
                <c:pt idx="1882">
                  <c:v>2013</c:v>
                </c:pt>
                <c:pt idx="1883">
                  <c:v>2013</c:v>
                </c:pt>
                <c:pt idx="1884">
                  <c:v>2013</c:v>
                </c:pt>
                <c:pt idx="1885">
                  <c:v>2013</c:v>
                </c:pt>
                <c:pt idx="1886">
                  <c:v>2013</c:v>
                </c:pt>
                <c:pt idx="1887">
                  <c:v>2013</c:v>
                </c:pt>
                <c:pt idx="1888">
                  <c:v>2013</c:v>
                </c:pt>
                <c:pt idx="1889">
                  <c:v>2013</c:v>
                </c:pt>
                <c:pt idx="1890">
                  <c:v>2013</c:v>
                </c:pt>
                <c:pt idx="1891">
                  <c:v>2013</c:v>
                </c:pt>
                <c:pt idx="1892">
                  <c:v>2013</c:v>
                </c:pt>
                <c:pt idx="1893">
                  <c:v>2013</c:v>
                </c:pt>
                <c:pt idx="1894">
                  <c:v>2013</c:v>
                </c:pt>
                <c:pt idx="1895">
                  <c:v>2013</c:v>
                </c:pt>
                <c:pt idx="1896">
                  <c:v>2013</c:v>
                </c:pt>
                <c:pt idx="1897">
                  <c:v>2013</c:v>
                </c:pt>
                <c:pt idx="1898">
                  <c:v>2013</c:v>
                </c:pt>
                <c:pt idx="1899">
                  <c:v>2013</c:v>
                </c:pt>
                <c:pt idx="1900">
                  <c:v>2013</c:v>
                </c:pt>
                <c:pt idx="1901">
                  <c:v>2013</c:v>
                </c:pt>
                <c:pt idx="1902">
                  <c:v>2013</c:v>
                </c:pt>
                <c:pt idx="1903">
                  <c:v>2013</c:v>
                </c:pt>
                <c:pt idx="1904">
                  <c:v>2013</c:v>
                </c:pt>
                <c:pt idx="1905">
                  <c:v>2013</c:v>
                </c:pt>
                <c:pt idx="1906">
                  <c:v>2013</c:v>
                </c:pt>
                <c:pt idx="1907">
                  <c:v>2013</c:v>
                </c:pt>
                <c:pt idx="1908">
                  <c:v>2013</c:v>
                </c:pt>
                <c:pt idx="1909">
                  <c:v>2013</c:v>
                </c:pt>
                <c:pt idx="1910">
                  <c:v>2013</c:v>
                </c:pt>
                <c:pt idx="1911">
                  <c:v>2013</c:v>
                </c:pt>
                <c:pt idx="1912">
                  <c:v>2013</c:v>
                </c:pt>
                <c:pt idx="1913">
                  <c:v>2013</c:v>
                </c:pt>
                <c:pt idx="1914">
                  <c:v>2013</c:v>
                </c:pt>
                <c:pt idx="1915">
                  <c:v>2013</c:v>
                </c:pt>
                <c:pt idx="1916">
                  <c:v>2013</c:v>
                </c:pt>
                <c:pt idx="1917">
                  <c:v>2013</c:v>
                </c:pt>
                <c:pt idx="1918">
                  <c:v>2013</c:v>
                </c:pt>
                <c:pt idx="1919">
                  <c:v>2013</c:v>
                </c:pt>
                <c:pt idx="1920">
                  <c:v>2013</c:v>
                </c:pt>
                <c:pt idx="1921">
                  <c:v>2013</c:v>
                </c:pt>
                <c:pt idx="1922">
                  <c:v>2013</c:v>
                </c:pt>
                <c:pt idx="1923">
                  <c:v>2013</c:v>
                </c:pt>
                <c:pt idx="1924">
                  <c:v>2013</c:v>
                </c:pt>
                <c:pt idx="1925">
                  <c:v>2013</c:v>
                </c:pt>
                <c:pt idx="1926">
                  <c:v>2013</c:v>
                </c:pt>
                <c:pt idx="1927">
                  <c:v>2013</c:v>
                </c:pt>
                <c:pt idx="1928">
                  <c:v>2013</c:v>
                </c:pt>
                <c:pt idx="1929">
                  <c:v>2013</c:v>
                </c:pt>
                <c:pt idx="1930">
                  <c:v>2013</c:v>
                </c:pt>
                <c:pt idx="1931">
                  <c:v>2013</c:v>
                </c:pt>
                <c:pt idx="1932">
                  <c:v>2013</c:v>
                </c:pt>
                <c:pt idx="1933">
                  <c:v>2013</c:v>
                </c:pt>
                <c:pt idx="1934">
                  <c:v>2013</c:v>
                </c:pt>
                <c:pt idx="1935">
                  <c:v>2013</c:v>
                </c:pt>
                <c:pt idx="1936">
                  <c:v>2013</c:v>
                </c:pt>
                <c:pt idx="1937">
                  <c:v>2013</c:v>
                </c:pt>
                <c:pt idx="1938">
                  <c:v>2013</c:v>
                </c:pt>
                <c:pt idx="1939">
                  <c:v>2013</c:v>
                </c:pt>
                <c:pt idx="1940">
                  <c:v>2013</c:v>
                </c:pt>
                <c:pt idx="1941">
                  <c:v>2013</c:v>
                </c:pt>
                <c:pt idx="1942">
                  <c:v>2013</c:v>
                </c:pt>
                <c:pt idx="1943">
                  <c:v>2013</c:v>
                </c:pt>
                <c:pt idx="1944">
                  <c:v>2013</c:v>
                </c:pt>
                <c:pt idx="1945">
                  <c:v>2013</c:v>
                </c:pt>
                <c:pt idx="1946">
                  <c:v>2013</c:v>
                </c:pt>
                <c:pt idx="1947">
                  <c:v>2013</c:v>
                </c:pt>
                <c:pt idx="1948">
                  <c:v>2013</c:v>
                </c:pt>
                <c:pt idx="1949">
                  <c:v>2013</c:v>
                </c:pt>
                <c:pt idx="1950">
                  <c:v>2013</c:v>
                </c:pt>
                <c:pt idx="1951">
                  <c:v>2013</c:v>
                </c:pt>
                <c:pt idx="1952">
                  <c:v>2013</c:v>
                </c:pt>
                <c:pt idx="1953">
                  <c:v>2013</c:v>
                </c:pt>
                <c:pt idx="1954">
                  <c:v>2013</c:v>
                </c:pt>
                <c:pt idx="1955">
                  <c:v>2013</c:v>
                </c:pt>
                <c:pt idx="1956">
                  <c:v>2013</c:v>
                </c:pt>
                <c:pt idx="1957">
                  <c:v>2013</c:v>
                </c:pt>
                <c:pt idx="1958">
                  <c:v>2013</c:v>
                </c:pt>
                <c:pt idx="1959">
                  <c:v>2013</c:v>
                </c:pt>
                <c:pt idx="1960">
                  <c:v>2013</c:v>
                </c:pt>
                <c:pt idx="1961">
                  <c:v>2013</c:v>
                </c:pt>
                <c:pt idx="1962">
                  <c:v>2013</c:v>
                </c:pt>
                <c:pt idx="1963">
                  <c:v>2013</c:v>
                </c:pt>
                <c:pt idx="1964">
                  <c:v>2013</c:v>
                </c:pt>
                <c:pt idx="1965">
                  <c:v>2013</c:v>
                </c:pt>
                <c:pt idx="1966">
                  <c:v>2013</c:v>
                </c:pt>
                <c:pt idx="1967">
                  <c:v>2013</c:v>
                </c:pt>
                <c:pt idx="1968">
                  <c:v>2013</c:v>
                </c:pt>
                <c:pt idx="1969">
                  <c:v>2013</c:v>
                </c:pt>
                <c:pt idx="1970">
                  <c:v>2013</c:v>
                </c:pt>
                <c:pt idx="1971">
                  <c:v>2013</c:v>
                </c:pt>
                <c:pt idx="1972">
                  <c:v>2013</c:v>
                </c:pt>
                <c:pt idx="1973">
                  <c:v>2013</c:v>
                </c:pt>
                <c:pt idx="1974">
                  <c:v>2013</c:v>
                </c:pt>
                <c:pt idx="1975">
                  <c:v>2013</c:v>
                </c:pt>
                <c:pt idx="1976">
                  <c:v>2013</c:v>
                </c:pt>
                <c:pt idx="1977">
                  <c:v>2013</c:v>
                </c:pt>
                <c:pt idx="1978">
                  <c:v>2013</c:v>
                </c:pt>
                <c:pt idx="1979">
                  <c:v>2013</c:v>
                </c:pt>
                <c:pt idx="1980">
                  <c:v>2013</c:v>
                </c:pt>
                <c:pt idx="1981">
                  <c:v>2013</c:v>
                </c:pt>
                <c:pt idx="1982">
                  <c:v>2013</c:v>
                </c:pt>
                <c:pt idx="1983">
                  <c:v>2013</c:v>
                </c:pt>
                <c:pt idx="1984">
                  <c:v>2013</c:v>
                </c:pt>
                <c:pt idx="1985">
                  <c:v>2013</c:v>
                </c:pt>
                <c:pt idx="1986">
                  <c:v>2013</c:v>
                </c:pt>
                <c:pt idx="1987">
                  <c:v>2013</c:v>
                </c:pt>
                <c:pt idx="1988">
                  <c:v>2013</c:v>
                </c:pt>
                <c:pt idx="1989">
                  <c:v>2013</c:v>
                </c:pt>
                <c:pt idx="1990">
                  <c:v>2013</c:v>
                </c:pt>
                <c:pt idx="1991">
                  <c:v>2013</c:v>
                </c:pt>
                <c:pt idx="1992">
                  <c:v>2013</c:v>
                </c:pt>
                <c:pt idx="1993">
                  <c:v>2013</c:v>
                </c:pt>
                <c:pt idx="1994">
                  <c:v>2013</c:v>
                </c:pt>
                <c:pt idx="1995">
                  <c:v>2013</c:v>
                </c:pt>
                <c:pt idx="1996">
                  <c:v>2013</c:v>
                </c:pt>
                <c:pt idx="1997">
                  <c:v>2013</c:v>
                </c:pt>
                <c:pt idx="1998">
                  <c:v>2013</c:v>
                </c:pt>
                <c:pt idx="1999">
                  <c:v>2013</c:v>
                </c:pt>
                <c:pt idx="2000">
                  <c:v>2013</c:v>
                </c:pt>
                <c:pt idx="2001">
                  <c:v>2013</c:v>
                </c:pt>
                <c:pt idx="2002">
                  <c:v>2013</c:v>
                </c:pt>
                <c:pt idx="2003">
                  <c:v>2013</c:v>
                </c:pt>
                <c:pt idx="2004">
                  <c:v>2013</c:v>
                </c:pt>
                <c:pt idx="2005">
                  <c:v>2013</c:v>
                </c:pt>
                <c:pt idx="2006">
                  <c:v>2013</c:v>
                </c:pt>
                <c:pt idx="2007">
                  <c:v>2013</c:v>
                </c:pt>
                <c:pt idx="2008">
                  <c:v>2013</c:v>
                </c:pt>
                <c:pt idx="2009">
                  <c:v>2013</c:v>
                </c:pt>
                <c:pt idx="2010">
                  <c:v>2013</c:v>
                </c:pt>
                <c:pt idx="2011">
                  <c:v>2013</c:v>
                </c:pt>
                <c:pt idx="2012">
                  <c:v>2013</c:v>
                </c:pt>
                <c:pt idx="2013">
                  <c:v>2013</c:v>
                </c:pt>
                <c:pt idx="2014">
                  <c:v>2013</c:v>
                </c:pt>
                <c:pt idx="2015">
                  <c:v>2013</c:v>
                </c:pt>
                <c:pt idx="2016">
                  <c:v>2013</c:v>
                </c:pt>
                <c:pt idx="2017">
                  <c:v>2013</c:v>
                </c:pt>
                <c:pt idx="2018">
                  <c:v>2013</c:v>
                </c:pt>
                <c:pt idx="2019">
                  <c:v>2013</c:v>
                </c:pt>
                <c:pt idx="2020">
                  <c:v>2013</c:v>
                </c:pt>
                <c:pt idx="2021">
                  <c:v>2013</c:v>
                </c:pt>
                <c:pt idx="2022">
                  <c:v>2013</c:v>
                </c:pt>
                <c:pt idx="2023">
                  <c:v>2013</c:v>
                </c:pt>
                <c:pt idx="2024">
                  <c:v>2013</c:v>
                </c:pt>
                <c:pt idx="2025">
                  <c:v>2013</c:v>
                </c:pt>
                <c:pt idx="2026">
                  <c:v>2013</c:v>
                </c:pt>
                <c:pt idx="2027">
                  <c:v>2013</c:v>
                </c:pt>
                <c:pt idx="2028">
                  <c:v>2013</c:v>
                </c:pt>
                <c:pt idx="2029">
                  <c:v>2013</c:v>
                </c:pt>
                <c:pt idx="2030">
                  <c:v>2013</c:v>
                </c:pt>
                <c:pt idx="2031">
                  <c:v>2013</c:v>
                </c:pt>
                <c:pt idx="2032">
                  <c:v>2013</c:v>
                </c:pt>
                <c:pt idx="2033">
                  <c:v>2013</c:v>
                </c:pt>
                <c:pt idx="2034">
                  <c:v>2013</c:v>
                </c:pt>
                <c:pt idx="2035">
                  <c:v>2013</c:v>
                </c:pt>
                <c:pt idx="2036">
                  <c:v>2013</c:v>
                </c:pt>
                <c:pt idx="2037">
                  <c:v>2013</c:v>
                </c:pt>
                <c:pt idx="2038">
                  <c:v>2013</c:v>
                </c:pt>
                <c:pt idx="2039">
                  <c:v>2013</c:v>
                </c:pt>
                <c:pt idx="2040">
                  <c:v>2013</c:v>
                </c:pt>
                <c:pt idx="2041">
                  <c:v>2013</c:v>
                </c:pt>
                <c:pt idx="2042">
                  <c:v>2013</c:v>
                </c:pt>
                <c:pt idx="2043">
                  <c:v>2013</c:v>
                </c:pt>
                <c:pt idx="2044">
                  <c:v>2013</c:v>
                </c:pt>
                <c:pt idx="2045">
                  <c:v>2013</c:v>
                </c:pt>
                <c:pt idx="2046">
                  <c:v>2013</c:v>
                </c:pt>
                <c:pt idx="2047">
                  <c:v>2013</c:v>
                </c:pt>
                <c:pt idx="2048">
                  <c:v>2013</c:v>
                </c:pt>
                <c:pt idx="2049">
                  <c:v>2013</c:v>
                </c:pt>
                <c:pt idx="2050">
                  <c:v>2013</c:v>
                </c:pt>
                <c:pt idx="2051">
                  <c:v>2013</c:v>
                </c:pt>
                <c:pt idx="2052">
                  <c:v>2013</c:v>
                </c:pt>
                <c:pt idx="2053">
                  <c:v>2013</c:v>
                </c:pt>
                <c:pt idx="2054">
                  <c:v>2013</c:v>
                </c:pt>
                <c:pt idx="2055">
                  <c:v>2013</c:v>
                </c:pt>
                <c:pt idx="2056">
                  <c:v>2013</c:v>
                </c:pt>
                <c:pt idx="2057">
                  <c:v>2013</c:v>
                </c:pt>
                <c:pt idx="2058">
                  <c:v>2013</c:v>
                </c:pt>
                <c:pt idx="2059">
                  <c:v>2013</c:v>
                </c:pt>
                <c:pt idx="2060">
                  <c:v>2013</c:v>
                </c:pt>
                <c:pt idx="2061">
                  <c:v>2013</c:v>
                </c:pt>
                <c:pt idx="2062">
                  <c:v>2013</c:v>
                </c:pt>
                <c:pt idx="2063">
                  <c:v>2013</c:v>
                </c:pt>
                <c:pt idx="2064">
                  <c:v>2013</c:v>
                </c:pt>
                <c:pt idx="2065">
                  <c:v>2013</c:v>
                </c:pt>
                <c:pt idx="2066">
                  <c:v>2013</c:v>
                </c:pt>
                <c:pt idx="2067">
                  <c:v>2013</c:v>
                </c:pt>
                <c:pt idx="2068">
                  <c:v>2013</c:v>
                </c:pt>
                <c:pt idx="2069">
                  <c:v>2013</c:v>
                </c:pt>
                <c:pt idx="2070">
                  <c:v>2013</c:v>
                </c:pt>
                <c:pt idx="2071">
                  <c:v>2013</c:v>
                </c:pt>
                <c:pt idx="2072">
                  <c:v>2013</c:v>
                </c:pt>
                <c:pt idx="2073">
                  <c:v>2013</c:v>
                </c:pt>
                <c:pt idx="2074">
                  <c:v>2013</c:v>
                </c:pt>
                <c:pt idx="2075">
                  <c:v>2013</c:v>
                </c:pt>
                <c:pt idx="2076">
                  <c:v>2013</c:v>
                </c:pt>
                <c:pt idx="2077">
                  <c:v>2013</c:v>
                </c:pt>
                <c:pt idx="2078">
                  <c:v>2013</c:v>
                </c:pt>
                <c:pt idx="2079">
                  <c:v>2013</c:v>
                </c:pt>
                <c:pt idx="2080">
                  <c:v>2013</c:v>
                </c:pt>
                <c:pt idx="2081">
                  <c:v>2013</c:v>
                </c:pt>
                <c:pt idx="2082">
                  <c:v>2013</c:v>
                </c:pt>
                <c:pt idx="2083">
                  <c:v>2013</c:v>
                </c:pt>
                <c:pt idx="2084">
                  <c:v>2013</c:v>
                </c:pt>
                <c:pt idx="2085">
                  <c:v>2013</c:v>
                </c:pt>
                <c:pt idx="2086">
                  <c:v>2013</c:v>
                </c:pt>
                <c:pt idx="2087">
                  <c:v>2013</c:v>
                </c:pt>
                <c:pt idx="2088">
                  <c:v>2013</c:v>
                </c:pt>
                <c:pt idx="2089">
                  <c:v>2013</c:v>
                </c:pt>
                <c:pt idx="2090">
                  <c:v>2013</c:v>
                </c:pt>
                <c:pt idx="2091">
                  <c:v>2013</c:v>
                </c:pt>
                <c:pt idx="2092">
                  <c:v>2013</c:v>
                </c:pt>
                <c:pt idx="2093">
                  <c:v>2013</c:v>
                </c:pt>
                <c:pt idx="2094">
                  <c:v>2013</c:v>
                </c:pt>
                <c:pt idx="2095">
                  <c:v>2013</c:v>
                </c:pt>
                <c:pt idx="2096">
                  <c:v>2013</c:v>
                </c:pt>
                <c:pt idx="2097">
                  <c:v>2013</c:v>
                </c:pt>
                <c:pt idx="2098">
                  <c:v>2013</c:v>
                </c:pt>
                <c:pt idx="2099">
                  <c:v>2013</c:v>
                </c:pt>
                <c:pt idx="2100">
                  <c:v>2013</c:v>
                </c:pt>
                <c:pt idx="2101">
                  <c:v>2013</c:v>
                </c:pt>
                <c:pt idx="2102">
                  <c:v>2013</c:v>
                </c:pt>
                <c:pt idx="2103">
                  <c:v>2013</c:v>
                </c:pt>
                <c:pt idx="2104">
                  <c:v>2013</c:v>
                </c:pt>
                <c:pt idx="2105">
                  <c:v>2013</c:v>
                </c:pt>
                <c:pt idx="2106">
                  <c:v>2013</c:v>
                </c:pt>
                <c:pt idx="2107">
                  <c:v>2013</c:v>
                </c:pt>
                <c:pt idx="2108">
                  <c:v>2013</c:v>
                </c:pt>
                <c:pt idx="2109">
                  <c:v>2013</c:v>
                </c:pt>
                <c:pt idx="2110">
                  <c:v>2013</c:v>
                </c:pt>
                <c:pt idx="2111">
                  <c:v>2013</c:v>
                </c:pt>
                <c:pt idx="2112">
                  <c:v>2013</c:v>
                </c:pt>
                <c:pt idx="2113">
                  <c:v>2013</c:v>
                </c:pt>
                <c:pt idx="2114">
                  <c:v>2013</c:v>
                </c:pt>
                <c:pt idx="2115">
                  <c:v>2013</c:v>
                </c:pt>
                <c:pt idx="2116">
                  <c:v>2013</c:v>
                </c:pt>
                <c:pt idx="2117">
                  <c:v>2013</c:v>
                </c:pt>
                <c:pt idx="2118">
                  <c:v>2013</c:v>
                </c:pt>
                <c:pt idx="2119">
                  <c:v>2013</c:v>
                </c:pt>
                <c:pt idx="2120">
                  <c:v>2013</c:v>
                </c:pt>
                <c:pt idx="2121">
                  <c:v>2013</c:v>
                </c:pt>
                <c:pt idx="2122">
                  <c:v>2013</c:v>
                </c:pt>
                <c:pt idx="2123">
                  <c:v>2013</c:v>
                </c:pt>
                <c:pt idx="2124">
                  <c:v>2013</c:v>
                </c:pt>
                <c:pt idx="2125">
                  <c:v>2013</c:v>
                </c:pt>
                <c:pt idx="2126">
                  <c:v>2013</c:v>
                </c:pt>
                <c:pt idx="2127">
                  <c:v>2013</c:v>
                </c:pt>
                <c:pt idx="2128">
                  <c:v>2013</c:v>
                </c:pt>
                <c:pt idx="2129">
                  <c:v>2013</c:v>
                </c:pt>
                <c:pt idx="2130">
                  <c:v>2013</c:v>
                </c:pt>
                <c:pt idx="2131">
                  <c:v>2013</c:v>
                </c:pt>
                <c:pt idx="2132">
                  <c:v>2013</c:v>
                </c:pt>
                <c:pt idx="2133">
                  <c:v>2013</c:v>
                </c:pt>
                <c:pt idx="2134">
                  <c:v>2013</c:v>
                </c:pt>
                <c:pt idx="2135">
                  <c:v>2013</c:v>
                </c:pt>
                <c:pt idx="2136">
                  <c:v>2013</c:v>
                </c:pt>
                <c:pt idx="2137">
                  <c:v>2014</c:v>
                </c:pt>
                <c:pt idx="2138">
                  <c:v>2014</c:v>
                </c:pt>
                <c:pt idx="2139">
                  <c:v>2014</c:v>
                </c:pt>
                <c:pt idx="2140">
                  <c:v>2014</c:v>
                </c:pt>
                <c:pt idx="2141">
                  <c:v>2014</c:v>
                </c:pt>
                <c:pt idx="2142">
                  <c:v>2014</c:v>
                </c:pt>
                <c:pt idx="2143">
                  <c:v>2014</c:v>
                </c:pt>
                <c:pt idx="2144">
                  <c:v>2014</c:v>
                </c:pt>
                <c:pt idx="2145">
                  <c:v>2014</c:v>
                </c:pt>
                <c:pt idx="2146">
                  <c:v>2014</c:v>
                </c:pt>
                <c:pt idx="2147">
                  <c:v>2014</c:v>
                </c:pt>
                <c:pt idx="2148">
                  <c:v>2014</c:v>
                </c:pt>
                <c:pt idx="2149">
                  <c:v>2014</c:v>
                </c:pt>
                <c:pt idx="2150">
                  <c:v>2014</c:v>
                </c:pt>
                <c:pt idx="2151">
                  <c:v>2014</c:v>
                </c:pt>
                <c:pt idx="2152">
                  <c:v>2014</c:v>
                </c:pt>
                <c:pt idx="2153">
                  <c:v>2014</c:v>
                </c:pt>
                <c:pt idx="2154">
                  <c:v>2014</c:v>
                </c:pt>
                <c:pt idx="2155">
                  <c:v>2014</c:v>
                </c:pt>
                <c:pt idx="2156">
                  <c:v>2014</c:v>
                </c:pt>
                <c:pt idx="2157">
                  <c:v>2014</c:v>
                </c:pt>
                <c:pt idx="2158">
                  <c:v>2014</c:v>
                </c:pt>
                <c:pt idx="2159">
                  <c:v>2014</c:v>
                </c:pt>
                <c:pt idx="2160">
                  <c:v>2014</c:v>
                </c:pt>
                <c:pt idx="2161">
                  <c:v>2014</c:v>
                </c:pt>
                <c:pt idx="2162">
                  <c:v>2014</c:v>
                </c:pt>
                <c:pt idx="2163">
                  <c:v>2014</c:v>
                </c:pt>
                <c:pt idx="2164">
                  <c:v>2014</c:v>
                </c:pt>
                <c:pt idx="2165">
                  <c:v>2014</c:v>
                </c:pt>
                <c:pt idx="2166">
                  <c:v>2014</c:v>
                </c:pt>
                <c:pt idx="2167">
                  <c:v>2014</c:v>
                </c:pt>
                <c:pt idx="2168">
                  <c:v>2014</c:v>
                </c:pt>
                <c:pt idx="2169">
                  <c:v>2014</c:v>
                </c:pt>
                <c:pt idx="2170">
                  <c:v>2014</c:v>
                </c:pt>
                <c:pt idx="2171">
                  <c:v>2014</c:v>
                </c:pt>
                <c:pt idx="2172">
                  <c:v>2014</c:v>
                </c:pt>
                <c:pt idx="2173">
                  <c:v>2014</c:v>
                </c:pt>
                <c:pt idx="2174">
                  <c:v>2014</c:v>
                </c:pt>
                <c:pt idx="2175">
                  <c:v>2014</c:v>
                </c:pt>
                <c:pt idx="2176">
                  <c:v>2014</c:v>
                </c:pt>
                <c:pt idx="2177">
                  <c:v>2014</c:v>
                </c:pt>
                <c:pt idx="2178">
                  <c:v>2014</c:v>
                </c:pt>
                <c:pt idx="2179">
                  <c:v>2014</c:v>
                </c:pt>
                <c:pt idx="2180">
                  <c:v>2014</c:v>
                </c:pt>
                <c:pt idx="2181">
                  <c:v>2014</c:v>
                </c:pt>
                <c:pt idx="2182">
                  <c:v>2014</c:v>
                </c:pt>
                <c:pt idx="2183">
                  <c:v>2014</c:v>
                </c:pt>
                <c:pt idx="2184">
                  <c:v>2014</c:v>
                </c:pt>
                <c:pt idx="2185">
                  <c:v>2014</c:v>
                </c:pt>
                <c:pt idx="2186">
                  <c:v>2014</c:v>
                </c:pt>
                <c:pt idx="2187">
                  <c:v>2014</c:v>
                </c:pt>
                <c:pt idx="2188">
                  <c:v>2014</c:v>
                </c:pt>
                <c:pt idx="2189">
                  <c:v>2014</c:v>
                </c:pt>
                <c:pt idx="2190">
                  <c:v>2014</c:v>
                </c:pt>
                <c:pt idx="2191">
                  <c:v>2014</c:v>
                </c:pt>
                <c:pt idx="2192">
                  <c:v>2014</c:v>
                </c:pt>
                <c:pt idx="2193">
                  <c:v>2014</c:v>
                </c:pt>
                <c:pt idx="2194">
                  <c:v>2014</c:v>
                </c:pt>
                <c:pt idx="2195">
                  <c:v>2014</c:v>
                </c:pt>
                <c:pt idx="2196">
                  <c:v>2014</c:v>
                </c:pt>
                <c:pt idx="2197">
                  <c:v>2014</c:v>
                </c:pt>
                <c:pt idx="2198">
                  <c:v>2014</c:v>
                </c:pt>
                <c:pt idx="2199">
                  <c:v>2014</c:v>
                </c:pt>
                <c:pt idx="2200">
                  <c:v>2014</c:v>
                </c:pt>
                <c:pt idx="2201">
                  <c:v>2014</c:v>
                </c:pt>
                <c:pt idx="2202">
                  <c:v>2014</c:v>
                </c:pt>
                <c:pt idx="2203">
                  <c:v>2014</c:v>
                </c:pt>
                <c:pt idx="2204">
                  <c:v>2014</c:v>
                </c:pt>
                <c:pt idx="2205">
                  <c:v>2014</c:v>
                </c:pt>
                <c:pt idx="2206">
                  <c:v>2014</c:v>
                </c:pt>
                <c:pt idx="2207">
                  <c:v>2014</c:v>
                </c:pt>
                <c:pt idx="2208">
                  <c:v>2014</c:v>
                </c:pt>
                <c:pt idx="2209">
                  <c:v>2014</c:v>
                </c:pt>
                <c:pt idx="2210">
                  <c:v>2014</c:v>
                </c:pt>
                <c:pt idx="2211">
                  <c:v>2014</c:v>
                </c:pt>
                <c:pt idx="2212">
                  <c:v>2014</c:v>
                </c:pt>
                <c:pt idx="2213">
                  <c:v>2014</c:v>
                </c:pt>
                <c:pt idx="2214">
                  <c:v>2014</c:v>
                </c:pt>
                <c:pt idx="2215">
                  <c:v>2014</c:v>
                </c:pt>
                <c:pt idx="2216">
                  <c:v>2014</c:v>
                </c:pt>
                <c:pt idx="2217">
                  <c:v>2014</c:v>
                </c:pt>
                <c:pt idx="2218">
                  <c:v>2014</c:v>
                </c:pt>
                <c:pt idx="2219">
                  <c:v>2014</c:v>
                </c:pt>
                <c:pt idx="2220">
                  <c:v>2014</c:v>
                </c:pt>
                <c:pt idx="2221">
                  <c:v>2014</c:v>
                </c:pt>
                <c:pt idx="2222">
                  <c:v>2014</c:v>
                </c:pt>
                <c:pt idx="2223">
                  <c:v>2014</c:v>
                </c:pt>
                <c:pt idx="2224">
                  <c:v>2014</c:v>
                </c:pt>
                <c:pt idx="2225">
                  <c:v>2014</c:v>
                </c:pt>
                <c:pt idx="2226">
                  <c:v>2014</c:v>
                </c:pt>
                <c:pt idx="2227">
                  <c:v>2014</c:v>
                </c:pt>
                <c:pt idx="2228">
                  <c:v>2014</c:v>
                </c:pt>
                <c:pt idx="2229">
                  <c:v>2014</c:v>
                </c:pt>
                <c:pt idx="2230">
                  <c:v>2014</c:v>
                </c:pt>
                <c:pt idx="2231">
                  <c:v>2014</c:v>
                </c:pt>
                <c:pt idx="2232">
                  <c:v>2014</c:v>
                </c:pt>
                <c:pt idx="2233">
                  <c:v>2014</c:v>
                </c:pt>
                <c:pt idx="2234">
                  <c:v>2014</c:v>
                </c:pt>
                <c:pt idx="2235">
                  <c:v>2014</c:v>
                </c:pt>
                <c:pt idx="2236">
                  <c:v>2014</c:v>
                </c:pt>
                <c:pt idx="2237">
                  <c:v>2014</c:v>
                </c:pt>
                <c:pt idx="2238">
                  <c:v>2014</c:v>
                </c:pt>
                <c:pt idx="2239">
                  <c:v>2014</c:v>
                </c:pt>
                <c:pt idx="2240">
                  <c:v>2014</c:v>
                </c:pt>
                <c:pt idx="2241">
                  <c:v>2014</c:v>
                </c:pt>
                <c:pt idx="2242">
                  <c:v>2014</c:v>
                </c:pt>
                <c:pt idx="2243">
                  <c:v>2014</c:v>
                </c:pt>
                <c:pt idx="2244">
                  <c:v>2014</c:v>
                </c:pt>
                <c:pt idx="2245">
                  <c:v>2014</c:v>
                </c:pt>
                <c:pt idx="2246">
                  <c:v>2014</c:v>
                </c:pt>
                <c:pt idx="2247">
                  <c:v>2014</c:v>
                </c:pt>
                <c:pt idx="2248">
                  <c:v>2014</c:v>
                </c:pt>
                <c:pt idx="2249">
                  <c:v>2014</c:v>
                </c:pt>
                <c:pt idx="2250">
                  <c:v>2014</c:v>
                </c:pt>
                <c:pt idx="2251">
                  <c:v>2014</c:v>
                </c:pt>
                <c:pt idx="2252">
                  <c:v>2014</c:v>
                </c:pt>
                <c:pt idx="2253">
                  <c:v>2014</c:v>
                </c:pt>
                <c:pt idx="2254">
                  <c:v>2014</c:v>
                </c:pt>
                <c:pt idx="2255">
                  <c:v>2014</c:v>
                </c:pt>
                <c:pt idx="2256">
                  <c:v>2014</c:v>
                </c:pt>
                <c:pt idx="2257">
                  <c:v>2014</c:v>
                </c:pt>
                <c:pt idx="2258">
                  <c:v>2014</c:v>
                </c:pt>
                <c:pt idx="2259">
                  <c:v>2014</c:v>
                </c:pt>
                <c:pt idx="2260">
                  <c:v>2014</c:v>
                </c:pt>
                <c:pt idx="2261">
                  <c:v>2014</c:v>
                </c:pt>
                <c:pt idx="2262">
                  <c:v>2014</c:v>
                </c:pt>
                <c:pt idx="2263">
                  <c:v>2014</c:v>
                </c:pt>
                <c:pt idx="2264">
                  <c:v>2014</c:v>
                </c:pt>
                <c:pt idx="2265">
                  <c:v>2014</c:v>
                </c:pt>
                <c:pt idx="2266">
                  <c:v>2014</c:v>
                </c:pt>
                <c:pt idx="2267">
                  <c:v>2014</c:v>
                </c:pt>
                <c:pt idx="2268">
                  <c:v>2014</c:v>
                </c:pt>
                <c:pt idx="2269">
                  <c:v>2014</c:v>
                </c:pt>
                <c:pt idx="2270">
                  <c:v>2014</c:v>
                </c:pt>
                <c:pt idx="2271">
                  <c:v>2014</c:v>
                </c:pt>
                <c:pt idx="2272">
                  <c:v>2014</c:v>
                </c:pt>
                <c:pt idx="2273">
                  <c:v>2014</c:v>
                </c:pt>
                <c:pt idx="2274">
                  <c:v>2014</c:v>
                </c:pt>
                <c:pt idx="2275">
                  <c:v>2014</c:v>
                </c:pt>
                <c:pt idx="2276">
                  <c:v>2014</c:v>
                </c:pt>
                <c:pt idx="2277">
                  <c:v>2014</c:v>
                </c:pt>
                <c:pt idx="2278">
                  <c:v>2014</c:v>
                </c:pt>
                <c:pt idx="2279">
                  <c:v>2014</c:v>
                </c:pt>
                <c:pt idx="2280">
                  <c:v>2014</c:v>
                </c:pt>
                <c:pt idx="2281">
                  <c:v>2014</c:v>
                </c:pt>
                <c:pt idx="2282">
                  <c:v>2014</c:v>
                </c:pt>
                <c:pt idx="2283">
                  <c:v>2014</c:v>
                </c:pt>
                <c:pt idx="2284">
                  <c:v>2014</c:v>
                </c:pt>
                <c:pt idx="2285">
                  <c:v>2014</c:v>
                </c:pt>
                <c:pt idx="2286">
                  <c:v>2014</c:v>
                </c:pt>
                <c:pt idx="2287">
                  <c:v>2014</c:v>
                </c:pt>
                <c:pt idx="2288">
                  <c:v>2014</c:v>
                </c:pt>
                <c:pt idx="2289">
                  <c:v>2014</c:v>
                </c:pt>
                <c:pt idx="2290">
                  <c:v>2014</c:v>
                </c:pt>
                <c:pt idx="2291">
                  <c:v>2014</c:v>
                </c:pt>
                <c:pt idx="2292">
                  <c:v>2014</c:v>
                </c:pt>
                <c:pt idx="2293">
                  <c:v>2014</c:v>
                </c:pt>
                <c:pt idx="2294">
                  <c:v>2014</c:v>
                </c:pt>
                <c:pt idx="2295">
                  <c:v>2014</c:v>
                </c:pt>
                <c:pt idx="2296">
                  <c:v>2014</c:v>
                </c:pt>
                <c:pt idx="2297">
                  <c:v>2014</c:v>
                </c:pt>
                <c:pt idx="2298">
                  <c:v>2014</c:v>
                </c:pt>
                <c:pt idx="2299">
                  <c:v>2014</c:v>
                </c:pt>
                <c:pt idx="2300">
                  <c:v>2014</c:v>
                </c:pt>
                <c:pt idx="2301">
                  <c:v>2014</c:v>
                </c:pt>
                <c:pt idx="2302">
                  <c:v>2014</c:v>
                </c:pt>
                <c:pt idx="2303">
                  <c:v>2014</c:v>
                </c:pt>
                <c:pt idx="2304">
                  <c:v>2014</c:v>
                </c:pt>
                <c:pt idx="2305">
                  <c:v>2014</c:v>
                </c:pt>
                <c:pt idx="2306">
                  <c:v>2014</c:v>
                </c:pt>
                <c:pt idx="2307">
                  <c:v>2014</c:v>
                </c:pt>
                <c:pt idx="2308">
                  <c:v>2014</c:v>
                </c:pt>
                <c:pt idx="2309">
                  <c:v>2014</c:v>
                </c:pt>
                <c:pt idx="2310">
                  <c:v>2014</c:v>
                </c:pt>
                <c:pt idx="2311">
                  <c:v>2014</c:v>
                </c:pt>
                <c:pt idx="2312">
                  <c:v>2014</c:v>
                </c:pt>
                <c:pt idx="2313">
                  <c:v>2014</c:v>
                </c:pt>
                <c:pt idx="2314">
                  <c:v>2014</c:v>
                </c:pt>
                <c:pt idx="2315">
                  <c:v>2014</c:v>
                </c:pt>
                <c:pt idx="2316">
                  <c:v>2014</c:v>
                </c:pt>
                <c:pt idx="2317">
                  <c:v>2014</c:v>
                </c:pt>
                <c:pt idx="2318">
                  <c:v>2014</c:v>
                </c:pt>
                <c:pt idx="2319">
                  <c:v>2014</c:v>
                </c:pt>
                <c:pt idx="2320">
                  <c:v>2014</c:v>
                </c:pt>
                <c:pt idx="2321">
                  <c:v>2014</c:v>
                </c:pt>
                <c:pt idx="2322">
                  <c:v>2014</c:v>
                </c:pt>
                <c:pt idx="2323">
                  <c:v>2014</c:v>
                </c:pt>
                <c:pt idx="2324">
                  <c:v>2014</c:v>
                </c:pt>
                <c:pt idx="2325">
                  <c:v>2014</c:v>
                </c:pt>
                <c:pt idx="2326">
                  <c:v>2014</c:v>
                </c:pt>
                <c:pt idx="2327">
                  <c:v>2014</c:v>
                </c:pt>
                <c:pt idx="2328">
                  <c:v>2014</c:v>
                </c:pt>
                <c:pt idx="2329">
                  <c:v>2014</c:v>
                </c:pt>
                <c:pt idx="2330">
                  <c:v>2014</c:v>
                </c:pt>
                <c:pt idx="2331">
                  <c:v>2014</c:v>
                </c:pt>
                <c:pt idx="2332">
                  <c:v>2014</c:v>
                </c:pt>
                <c:pt idx="2333">
                  <c:v>2014</c:v>
                </c:pt>
                <c:pt idx="2334">
                  <c:v>2014</c:v>
                </c:pt>
                <c:pt idx="2335">
                  <c:v>2014</c:v>
                </c:pt>
                <c:pt idx="2336">
                  <c:v>2014</c:v>
                </c:pt>
                <c:pt idx="2337">
                  <c:v>2014</c:v>
                </c:pt>
                <c:pt idx="2338">
                  <c:v>2014</c:v>
                </c:pt>
                <c:pt idx="2339">
                  <c:v>2014</c:v>
                </c:pt>
                <c:pt idx="2340">
                  <c:v>2014</c:v>
                </c:pt>
                <c:pt idx="2341">
                  <c:v>2014</c:v>
                </c:pt>
                <c:pt idx="2342">
                  <c:v>2014</c:v>
                </c:pt>
                <c:pt idx="2343">
                  <c:v>2014</c:v>
                </c:pt>
                <c:pt idx="2344">
                  <c:v>2014</c:v>
                </c:pt>
                <c:pt idx="2345">
                  <c:v>2014</c:v>
                </c:pt>
                <c:pt idx="2346">
                  <c:v>2014</c:v>
                </c:pt>
                <c:pt idx="2347">
                  <c:v>2014</c:v>
                </c:pt>
                <c:pt idx="2348">
                  <c:v>2014</c:v>
                </c:pt>
                <c:pt idx="2349">
                  <c:v>2014</c:v>
                </c:pt>
                <c:pt idx="2350">
                  <c:v>2014</c:v>
                </c:pt>
                <c:pt idx="2351">
                  <c:v>2014</c:v>
                </c:pt>
                <c:pt idx="2352">
                  <c:v>2014</c:v>
                </c:pt>
                <c:pt idx="2353">
                  <c:v>2014</c:v>
                </c:pt>
                <c:pt idx="2354">
                  <c:v>2014</c:v>
                </c:pt>
                <c:pt idx="2355">
                  <c:v>2014</c:v>
                </c:pt>
                <c:pt idx="2356">
                  <c:v>2014</c:v>
                </c:pt>
                <c:pt idx="2357">
                  <c:v>2014</c:v>
                </c:pt>
                <c:pt idx="2358">
                  <c:v>2014</c:v>
                </c:pt>
                <c:pt idx="2359">
                  <c:v>2014</c:v>
                </c:pt>
                <c:pt idx="2360">
                  <c:v>2014</c:v>
                </c:pt>
                <c:pt idx="2361">
                  <c:v>2014</c:v>
                </c:pt>
                <c:pt idx="2362">
                  <c:v>2014</c:v>
                </c:pt>
                <c:pt idx="2363">
                  <c:v>2014</c:v>
                </c:pt>
                <c:pt idx="2364">
                  <c:v>2014</c:v>
                </c:pt>
                <c:pt idx="2365">
                  <c:v>2014</c:v>
                </c:pt>
                <c:pt idx="2366">
                  <c:v>2014</c:v>
                </c:pt>
                <c:pt idx="2367">
                  <c:v>2014</c:v>
                </c:pt>
                <c:pt idx="2368">
                  <c:v>2014</c:v>
                </c:pt>
                <c:pt idx="2369">
                  <c:v>2014</c:v>
                </c:pt>
                <c:pt idx="2370">
                  <c:v>2014</c:v>
                </c:pt>
                <c:pt idx="2371">
                  <c:v>2014</c:v>
                </c:pt>
                <c:pt idx="2372">
                  <c:v>2014</c:v>
                </c:pt>
                <c:pt idx="2373">
                  <c:v>2014</c:v>
                </c:pt>
                <c:pt idx="2374">
                  <c:v>2014</c:v>
                </c:pt>
                <c:pt idx="2375">
                  <c:v>2014</c:v>
                </c:pt>
                <c:pt idx="2376">
                  <c:v>2014</c:v>
                </c:pt>
                <c:pt idx="2377">
                  <c:v>2014</c:v>
                </c:pt>
                <c:pt idx="2378">
                  <c:v>2014</c:v>
                </c:pt>
                <c:pt idx="2379">
                  <c:v>2014</c:v>
                </c:pt>
                <c:pt idx="2380">
                  <c:v>2014</c:v>
                </c:pt>
                <c:pt idx="2381">
                  <c:v>2014</c:v>
                </c:pt>
                <c:pt idx="2382">
                  <c:v>2014</c:v>
                </c:pt>
                <c:pt idx="2383">
                  <c:v>2014</c:v>
                </c:pt>
                <c:pt idx="2384">
                  <c:v>2014</c:v>
                </c:pt>
                <c:pt idx="2385">
                  <c:v>2014</c:v>
                </c:pt>
                <c:pt idx="2386">
                  <c:v>2014</c:v>
                </c:pt>
                <c:pt idx="2387">
                  <c:v>2014</c:v>
                </c:pt>
                <c:pt idx="2388">
                  <c:v>2014</c:v>
                </c:pt>
                <c:pt idx="2389">
                  <c:v>2014</c:v>
                </c:pt>
                <c:pt idx="2390">
                  <c:v>2014</c:v>
                </c:pt>
                <c:pt idx="2391">
                  <c:v>2014</c:v>
                </c:pt>
                <c:pt idx="2392">
                  <c:v>2014</c:v>
                </c:pt>
                <c:pt idx="2393">
                  <c:v>2014</c:v>
                </c:pt>
                <c:pt idx="2394">
                  <c:v>2014</c:v>
                </c:pt>
                <c:pt idx="2395">
                  <c:v>2014</c:v>
                </c:pt>
                <c:pt idx="2396">
                  <c:v>2014</c:v>
                </c:pt>
                <c:pt idx="2397">
                  <c:v>2014</c:v>
                </c:pt>
                <c:pt idx="2398">
                  <c:v>2014</c:v>
                </c:pt>
                <c:pt idx="2399">
                  <c:v>2014</c:v>
                </c:pt>
                <c:pt idx="2400">
                  <c:v>2014</c:v>
                </c:pt>
                <c:pt idx="2401">
                  <c:v>2014</c:v>
                </c:pt>
                <c:pt idx="2402">
                  <c:v>2014</c:v>
                </c:pt>
                <c:pt idx="2403">
                  <c:v>2014</c:v>
                </c:pt>
                <c:pt idx="2404">
                  <c:v>2014</c:v>
                </c:pt>
                <c:pt idx="2405">
                  <c:v>2014</c:v>
                </c:pt>
                <c:pt idx="2406">
                  <c:v>2014</c:v>
                </c:pt>
                <c:pt idx="2407">
                  <c:v>2014</c:v>
                </c:pt>
                <c:pt idx="2408">
                  <c:v>2014</c:v>
                </c:pt>
                <c:pt idx="2409">
                  <c:v>2014</c:v>
                </c:pt>
                <c:pt idx="2410">
                  <c:v>2014</c:v>
                </c:pt>
                <c:pt idx="2411">
                  <c:v>2014</c:v>
                </c:pt>
                <c:pt idx="2412">
                  <c:v>2014</c:v>
                </c:pt>
                <c:pt idx="2413">
                  <c:v>2014</c:v>
                </c:pt>
                <c:pt idx="2414">
                  <c:v>2014</c:v>
                </c:pt>
                <c:pt idx="2415">
                  <c:v>2014</c:v>
                </c:pt>
                <c:pt idx="2416">
                  <c:v>2014</c:v>
                </c:pt>
                <c:pt idx="2417">
                  <c:v>2014</c:v>
                </c:pt>
                <c:pt idx="2418">
                  <c:v>2014</c:v>
                </c:pt>
                <c:pt idx="2419">
                  <c:v>2014</c:v>
                </c:pt>
                <c:pt idx="2420">
                  <c:v>2014</c:v>
                </c:pt>
                <c:pt idx="2421">
                  <c:v>2014</c:v>
                </c:pt>
                <c:pt idx="2422">
                  <c:v>2014</c:v>
                </c:pt>
                <c:pt idx="2423">
                  <c:v>2014</c:v>
                </c:pt>
                <c:pt idx="2424">
                  <c:v>2014</c:v>
                </c:pt>
                <c:pt idx="2425">
                  <c:v>2014</c:v>
                </c:pt>
                <c:pt idx="2426">
                  <c:v>2014</c:v>
                </c:pt>
                <c:pt idx="2427">
                  <c:v>2014</c:v>
                </c:pt>
                <c:pt idx="2428">
                  <c:v>2014</c:v>
                </c:pt>
                <c:pt idx="2429">
                  <c:v>2014</c:v>
                </c:pt>
                <c:pt idx="2430">
                  <c:v>2014</c:v>
                </c:pt>
                <c:pt idx="2431">
                  <c:v>2014</c:v>
                </c:pt>
                <c:pt idx="2432">
                  <c:v>2014</c:v>
                </c:pt>
                <c:pt idx="2433">
                  <c:v>2014</c:v>
                </c:pt>
                <c:pt idx="2434">
                  <c:v>2014</c:v>
                </c:pt>
                <c:pt idx="2435">
                  <c:v>2014</c:v>
                </c:pt>
                <c:pt idx="2436">
                  <c:v>2014</c:v>
                </c:pt>
                <c:pt idx="2437">
                  <c:v>2014</c:v>
                </c:pt>
                <c:pt idx="2438">
                  <c:v>2014</c:v>
                </c:pt>
                <c:pt idx="2439">
                  <c:v>2014</c:v>
                </c:pt>
                <c:pt idx="2440">
                  <c:v>2014</c:v>
                </c:pt>
                <c:pt idx="2441">
                  <c:v>2014</c:v>
                </c:pt>
                <c:pt idx="2442">
                  <c:v>2014</c:v>
                </c:pt>
                <c:pt idx="2443">
                  <c:v>2014</c:v>
                </c:pt>
                <c:pt idx="2444">
                  <c:v>2014</c:v>
                </c:pt>
                <c:pt idx="2445">
                  <c:v>2014</c:v>
                </c:pt>
                <c:pt idx="2446">
                  <c:v>2014</c:v>
                </c:pt>
                <c:pt idx="2447">
                  <c:v>2014</c:v>
                </c:pt>
                <c:pt idx="2448">
                  <c:v>2014</c:v>
                </c:pt>
                <c:pt idx="2449">
                  <c:v>2014</c:v>
                </c:pt>
                <c:pt idx="2450">
                  <c:v>2014</c:v>
                </c:pt>
                <c:pt idx="2451">
                  <c:v>2014</c:v>
                </c:pt>
                <c:pt idx="2452">
                  <c:v>2014</c:v>
                </c:pt>
                <c:pt idx="2453">
                  <c:v>2014</c:v>
                </c:pt>
                <c:pt idx="2454">
                  <c:v>2014</c:v>
                </c:pt>
                <c:pt idx="2455">
                  <c:v>2014</c:v>
                </c:pt>
                <c:pt idx="2456">
                  <c:v>2014</c:v>
                </c:pt>
                <c:pt idx="2457">
                  <c:v>2014</c:v>
                </c:pt>
                <c:pt idx="2458">
                  <c:v>2014</c:v>
                </c:pt>
                <c:pt idx="2459">
                  <c:v>2014</c:v>
                </c:pt>
                <c:pt idx="2460">
                  <c:v>2014</c:v>
                </c:pt>
                <c:pt idx="2461">
                  <c:v>2014</c:v>
                </c:pt>
                <c:pt idx="2462">
                  <c:v>2014</c:v>
                </c:pt>
                <c:pt idx="2463">
                  <c:v>2014</c:v>
                </c:pt>
                <c:pt idx="2464">
                  <c:v>2014</c:v>
                </c:pt>
                <c:pt idx="2465">
                  <c:v>2014</c:v>
                </c:pt>
                <c:pt idx="2466">
                  <c:v>2014</c:v>
                </c:pt>
                <c:pt idx="2467">
                  <c:v>2014</c:v>
                </c:pt>
                <c:pt idx="2468">
                  <c:v>2014</c:v>
                </c:pt>
                <c:pt idx="2469">
                  <c:v>2014</c:v>
                </c:pt>
                <c:pt idx="2470">
                  <c:v>2014</c:v>
                </c:pt>
                <c:pt idx="2471">
                  <c:v>2014</c:v>
                </c:pt>
                <c:pt idx="2472">
                  <c:v>2014</c:v>
                </c:pt>
                <c:pt idx="2473">
                  <c:v>2014</c:v>
                </c:pt>
                <c:pt idx="2474">
                  <c:v>2014</c:v>
                </c:pt>
                <c:pt idx="2475">
                  <c:v>2014</c:v>
                </c:pt>
                <c:pt idx="2476">
                  <c:v>2014</c:v>
                </c:pt>
                <c:pt idx="2477">
                  <c:v>2014</c:v>
                </c:pt>
                <c:pt idx="2478">
                  <c:v>2014</c:v>
                </c:pt>
                <c:pt idx="2479">
                  <c:v>2014</c:v>
                </c:pt>
                <c:pt idx="2480">
                  <c:v>2014</c:v>
                </c:pt>
                <c:pt idx="2481">
                  <c:v>2014</c:v>
                </c:pt>
                <c:pt idx="2482">
                  <c:v>2014</c:v>
                </c:pt>
                <c:pt idx="2483">
                  <c:v>2014</c:v>
                </c:pt>
                <c:pt idx="2484">
                  <c:v>2014</c:v>
                </c:pt>
                <c:pt idx="2485">
                  <c:v>2014</c:v>
                </c:pt>
                <c:pt idx="2486">
                  <c:v>2014</c:v>
                </c:pt>
                <c:pt idx="2487">
                  <c:v>2014</c:v>
                </c:pt>
                <c:pt idx="2488">
                  <c:v>2014</c:v>
                </c:pt>
                <c:pt idx="2489">
                  <c:v>2014</c:v>
                </c:pt>
                <c:pt idx="2490">
                  <c:v>2014</c:v>
                </c:pt>
                <c:pt idx="2491">
                  <c:v>2014</c:v>
                </c:pt>
                <c:pt idx="2492">
                  <c:v>2014</c:v>
                </c:pt>
                <c:pt idx="2493">
                  <c:v>2014</c:v>
                </c:pt>
                <c:pt idx="2494">
                  <c:v>2014</c:v>
                </c:pt>
                <c:pt idx="2495">
                  <c:v>2014</c:v>
                </c:pt>
                <c:pt idx="2496">
                  <c:v>2014</c:v>
                </c:pt>
                <c:pt idx="2497">
                  <c:v>2014</c:v>
                </c:pt>
                <c:pt idx="2498">
                  <c:v>2014</c:v>
                </c:pt>
                <c:pt idx="2499">
                  <c:v>2014</c:v>
                </c:pt>
                <c:pt idx="2500">
                  <c:v>2014</c:v>
                </c:pt>
                <c:pt idx="2501">
                  <c:v>2014</c:v>
                </c:pt>
                <c:pt idx="2502">
                  <c:v>2015</c:v>
                </c:pt>
                <c:pt idx="2503">
                  <c:v>2015</c:v>
                </c:pt>
                <c:pt idx="2504">
                  <c:v>2015</c:v>
                </c:pt>
                <c:pt idx="2505">
                  <c:v>2015</c:v>
                </c:pt>
                <c:pt idx="2506">
                  <c:v>2015</c:v>
                </c:pt>
                <c:pt idx="2507">
                  <c:v>2015</c:v>
                </c:pt>
                <c:pt idx="2508">
                  <c:v>2015</c:v>
                </c:pt>
                <c:pt idx="2509">
                  <c:v>2015</c:v>
                </c:pt>
                <c:pt idx="2510">
                  <c:v>2015</c:v>
                </c:pt>
                <c:pt idx="2511">
                  <c:v>2015</c:v>
                </c:pt>
                <c:pt idx="2512">
                  <c:v>2015</c:v>
                </c:pt>
                <c:pt idx="2513">
                  <c:v>2015</c:v>
                </c:pt>
                <c:pt idx="2514">
                  <c:v>2015</c:v>
                </c:pt>
                <c:pt idx="2515">
                  <c:v>2015</c:v>
                </c:pt>
                <c:pt idx="2516">
                  <c:v>2015</c:v>
                </c:pt>
                <c:pt idx="2517">
                  <c:v>2015</c:v>
                </c:pt>
                <c:pt idx="2518">
                  <c:v>2015</c:v>
                </c:pt>
                <c:pt idx="2519">
                  <c:v>2015</c:v>
                </c:pt>
                <c:pt idx="2520">
                  <c:v>2015</c:v>
                </c:pt>
                <c:pt idx="2521">
                  <c:v>2015</c:v>
                </c:pt>
                <c:pt idx="2522">
                  <c:v>2015</c:v>
                </c:pt>
                <c:pt idx="2523">
                  <c:v>2015</c:v>
                </c:pt>
                <c:pt idx="2524">
                  <c:v>2015</c:v>
                </c:pt>
                <c:pt idx="2525">
                  <c:v>2015</c:v>
                </c:pt>
                <c:pt idx="2526">
                  <c:v>2015</c:v>
                </c:pt>
                <c:pt idx="2527">
                  <c:v>2015</c:v>
                </c:pt>
                <c:pt idx="2528">
                  <c:v>2015</c:v>
                </c:pt>
                <c:pt idx="2529">
                  <c:v>2015</c:v>
                </c:pt>
                <c:pt idx="2530">
                  <c:v>2015</c:v>
                </c:pt>
                <c:pt idx="2531">
                  <c:v>2015</c:v>
                </c:pt>
                <c:pt idx="2532">
                  <c:v>2015</c:v>
                </c:pt>
                <c:pt idx="2533">
                  <c:v>2015</c:v>
                </c:pt>
                <c:pt idx="2534">
                  <c:v>2015</c:v>
                </c:pt>
                <c:pt idx="2535">
                  <c:v>2015</c:v>
                </c:pt>
                <c:pt idx="2536">
                  <c:v>2015</c:v>
                </c:pt>
                <c:pt idx="2537">
                  <c:v>2015</c:v>
                </c:pt>
                <c:pt idx="2538">
                  <c:v>2015</c:v>
                </c:pt>
                <c:pt idx="2539">
                  <c:v>2015</c:v>
                </c:pt>
                <c:pt idx="2540">
                  <c:v>2015</c:v>
                </c:pt>
                <c:pt idx="2541">
                  <c:v>2015</c:v>
                </c:pt>
                <c:pt idx="2542">
                  <c:v>2015</c:v>
                </c:pt>
                <c:pt idx="2543">
                  <c:v>2015</c:v>
                </c:pt>
                <c:pt idx="2544">
                  <c:v>2015</c:v>
                </c:pt>
                <c:pt idx="2545">
                  <c:v>2015</c:v>
                </c:pt>
                <c:pt idx="2546">
                  <c:v>2015</c:v>
                </c:pt>
                <c:pt idx="2547">
                  <c:v>2015</c:v>
                </c:pt>
                <c:pt idx="2548">
                  <c:v>2015</c:v>
                </c:pt>
                <c:pt idx="2549">
                  <c:v>2015</c:v>
                </c:pt>
                <c:pt idx="2550">
                  <c:v>2015</c:v>
                </c:pt>
                <c:pt idx="2551">
                  <c:v>2015</c:v>
                </c:pt>
                <c:pt idx="2552">
                  <c:v>2015</c:v>
                </c:pt>
                <c:pt idx="2553">
                  <c:v>2015</c:v>
                </c:pt>
                <c:pt idx="2554">
                  <c:v>2015</c:v>
                </c:pt>
                <c:pt idx="2555">
                  <c:v>2015</c:v>
                </c:pt>
                <c:pt idx="2556">
                  <c:v>2015</c:v>
                </c:pt>
                <c:pt idx="2557">
                  <c:v>2015</c:v>
                </c:pt>
                <c:pt idx="2558">
                  <c:v>2015</c:v>
                </c:pt>
                <c:pt idx="2559">
                  <c:v>2015</c:v>
                </c:pt>
                <c:pt idx="2560">
                  <c:v>2015</c:v>
                </c:pt>
                <c:pt idx="2561">
                  <c:v>2015</c:v>
                </c:pt>
                <c:pt idx="2562">
                  <c:v>2015</c:v>
                </c:pt>
                <c:pt idx="2563">
                  <c:v>2015</c:v>
                </c:pt>
                <c:pt idx="2564">
                  <c:v>2015</c:v>
                </c:pt>
                <c:pt idx="2565">
                  <c:v>2015</c:v>
                </c:pt>
                <c:pt idx="2566">
                  <c:v>2015</c:v>
                </c:pt>
                <c:pt idx="2567">
                  <c:v>2015</c:v>
                </c:pt>
                <c:pt idx="2568">
                  <c:v>2015</c:v>
                </c:pt>
                <c:pt idx="2569">
                  <c:v>2015</c:v>
                </c:pt>
                <c:pt idx="2570">
                  <c:v>2015</c:v>
                </c:pt>
                <c:pt idx="2571">
                  <c:v>2015</c:v>
                </c:pt>
                <c:pt idx="2572">
                  <c:v>2015</c:v>
                </c:pt>
                <c:pt idx="2573">
                  <c:v>2015</c:v>
                </c:pt>
                <c:pt idx="2574">
                  <c:v>2015</c:v>
                </c:pt>
                <c:pt idx="2575">
                  <c:v>2015</c:v>
                </c:pt>
                <c:pt idx="2576">
                  <c:v>2015</c:v>
                </c:pt>
                <c:pt idx="2577">
                  <c:v>2015</c:v>
                </c:pt>
                <c:pt idx="2578">
                  <c:v>2015</c:v>
                </c:pt>
                <c:pt idx="2579">
                  <c:v>2015</c:v>
                </c:pt>
                <c:pt idx="2580">
                  <c:v>2015</c:v>
                </c:pt>
                <c:pt idx="2581">
                  <c:v>2015</c:v>
                </c:pt>
                <c:pt idx="2582">
                  <c:v>2015</c:v>
                </c:pt>
                <c:pt idx="2583">
                  <c:v>2015</c:v>
                </c:pt>
                <c:pt idx="2584">
                  <c:v>2015</c:v>
                </c:pt>
                <c:pt idx="2585">
                  <c:v>2015</c:v>
                </c:pt>
                <c:pt idx="2586">
                  <c:v>2015</c:v>
                </c:pt>
                <c:pt idx="2587">
                  <c:v>2015</c:v>
                </c:pt>
                <c:pt idx="2588">
                  <c:v>2015</c:v>
                </c:pt>
                <c:pt idx="2589">
                  <c:v>2015</c:v>
                </c:pt>
                <c:pt idx="2590">
                  <c:v>2015</c:v>
                </c:pt>
                <c:pt idx="2591">
                  <c:v>2015</c:v>
                </c:pt>
                <c:pt idx="2592">
                  <c:v>2015</c:v>
                </c:pt>
                <c:pt idx="2593">
                  <c:v>2015</c:v>
                </c:pt>
                <c:pt idx="2594">
                  <c:v>2015</c:v>
                </c:pt>
                <c:pt idx="2595">
                  <c:v>2015</c:v>
                </c:pt>
                <c:pt idx="2596">
                  <c:v>2015</c:v>
                </c:pt>
                <c:pt idx="2597">
                  <c:v>2015</c:v>
                </c:pt>
                <c:pt idx="2598">
                  <c:v>2015</c:v>
                </c:pt>
                <c:pt idx="2599">
                  <c:v>2015</c:v>
                </c:pt>
                <c:pt idx="2600">
                  <c:v>2015</c:v>
                </c:pt>
                <c:pt idx="2601">
                  <c:v>2015</c:v>
                </c:pt>
                <c:pt idx="2602">
                  <c:v>2015</c:v>
                </c:pt>
                <c:pt idx="2603">
                  <c:v>2015</c:v>
                </c:pt>
                <c:pt idx="2604">
                  <c:v>2015</c:v>
                </c:pt>
                <c:pt idx="2605">
                  <c:v>2015</c:v>
                </c:pt>
                <c:pt idx="2606">
                  <c:v>2015</c:v>
                </c:pt>
                <c:pt idx="2607">
                  <c:v>2015</c:v>
                </c:pt>
                <c:pt idx="2608">
                  <c:v>2015</c:v>
                </c:pt>
                <c:pt idx="2609">
                  <c:v>2015</c:v>
                </c:pt>
                <c:pt idx="2610">
                  <c:v>2015</c:v>
                </c:pt>
                <c:pt idx="2611">
                  <c:v>2015</c:v>
                </c:pt>
                <c:pt idx="2612">
                  <c:v>2015</c:v>
                </c:pt>
                <c:pt idx="2613">
                  <c:v>2015</c:v>
                </c:pt>
                <c:pt idx="2614">
                  <c:v>2015</c:v>
                </c:pt>
                <c:pt idx="2615">
                  <c:v>2015</c:v>
                </c:pt>
                <c:pt idx="2616">
                  <c:v>2015</c:v>
                </c:pt>
                <c:pt idx="2617">
                  <c:v>2015</c:v>
                </c:pt>
                <c:pt idx="2618">
                  <c:v>2015</c:v>
                </c:pt>
                <c:pt idx="2619">
                  <c:v>2015</c:v>
                </c:pt>
                <c:pt idx="2620">
                  <c:v>2015</c:v>
                </c:pt>
                <c:pt idx="2621">
                  <c:v>2015</c:v>
                </c:pt>
                <c:pt idx="2622">
                  <c:v>2015</c:v>
                </c:pt>
                <c:pt idx="2623">
                  <c:v>2015</c:v>
                </c:pt>
                <c:pt idx="2624">
                  <c:v>2015</c:v>
                </c:pt>
                <c:pt idx="2625">
                  <c:v>2015</c:v>
                </c:pt>
                <c:pt idx="2626">
                  <c:v>2015</c:v>
                </c:pt>
                <c:pt idx="2627">
                  <c:v>2015</c:v>
                </c:pt>
                <c:pt idx="2628">
                  <c:v>2015</c:v>
                </c:pt>
                <c:pt idx="2629">
                  <c:v>2015</c:v>
                </c:pt>
                <c:pt idx="2630">
                  <c:v>2015</c:v>
                </c:pt>
                <c:pt idx="2631">
                  <c:v>2015</c:v>
                </c:pt>
                <c:pt idx="2632">
                  <c:v>2015</c:v>
                </c:pt>
                <c:pt idx="2633">
                  <c:v>2015</c:v>
                </c:pt>
                <c:pt idx="2634">
                  <c:v>2015</c:v>
                </c:pt>
                <c:pt idx="2635">
                  <c:v>2015</c:v>
                </c:pt>
                <c:pt idx="2636">
                  <c:v>2015</c:v>
                </c:pt>
                <c:pt idx="2637">
                  <c:v>2015</c:v>
                </c:pt>
                <c:pt idx="2638">
                  <c:v>2015</c:v>
                </c:pt>
                <c:pt idx="2639">
                  <c:v>2015</c:v>
                </c:pt>
                <c:pt idx="2640">
                  <c:v>2015</c:v>
                </c:pt>
                <c:pt idx="2641">
                  <c:v>2015</c:v>
                </c:pt>
                <c:pt idx="2642">
                  <c:v>2015</c:v>
                </c:pt>
                <c:pt idx="2643">
                  <c:v>2015</c:v>
                </c:pt>
                <c:pt idx="2644">
                  <c:v>2015</c:v>
                </c:pt>
                <c:pt idx="2645">
                  <c:v>2015</c:v>
                </c:pt>
                <c:pt idx="2646">
                  <c:v>2015</c:v>
                </c:pt>
                <c:pt idx="2647">
                  <c:v>2015</c:v>
                </c:pt>
                <c:pt idx="2648">
                  <c:v>2015</c:v>
                </c:pt>
                <c:pt idx="2649">
                  <c:v>2015</c:v>
                </c:pt>
                <c:pt idx="2650">
                  <c:v>2015</c:v>
                </c:pt>
                <c:pt idx="2651">
                  <c:v>2015</c:v>
                </c:pt>
                <c:pt idx="2652">
                  <c:v>2015</c:v>
                </c:pt>
                <c:pt idx="2653">
                  <c:v>2015</c:v>
                </c:pt>
                <c:pt idx="2654">
                  <c:v>2015</c:v>
                </c:pt>
                <c:pt idx="2655">
                  <c:v>2015</c:v>
                </c:pt>
                <c:pt idx="2656">
                  <c:v>2015</c:v>
                </c:pt>
                <c:pt idx="2657">
                  <c:v>2015</c:v>
                </c:pt>
                <c:pt idx="2658">
                  <c:v>2015</c:v>
                </c:pt>
                <c:pt idx="2659">
                  <c:v>2015</c:v>
                </c:pt>
                <c:pt idx="2660">
                  <c:v>2015</c:v>
                </c:pt>
                <c:pt idx="2661">
                  <c:v>2015</c:v>
                </c:pt>
                <c:pt idx="2662">
                  <c:v>2015</c:v>
                </c:pt>
                <c:pt idx="2663">
                  <c:v>2015</c:v>
                </c:pt>
                <c:pt idx="2664">
                  <c:v>2015</c:v>
                </c:pt>
                <c:pt idx="2665">
                  <c:v>2015</c:v>
                </c:pt>
                <c:pt idx="2666">
                  <c:v>2015</c:v>
                </c:pt>
                <c:pt idx="2667">
                  <c:v>2015</c:v>
                </c:pt>
                <c:pt idx="2668">
                  <c:v>2015</c:v>
                </c:pt>
                <c:pt idx="2669">
                  <c:v>2015</c:v>
                </c:pt>
                <c:pt idx="2670">
                  <c:v>2015</c:v>
                </c:pt>
                <c:pt idx="2671">
                  <c:v>2015</c:v>
                </c:pt>
                <c:pt idx="2672">
                  <c:v>2015</c:v>
                </c:pt>
                <c:pt idx="2673">
                  <c:v>2015</c:v>
                </c:pt>
                <c:pt idx="2674">
                  <c:v>2015</c:v>
                </c:pt>
                <c:pt idx="2675">
                  <c:v>2015</c:v>
                </c:pt>
                <c:pt idx="2676">
                  <c:v>2015</c:v>
                </c:pt>
                <c:pt idx="2677">
                  <c:v>2015</c:v>
                </c:pt>
                <c:pt idx="2678">
                  <c:v>2015</c:v>
                </c:pt>
                <c:pt idx="2679">
                  <c:v>2015</c:v>
                </c:pt>
                <c:pt idx="2680">
                  <c:v>2015</c:v>
                </c:pt>
                <c:pt idx="2681">
                  <c:v>2015</c:v>
                </c:pt>
                <c:pt idx="2682">
                  <c:v>2015</c:v>
                </c:pt>
                <c:pt idx="2683">
                  <c:v>2015</c:v>
                </c:pt>
                <c:pt idx="2684">
                  <c:v>2015</c:v>
                </c:pt>
                <c:pt idx="2685">
                  <c:v>2015</c:v>
                </c:pt>
                <c:pt idx="2686">
                  <c:v>2015</c:v>
                </c:pt>
                <c:pt idx="2687">
                  <c:v>2015</c:v>
                </c:pt>
                <c:pt idx="2688">
                  <c:v>2015</c:v>
                </c:pt>
                <c:pt idx="2689">
                  <c:v>2015</c:v>
                </c:pt>
                <c:pt idx="2690">
                  <c:v>2015</c:v>
                </c:pt>
                <c:pt idx="2691">
                  <c:v>2015</c:v>
                </c:pt>
                <c:pt idx="2692">
                  <c:v>2015</c:v>
                </c:pt>
                <c:pt idx="2693">
                  <c:v>2015</c:v>
                </c:pt>
                <c:pt idx="2694">
                  <c:v>2015</c:v>
                </c:pt>
                <c:pt idx="2695">
                  <c:v>2015</c:v>
                </c:pt>
                <c:pt idx="2696">
                  <c:v>2015</c:v>
                </c:pt>
                <c:pt idx="2697">
                  <c:v>2015</c:v>
                </c:pt>
                <c:pt idx="2698">
                  <c:v>2015</c:v>
                </c:pt>
                <c:pt idx="2699">
                  <c:v>2015</c:v>
                </c:pt>
                <c:pt idx="2700">
                  <c:v>2015</c:v>
                </c:pt>
                <c:pt idx="2701">
                  <c:v>2015</c:v>
                </c:pt>
                <c:pt idx="2702">
                  <c:v>2015</c:v>
                </c:pt>
                <c:pt idx="2703">
                  <c:v>2015</c:v>
                </c:pt>
                <c:pt idx="2704">
                  <c:v>2015</c:v>
                </c:pt>
                <c:pt idx="2705">
                  <c:v>2015</c:v>
                </c:pt>
                <c:pt idx="2706">
                  <c:v>2015</c:v>
                </c:pt>
                <c:pt idx="2707">
                  <c:v>2015</c:v>
                </c:pt>
                <c:pt idx="2708">
                  <c:v>2015</c:v>
                </c:pt>
                <c:pt idx="2709">
                  <c:v>2015</c:v>
                </c:pt>
                <c:pt idx="2710">
                  <c:v>2015</c:v>
                </c:pt>
                <c:pt idx="2711">
                  <c:v>2015</c:v>
                </c:pt>
                <c:pt idx="2712">
                  <c:v>2015</c:v>
                </c:pt>
                <c:pt idx="2713">
                  <c:v>2015</c:v>
                </c:pt>
                <c:pt idx="2714">
                  <c:v>2015</c:v>
                </c:pt>
                <c:pt idx="2715">
                  <c:v>2015</c:v>
                </c:pt>
                <c:pt idx="2716">
                  <c:v>2015</c:v>
                </c:pt>
                <c:pt idx="2717">
                  <c:v>2015</c:v>
                </c:pt>
                <c:pt idx="2718">
                  <c:v>2015</c:v>
                </c:pt>
                <c:pt idx="2719">
                  <c:v>2015</c:v>
                </c:pt>
                <c:pt idx="2720">
                  <c:v>2015</c:v>
                </c:pt>
                <c:pt idx="2721">
                  <c:v>2015</c:v>
                </c:pt>
                <c:pt idx="2722">
                  <c:v>2015</c:v>
                </c:pt>
                <c:pt idx="2723">
                  <c:v>2015</c:v>
                </c:pt>
                <c:pt idx="2724">
                  <c:v>2015</c:v>
                </c:pt>
                <c:pt idx="2725">
                  <c:v>2015</c:v>
                </c:pt>
                <c:pt idx="2726">
                  <c:v>2015</c:v>
                </c:pt>
                <c:pt idx="2727">
                  <c:v>2015</c:v>
                </c:pt>
                <c:pt idx="2728">
                  <c:v>2015</c:v>
                </c:pt>
                <c:pt idx="2729">
                  <c:v>2015</c:v>
                </c:pt>
                <c:pt idx="2730">
                  <c:v>2015</c:v>
                </c:pt>
                <c:pt idx="2731">
                  <c:v>2015</c:v>
                </c:pt>
                <c:pt idx="2732">
                  <c:v>2015</c:v>
                </c:pt>
                <c:pt idx="2733">
                  <c:v>2015</c:v>
                </c:pt>
                <c:pt idx="2734">
                  <c:v>2015</c:v>
                </c:pt>
                <c:pt idx="2735">
                  <c:v>2015</c:v>
                </c:pt>
                <c:pt idx="2736">
                  <c:v>2015</c:v>
                </c:pt>
                <c:pt idx="2737">
                  <c:v>2015</c:v>
                </c:pt>
                <c:pt idx="2738">
                  <c:v>2015</c:v>
                </c:pt>
                <c:pt idx="2739">
                  <c:v>2015</c:v>
                </c:pt>
                <c:pt idx="2740">
                  <c:v>2015</c:v>
                </c:pt>
                <c:pt idx="2741">
                  <c:v>2015</c:v>
                </c:pt>
                <c:pt idx="2742">
                  <c:v>2015</c:v>
                </c:pt>
                <c:pt idx="2743">
                  <c:v>2015</c:v>
                </c:pt>
                <c:pt idx="2744">
                  <c:v>2015</c:v>
                </c:pt>
                <c:pt idx="2745">
                  <c:v>2015</c:v>
                </c:pt>
                <c:pt idx="2746">
                  <c:v>2015</c:v>
                </c:pt>
                <c:pt idx="2747">
                  <c:v>2015</c:v>
                </c:pt>
                <c:pt idx="2748">
                  <c:v>2015</c:v>
                </c:pt>
                <c:pt idx="2749">
                  <c:v>2015</c:v>
                </c:pt>
                <c:pt idx="2750">
                  <c:v>2015</c:v>
                </c:pt>
                <c:pt idx="2751">
                  <c:v>2015</c:v>
                </c:pt>
                <c:pt idx="2752">
                  <c:v>2015</c:v>
                </c:pt>
                <c:pt idx="2753">
                  <c:v>2015</c:v>
                </c:pt>
                <c:pt idx="2754">
                  <c:v>2015</c:v>
                </c:pt>
                <c:pt idx="2755">
                  <c:v>2015</c:v>
                </c:pt>
                <c:pt idx="2756">
                  <c:v>2015</c:v>
                </c:pt>
                <c:pt idx="2757">
                  <c:v>2015</c:v>
                </c:pt>
                <c:pt idx="2758">
                  <c:v>2015</c:v>
                </c:pt>
                <c:pt idx="2759">
                  <c:v>2015</c:v>
                </c:pt>
                <c:pt idx="2760">
                  <c:v>2015</c:v>
                </c:pt>
                <c:pt idx="2761">
                  <c:v>2015</c:v>
                </c:pt>
                <c:pt idx="2762">
                  <c:v>2015</c:v>
                </c:pt>
                <c:pt idx="2763">
                  <c:v>2015</c:v>
                </c:pt>
                <c:pt idx="2764">
                  <c:v>2015</c:v>
                </c:pt>
                <c:pt idx="2765">
                  <c:v>2015</c:v>
                </c:pt>
                <c:pt idx="2766">
                  <c:v>2015</c:v>
                </c:pt>
                <c:pt idx="2767">
                  <c:v>2015</c:v>
                </c:pt>
                <c:pt idx="2768">
                  <c:v>2015</c:v>
                </c:pt>
                <c:pt idx="2769">
                  <c:v>2015</c:v>
                </c:pt>
                <c:pt idx="2770">
                  <c:v>2015</c:v>
                </c:pt>
                <c:pt idx="2771">
                  <c:v>2015</c:v>
                </c:pt>
                <c:pt idx="2772">
                  <c:v>2015</c:v>
                </c:pt>
                <c:pt idx="2773">
                  <c:v>2015</c:v>
                </c:pt>
                <c:pt idx="2774">
                  <c:v>2015</c:v>
                </c:pt>
                <c:pt idx="2775">
                  <c:v>2015</c:v>
                </c:pt>
                <c:pt idx="2776">
                  <c:v>2015</c:v>
                </c:pt>
                <c:pt idx="2777">
                  <c:v>2015</c:v>
                </c:pt>
                <c:pt idx="2778">
                  <c:v>2015</c:v>
                </c:pt>
                <c:pt idx="2779">
                  <c:v>2015</c:v>
                </c:pt>
                <c:pt idx="2780">
                  <c:v>2015</c:v>
                </c:pt>
                <c:pt idx="2781">
                  <c:v>2015</c:v>
                </c:pt>
                <c:pt idx="2782">
                  <c:v>2015</c:v>
                </c:pt>
                <c:pt idx="2783">
                  <c:v>2015</c:v>
                </c:pt>
                <c:pt idx="2784">
                  <c:v>2015</c:v>
                </c:pt>
                <c:pt idx="2785">
                  <c:v>2015</c:v>
                </c:pt>
                <c:pt idx="2786">
                  <c:v>2015</c:v>
                </c:pt>
                <c:pt idx="2787">
                  <c:v>2015</c:v>
                </c:pt>
                <c:pt idx="2788">
                  <c:v>2015</c:v>
                </c:pt>
                <c:pt idx="2789">
                  <c:v>2015</c:v>
                </c:pt>
                <c:pt idx="2790">
                  <c:v>2015</c:v>
                </c:pt>
                <c:pt idx="2791">
                  <c:v>2015</c:v>
                </c:pt>
                <c:pt idx="2792">
                  <c:v>2015</c:v>
                </c:pt>
                <c:pt idx="2793">
                  <c:v>2015</c:v>
                </c:pt>
                <c:pt idx="2794">
                  <c:v>2015</c:v>
                </c:pt>
                <c:pt idx="2795">
                  <c:v>2015</c:v>
                </c:pt>
                <c:pt idx="2796">
                  <c:v>2015</c:v>
                </c:pt>
                <c:pt idx="2797">
                  <c:v>2015</c:v>
                </c:pt>
                <c:pt idx="2798">
                  <c:v>2015</c:v>
                </c:pt>
                <c:pt idx="2799">
                  <c:v>2015</c:v>
                </c:pt>
                <c:pt idx="2800">
                  <c:v>2015</c:v>
                </c:pt>
                <c:pt idx="2801">
                  <c:v>2015</c:v>
                </c:pt>
                <c:pt idx="2802">
                  <c:v>2015</c:v>
                </c:pt>
                <c:pt idx="2803">
                  <c:v>2015</c:v>
                </c:pt>
                <c:pt idx="2804">
                  <c:v>2015</c:v>
                </c:pt>
                <c:pt idx="2805">
                  <c:v>2015</c:v>
                </c:pt>
                <c:pt idx="2806">
                  <c:v>2015</c:v>
                </c:pt>
                <c:pt idx="2807">
                  <c:v>2015</c:v>
                </c:pt>
                <c:pt idx="2808">
                  <c:v>2015</c:v>
                </c:pt>
                <c:pt idx="2809">
                  <c:v>2015</c:v>
                </c:pt>
                <c:pt idx="2810">
                  <c:v>2015</c:v>
                </c:pt>
                <c:pt idx="2811">
                  <c:v>2015</c:v>
                </c:pt>
                <c:pt idx="2812">
                  <c:v>2015</c:v>
                </c:pt>
                <c:pt idx="2813">
                  <c:v>2015</c:v>
                </c:pt>
                <c:pt idx="2814">
                  <c:v>2015</c:v>
                </c:pt>
                <c:pt idx="2815">
                  <c:v>2015</c:v>
                </c:pt>
                <c:pt idx="2816">
                  <c:v>2015</c:v>
                </c:pt>
                <c:pt idx="2817">
                  <c:v>2015</c:v>
                </c:pt>
                <c:pt idx="2818">
                  <c:v>2015</c:v>
                </c:pt>
                <c:pt idx="2819">
                  <c:v>2015</c:v>
                </c:pt>
                <c:pt idx="2820">
                  <c:v>2015</c:v>
                </c:pt>
                <c:pt idx="2821">
                  <c:v>2015</c:v>
                </c:pt>
                <c:pt idx="2822">
                  <c:v>2015</c:v>
                </c:pt>
                <c:pt idx="2823">
                  <c:v>2015</c:v>
                </c:pt>
                <c:pt idx="2824">
                  <c:v>2015</c:v>
                </c:pt>
                <c:pt idx="2825">
                  <c:v>2015</c:v>
                </c:pt>
                <c:pt idx="2826">
                  <c:v>2015</c:v>
                </c:pt>
                <c:pt idx="2827">
                  <c:v>2015</c:v>
                </c:pt>
                <c:pt idx="2828">
                  <c:v>2015</c:v>
                </c:pt>
                <c:pt idx="2829">
                  <c:v>2015</c:v>
                </c:pt>
                <c:pt idx="2830">
                  <c:v>2015</c:v>
                </c:pt>
                <c:pt idx="2831">
                  <c:v>2015</c:v>
                </c:pt>
                <c:pt idx="2832">
                  <c:v>2015</c:v>
                </c:pt>
                <c:pt idx="2833">
                  <c:v>2015</c:v>
                </c:pt>
                <c:pt idx="2834">
                  <c:v>2015</c:v>
                </c:pt>
                <c:pt idx="2835">
                  <c:v>2015</c:v>
                </c:pt>
                <c:pt idx="2836">
                  <c:v>2015</c:v>
                </c:pt>
                <c:pt idx="2837">
                  <c:v>2015</c:v>
                </c:pt>
                <c:pt idx="2838">
                  <c:v>2015</c:v>
                </c:pt>
                <c:pt idx="2839">
                  <c:v>2015</c:v>
                </c:pt>
                <c:pt idx="2840">
                  <c:v>2015</c:v>
                </c:pt>
                <c:pt idx="2841">
                  <c:v>2015</c:v>
                </c:pt>
                <c:pt idx="2842">
                  <c:v>2015</c:v>
                </c:pt>
                <c:pt idx="2843">
                  <c:v>2015</c:v>
                </c:pt>
                <c:pt idx="2844">
                  <c:v>2015</c:v>
                </c:pt>
                <c:pt idx="2845">
                  <c:v>2015</c:v>
                </c:pt>
                <c:pt idx="2846">
                  <c:v>2015</c:v>
                </c:pt>
                <c:pt idx="2847">
                  <c:v>2015</c:v>
                </c:pt>
                <c:pt idx="2848">
                  <c:v>2015</c:v>
                </c:pt>
                <c:pt idx="2849">
                  <c:v>2015</c:v>
                </c:pt>
                <c:pt idx="2850">
                  <c:v>2015</c:v>
                </c:pt>
                <c:pt idx="2851">
                  <c:v>2015</c:v>
                </c:pt>
                <c:pt idx="2852">
                  <c:v>2015</c:v>
                </c:pt>
                <c:pt idx="2853">
                  <c:v>2015</c:v>
                </c:pt>
                <c:pt idx="2854">
                  <c:v>2015</c:v>
                </c:pt>
                <c:pt idx="2855">
                  <c:v>2015</c:v>
                </c:pt>
                <c:pt idx="2856">
                  <c:v>2015</c:v>
                </c:pt>
                <c:pt idx="2857">
                  <c:v>2015</c:v>
                </c:pt>
                <c:pt idx="2858">
                  <c:v>2015</c:v>
                </c:pt>
                <c:pt idx="2859">
                  <c:v>2015</c:v>
                </c:pt>
                <c:pt idx="2860">
                  <c:v>2015</c:v>
                </c:pt>
                <c:pt idx="2861">
                  <c:v>2015</c:v>
                </c:pt>
                <c:pt idx="2862">
                  <c:v>2015</c:v>
                </c:pt>
                <c:pt idx="2863">
                  <c:v>2015</c:v>
                </c:pt>
                <c:pt idx="2864">
                  <c:v>2015</c:v>
                </c:pt>
                <c:pt idx="2865">
                  <c:v>2015</c:v>
                </c:pt>
                <c:pt idx="2866">
                  <c:v>2015</c:v>
                </c:pt>
                <c:pt idx="2867">
                  <c:v>2016</c:v>
                </c:pt>
                <c:pt idx="2868">
                  <c:v>2016</c:v>
                </c:pt>
                <c:pt idx="2869">
                  <c:v>2016</c:v>
                </c:pt>
                <c:pt idx="2870">
                  <c:v>2016</c:v>
                </c:pt>
                <c:pt idx="2871">
                  <c:v>2016</c:v>
                </c:pt>
                <c:pt idx="2872">
                  <c:v>2016</c:v>
                </c:pt>
                <c:pt idx="2873">
                  <c:v>2016</c:v>
                </c:pt>
                <c:pt idx="2874">
                  <c:v>2016</c:v>
                </c:pt>
                <c:pt idx="2875">
                  <c:v>2016</c:v>
                </c:pt>
                <c:pt idx="2876">
                  <c:v>2016</c:v>
                </c:pt>
                <c:pt idx="2877">
                  <c:v>2016</c:v>
                </c:pt>
                <c:pt idx="2878">
                  <c:v>2016</c:v>
                </c:pt>
                <c:pt idx="2879">
                  <c:v>2016</c:v>
                </c:pt>
                <c:pt idx="2880">
                  <c:v>2016</c:v>
                </c:pt>
                <c:pt idx="2881">
                  <c:v>2016</c:v>
                </c:pt>
                <c:pt idx="2882">
                  <c:v>2016</c:v>
                </c:pt>
                <c:pt idx="2883">
                  <c:v>2016</c:v>
                </c:pt>
                <c:pt idx="2884">
                  <c:v>2016</c:v>
                </c:pt>
                <c:pt idx="2885">
                  <c:v>2016</c:v>
                </c:pt>
                <c:pt idx="2886">
                  <c:v>2016</c:v>
                </c:pt>
                <c:pt idx="2887">
                  <c:v>2016</c:v>
                </c:pt>
                <c:pt idx="2888">
                  <c:v>2016</c:v>
                </c:pt>
                <c:pt idx="2889">
                  <c:v>2016</c:v>
                </c:pt>
                <c:pt idx="2890">
                  <c:v>2016</c:v>
                </c:pt>
                <c:pt idx="2891">
                  <c:v>2016</c:v>
                </c:pt>
                <c:pt idx="2892">
                  <c:v>2016</c:v>
                </c:pt>
                <c:pt idx="2893">
                  <c:v>2016</c:v>
                </c:pt>
                <c:pt idx="2894">
                  <c:v>2016</c:v>
                </c:pt>
                <c:pt idx="2895">
                  <c:v>2016</c:v>
                </c:pt>
                <c:pt idx="2896">
                  <c:v>2016</c:v>
                </c:pt>
                <c:pt idx="2897">
                  <c:v>2016</c:v>
                </c:pt>
                <c:pt idx="2898">
                  <c:v>2016</c:v>
                </c:pt>
                <c:pt idx="2899">
                  <c:v>2016</c:v>
                </c:pt>
                <c:pt idx="2900">
                  <c:v>2016</c:v>
                </c:pt>
                <c:pt idx="2901">
                  <c:v>2016</c:v>
                </c:pt>
                <c:pt idx="2902">
                  <c:v>2016</c:v>
                </c:pt>
                <c:pt idx="2903">
                  <c:v>2016</c:v>
                </c:pt>
                <c:pt idx="2904">
                  <c:v>2016</c:v>
                </c:pt>
                <c:pt idx="2905">
                  <c:v>2016</c:v>
                </c:pt>
                <c:pt idx="2906">
                  <c:v>2016</c:v>
                </c:pt>
                <c:pt idx="2907">
                  <c:v>2016</c:v>
                </c:pt>
                <c:pt idx="2908">
                  <c:v>2016</c:v>
                </c:pt>
                <c:pt idx="2909">
                  <c:v>2016</c:v>
                </c:pt>
                <c:pt idx="2910">
                  <c:v>2016</c:v>
                </c:pt>
                <c:pt idx="2911">
                  <c:v>2016</c:v>
                </c:pt>
                <c:pt idx="2912">
                  <c:v>2016</c:v>
                </c:pt>
                <c:pt idx="2913">
                  <c:v>2016</c:v>
                </c:pt>
                <c:pt idx="2914">
                  <c:v>2016</c:v>
                </c:pt>
                <c:pt idx="2915">
                  <c:v>2016</c:v>
                </c:pt>
                <c:pt idx="2916">
                  <c:v>2016</c:v>
                </c:pt>
                <c:pt idx="2917">
                  <c:v>2016</c:v>
                </c:pt>
                <c:pt idx="2918">
                  <c:v>2016</c:v>
                </c:pt>
                <c:pt idx="2919">
                  <c:v>2016</c:v>
                </c:pt>
                <c:pt idx="2920">
                  <c:v>2016</c:v>
                </c:pt>
                <c:pt idx="2921">
                  <c:v>2016</c:v>
                </c:pt>
                <c:pt idx="2922">
                  <c:v>2016</c:v>
                </c:pt>
                <c:pt idx="2923">
                  <c:v>2016</c:v>
                </c:pt>
                <c:pt idx="2924">
                  <c:v>2016</c:v>
                </c:pt>
                <c:pt idx="2925">
                  <c:v>2016</c:v>
                </c:pt>
                <c:pt idx="2926">
                  <c:v>2016</c:v>
                </c:pt>
                <c:pt idx="2927">
                  <c:v>2016</c:v>
                </c:pt>
                <c:pt idx="2928">
                  <c:v>2016</c:v>
                </c:pt>
                <c:pt idx="2929">
                  <c:v>2016</c:v>
                </c:pt>
                <c:pt idx="2930">
                  <c:v>2016</c:v>
                </c:pt>
                <c:pt idx="2931">
                  <c:v>2016</c:v>
                </c:pt>
                <c:pt idx="2932">
                  <c:v>2016</c:v>
                </c:pt>
                <c:pt idx="2933">
                  <c:v>2016</c:v>
                </c:pt>
                <c:pt idx="2934">
                  <c:v>2016</c:v>
                </c:pt>
                <c:pt idx="2935">
                  <c:v>2016</c:v>
                </c:pt>
                <c:pt idx="2936">
                  <c:v>2016</c:v>
                </c:pt>
                <c:pt idx="2937">
                  <c:v>2016</c:v>
                </c:pt>
                <c:pt idx="2938">
                  <c:v>2016</c:v>
                </c:pt>
                <c:pt idx="2939">
                  <c:v>2016</c:v>
                </c:pt>
                <c:pt idx="2940">
                  <c:v>2016</c:v>
                </c:pt>
                <c:pt idx="2941">
                  <c:v>2016</c:v>
                </c:pt>
                <c:pt idx="2942">
                  <c:v>2016</c:v>
                </c:pt>
                <c:pt idx="2943">
                  <c:v>2016</c:v>
                </c:pt>
                <c:pt idx="2944">
                  <c:v>2016</c:v>
                </c:pt>
                <c:pt idx="2945">
                  <c:v>2016</c:v>
                </c:pt>
                <c:pt idx="2946">
                  <c:v>2016</c:v>
                </c:pt>
                <c:pt idx="2947">
                  <c:v>2016</c:v>
                </c:pt>
                <c:pt idx="2948">
                  <c:v>2016</c:v>
                </c:pt>
                <c:pt idx="2949">
                  <c:v>2016</c:v>
                </c:pt>
                <c:pt idx="2950">
                  <c:v>2016</c:v>
                </c:pt>
                <c:pt idx="2951">
                  <c:v>2016</c:v>
                </c:pt>
                <c:pt idx="2952">
                  <c:v>2016</c:v>
                </c:pt>
                <c:pt idx="2953">
                  <c:v>2016</c:v>
                </c:pt>
                <c:pt idx="2954">
                  <c:v>2016</c:v>
                </c:pt>
                <c:pt idx="2955">
                  <c:v>2016</c:v>
                </c:pt>
                <c:pt idx="2956">
                  <c:v>2016</c:v>
                </c:pt>
                <c:pt idx="2957">
                  <c:v>2016</c:v>
                </c:pt>
                <c:pt idx="2958">
                  <c:v>2016</c:v>
                </c:pt>
                <c:pt idx="2959">
                  <c:v>2016</c:v>
                </c:pt>
                <c:pt idx="2960">
                  <c:v>2016</c:v>
                </c:pt>
                <c:pt idx="2961">
                  <c:v>2016</c:v>
                </c:pt>
                <c:pt idx="2962">
                  <c:v>2016</c:v>
                </c:pt>
                <c:pt idx="2963">
                  <c:v>2016</c:v>
                </c:pt>
                <c:pt idx="2964">
                  <c:v>2016</c:v>
                </c:pt>
                <c:pt idx="2965">
                  <c:v>2016</c:v>
                </c:pt>
                <c:pt idx="2966">
                  <c:v>2016</c:v>
                </c:pt>
                <c:pt idx="2967">
                  <c:v>2016</c:v>
                </c:pt>
                <c:pt idx="2968">
                  <c:v>2016</c:v>
                </c:pt>
                <c:pt idx="2969">
                  <c:v>2016</c:v>
                </c:pt>
                <c:pt idx="2970">
                  <c:v>2016</c:v>
                </c:pt>
                <c:pt idx="2971">
                  <c:v>2016</c:v>
                </c:pt>
                <c:pt idx="2972">
                  <c:v>2016</c:v>
                </c:pt>
                <c:pt idx="2973">
                  <c:v>2016</c:v>
                </c:pt>
                <c:pt idx="2974">
                  <c:v>2016</c:v>
                </c:pt>
                <c:pt idx="2975">
                  <c:v>2016</c:v>
                </c:pt>
                <c:pt idx="2976">
                  <c:v>2016</c:v>
                </c:pt>
                <c:pt idx="2977">
                  <c:v>2016</c:v>
                </c:pt>
                <c:pt idx="2978">
                  <c:v>2016</c:v>
                </c:pt>
                <c:pt idx="2979">
                  <c:v>2016</c:v>
                </c:pt>
                <c:pt idx="2980">
                  <c:v>2016</c:v>
                </c:pt>
                <c:pt idx="2981">
                  <c:v>2016</c:v>
                </c:pt>
                <c:pt idx="2982">
                  <c:v>2016</c:v>
                </c:pt>
                <c:pt idx="2983">
                  <c:v>2016</c:v>
                </c:pt>
                <c:pt idx="2984">
                  <c:v>2016</c:v>
                </c:pt>
                <c:pt idx="2985">
                  <c:v>2016</c:v>
                </c:pt>
                <c:pt idx="2986">
                  <c:v>2016</c:v>
                </c:pt>
                <c:pt idx="2987">
                  <c:v>2016</c:v>
                </c:pt>
                <c:pt idx="2988">
                  <c:v>2016</c:v>
                </c:pt>
                <c:pt idx="2989">
                  <c:v>2016</c:v>
                </c:pt>
                <c:pt idx="2990">
                  <c:v>2016</c:v>
                </c:pt>
                <c:pt idx="2991">
                  <c:v>2016</c:v>
                </c:pt>
                <c:pt idx="2992">
                  <c:v>2016</c:v>
                </c:pt>
                <c:pt idx="2993">
                  <c:v>2016</c:v>
                </c:pt>
                <c:pt idx="2994">
                  <c:v>2016</c:v>
                </c:pt>
                <c:pt idx="2995">
                  <c:v>2016</c:v>
                </c:pt>
                <c:pt idx="2996">
                  <c:v>2016</c:v>
                </c:pt>
                <c:pt idx="2997">
                  <c:v>2016</c:v>
                </c:pt>
              </c:numCache>
            </c:numRef>
          </c:cat>
          <c:val>
            <c:numRef>
              <c:f>Sheet2!$B$1:$B$2999</c:f>
              <c:numCache>
                <c:formatCode>General</c:formatCode>
                <c:ptCount val="299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18.1484375</c:v>
                </c:pt>
                <c:pt idx="17">
                  <c:v>18</c:v>
                </c:pt>
                <c:pt idx="18">
                  <c:v>17</c:v>
                </c:pt>
                <c:pt idx="19">
                  <c:v>17</c:v>
                </c:pt>
                <c:pt idx="20">
                  <c:v>17</c:v>
                </c:pt>
                <c:pt idx="21">
                  <c:v>16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18</c:v>
                </c:pt>
                <c:pt idx="26">
                  <c:v>17</c:v>
                </c:pt>
                <c:pt idx="27">
                  <c:v>18</c:v>
                </c:pt>
                <c:pt idx="28">
                  <c:v>18</c:v>
                </c:pt>
                <c:pt idx="29">
                  <c:v>21</c:v>
                </c:pt>
                <c:pt idx="30">
                  <c:v>19</c:v>
                </c:pt>
                <c:pt idx="31">
                  <c:v>18.7578125</c:v>
                </c:pt>
                <c:pt idx="32">
                  <c:v>18.7578125</c:v>
                </c:pt>
                <c:pt idx="33">
                  <c:v>20.61328125</c:v>
                </c:pt>
                <c:pt idx="34">
                  <c:v>17.5859375</c:v>
                </c:pt>
                <c:pt idx="35">
                  <c:v>17.5859375</c:v>
                </c:pt>
                <c:pt idx="36">
                  <c:v>17.68359375</c:v>
                </c:pt>
                <c:pt idx="37">
                  <c:v>18.26953125</c:v>
                </c:pt>
                <c:pt idx="38">
                  <c:v>18.7578125</c:v>
                </c:pt>
                <c:pt idx="39">
                  <c:v>20.90625</c:v>
                </c:pt>
                <c:pt idx="40">
                  <c:v>24.71484375</c:v>
                </c:pt>
                <c:pt idx="41">
                  <c:v>27.7421875</c:v>
                </c:pt>
                <c:pt idx="42">
                  <c:v>24.51953125</c:v>
                </c:pt>
                <c:pt idx="43">
                  <c:v>24.6171875</c:v>
                </c:pt>
                <c:pt idx="44">
                  <c:v>24.12890625</c:v>
                </c:pt>
                <c:pt idx="45">
                  <c:v>22.56640625</c:v>
                </c:pt>
                <c:pt idx="46">
                  <c:v>25.515625</c:v>
                </c:pt>
                <c:pt idx="47">
                  <c:v>24.83203125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23.34375</c:v>
                </c:pt>
                <c:pt idx="55">
                  <c:v>24.80859375</c:v>
                </c:pt>
                <c:pt idx="56">
                  <c:v>21.87890625</c:v>
                </c:pt>
                <c:pt idx="57">
                  <c:v>21.78125</c:v>
                </c:pt>
                <c:pt idx="58">
                  <c:v>22.26953125</c:v>
                </c:pt>
                <c:pt idx="59">
                  <c:v>23.83203125</c:v>
                </c:pt>
                <c:pt idx="60">
                  <c:v>22.3671875</c:v>
                </c:pt>
                <c:pt idx="61">
                  <c:v>21.1953125</c:v>
                </c:pt>
                <c:pt idx="62">
                  <c:v>21</c:v>
                </c:pt>
                <c:pt idx="63">
                  <c:v>21</c:v>
                </c:pt>
                <c:pt idx="64">
                  <c:v>21</c:v>
                </c:pt>
                <c:pt idx="65">
                  <c:v>23.63671875</c:v>
                </c:pt>
                <c:pt idx="66">
                  <c:v>25.58984375</c:v>
                </c:pt>
                <c:pt idx="67">
                  <c:v>27.34765625</c:v>
                </c:pt>
                <c:pt idx="68">
                  <c:v>27.640625</c:v>
                </c:pt>
                <c:pt idx="69">
                  <c:v>3.34375</c:v>
                </c:pt>
                <c:pt idx="70">
                  <c:v>24.5390625</c:v>
                </c:pt>
                <c:pt idx="71">
                  <c:v>3.34375</c:v>
                </c:pt>
                <c:pt idx="72">
                  <c:v>24.34375</c:v>
                </c:pt>
                <c:pt idx="73">
                  <c:v>24.34375</c:v>
                </c:pt>
                <c:pt idx="74">
                  <c:v>3.44140625</c:v>
                </c:pt>
                <c:pt idx="75">
                  <c:v>3.24609375</c:v>
                </c:pt>
                <c:pt idx="76">
                  <c:v>24.1484375</c:v>
                </c:pt>
                <c:pt idx="77">
                  <c:v>25.3203125</c:v>
                </c:pt>
                <c:pt idx="78">
                  <c:v>4.515625</c:v>
                </c:pt>
                <c:pt idx="79">
                  <c:v>29.421875</c:v>
                </c:pt>
                <c:pt idx="80">
                  <c:v>27.56640625</c:v>
                </c:pt>
                <c:pt idx="81">
                  <c:v>26.98046875</c:v>
                </c:pt>
                <c:pt idx="82">
                  <c:v>26.78515625</c:v>
                </c:pt>
                <c:pt idx="83">
                  <c:v>26.78515625</c:v>
                </c:pt>
                <c:pt idx="84">
                  <c:v>26.58984375</c:v>
                </c:pt>
                <c:pt idx="85">
                  <c:v>26.39453125</c:v>
                </c:pt>
                <c:pt idx="86">
                  <c:v>26.1015625</c:v>
                </c:pt>
                <c:pt idx="87">
                  <c:v>25.22265625</c:v>
                </c:pt>
                <c:pt idx="88">
                  <c:v>25.22265625</c:v>
                </c:pt>
                <c:pt idx="89">
                  <c:v>25.3203125</c:v>
                </c:pt>
                <c:pt idx="90">
                  <c:v>25.41796875</c:v>
                </c:pt>
                <c:pt idx="91">
                  <c:v>27.078125</c:v>
                </c:pt>
                <c:pt idx="92">
                  <c:v>26.4921875</c:v>
                </c:pt>
                <c:pt idx="93">
                  <c:v>27.078125</c:v>
                </c:pt>
                <c:pt idx="94">
                  <c:v>25.61328125</c:v>
                </c:pt>
                <c:pt idx="95">
                  <c:v>23.953125</c:v>
                </c:pt>
                <c:pt idx="96">
                  <c:v>22.68359375</c:v>
                </c:pt>
                <c:pt idx="97">
                  <c:v>22.68359375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22.48828125</c:v>
                </c:pt>
                <c:pt idx="109">
                  <c:v>23.5625</c:v>
                </c:pt>
                <c:pt idx="110">
                  <c:v>22.9765625</c:v>
                </c:pt>
                <c:pt idx="111">
                  <c:v>22.68359375</c:v>
                </c:pt>
                <c:pt idx="112">
                  <c:v>24.734375</c:v>
                </c:pt>
                <c:pt idx="113">
                  <c:v>24.5390625</c:v>
                </c:pt>
                <c:pt idx="114">
                  <c:v>24.734375</c:v>
                </c:pt>
                <c:pt idx="115">
                  <c:v>25.61328125</c:v>
                </c:pt>
                <c:pt idx="116">
                  <c:v>25.02734375</c:v>
                </c:pt>
                <c:pt idx="117">
                  <c:v>24.34375</c:v>
                </c:pt>
                <c:pt idx="118">
                  <c:v>23.66015625</c:v>
                </c:pt>
                <c:pt idx="119">
                  <c:v>23.7578125</c:v>
                </c:pt>
                <c:pt idx="120">
                  <c:v>23.5625</c:v>
                </c:pt>
                <c:pt idx="121">
                  <c:v>23.07421875</c:v>
                </c:pt>
                <c:pt idx="122">
                  <c:v>24.734375</c:v>
                </c:pt>
                <c:pt idx="123">
                  <c:v>23.953125</c:v>
                </c:pt>
                <c:pt idx="124">
                  <c:v>22</c:v>
                </c:pt>
                <c:pt idx="125">
                  <c:v>22</c:v>
                </c:pt>
                <c:pt idx="126">
                  <c:v>22.68359375</c:v>
                </c:pt>
                <c:pt idx="127">
                  <c:v>23.3671875</c:v>
                </c:pt>
                <c:pt idx="128">
                  <c:v>24.5390625</c:v>
                </c:pt>
                <c:pt idx="129">
                  <c:v>24.63671875</c:v>
                </c:pt>
                <c:pt idx="130">
                  <c:v>25.125</c:v>
                </c:pt>
                <c:pt idx="131">
                  <c:v>24.34375</c:v>
                </c:pt>
                <c:pt idx="132">
                  <c:v>24.34375</c:v>
                </c:pt>
                <c:pt idx="133">
                  <c:v>24.1484375</c:v>
                </c:pt>
                <c:pt idx="134">
                  <c:v>24.34375</c:v>
                </c:pt>
                <c:pt idx="135">
                  <c:v>24.44140625</c:v>
                </c:pt>
                <c:pt idx="136">
                  <c:v>24.5390625</c:v>
                </c:pt>
                <c:pt idx="137">
                  <c:v>22.29296875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22.5859375</c:v>
                </c:pt>
                <c:pt idx="145">
                  <c:v>22.09765625</c:v>
                </c:pt>
                <c:pt idx="146">
                  <c:v>22</c:v>
                </c:pt>
                <c:pt idx="147">
                  <c:v>22.9765625</c:v>
                </c:pt>
                <c:pt idx="148">
                  <c:v>23.26953125</c:v>
                </c:pt>
                <c:pt idx="149">
                  <c:v>22</c:v>
                </c:pt>
                <c:pt idx="150">
                  <c:v>22</c:v>
                </c:pt>
                <c:pt idx="151">
                  <c:v>23.46484375</c:v>
                </c:pt>
                <c:pt idx="152">
                  <c:v>22.29296875</c:v>
                </c:pt>
                <c:pt idx="153">
                  <c:v>22</c:v>
                </c:pt>
                <c:pt idx="154">
                  <c:v>23.66015625</c:v>
                </c:pt>
                <c:pt idx="155">
                  <c:v>25.02734375</c:v>
                </c:pt>
                <c:pt idx="156">
                  <c:v>24.34375</c:v>
                </c:pt>
                <c:pt idx="157">
                  <c:v>24.34375</c:v>
                </c:pt>
                <c:pt idx="158">
                  <c:v>24.5390625</c:v>
                </c:pt>
                <c:pt idx="159">
                  <c:v>25.125</c:v>
                </c:pt>
                <c:pt idx="160">
                  <c:v>24.34375</c:v>
                </c:pt>
                <c:pt idx="161">
                  <c:v>25.41796875</c:v>
                </c:pt>
                <c:pt idx="162">
                  <c:v>24.734375</c:v>
                </c:pt>
                <c:pt idx="163">
                  <c:v>25.22265625</c:v>
                </c:pt>
                <c:pt idx="164">
                  <c:v>25.90625</c:v>
                </c:pt>
                <c:pt idx="165">
                  <c:v>25.515625</c:v>
                </c:pt>
                <c:pt idx="166">
                  <c:v>25.41796875</c:v>
                </c:pt>
                <c:pt idx="167">
                  <c:v>25.7109375</c:v>
                </c:pt>
                <c:pt idx="168">
                  <c:v>25.80859375</c:v>
                </c:pt>
                <c:pt idx="169">
                  <c:v>24.34375</c:v>
                </c:pt>
                <c:pt idx="170">
                  <c:v>25.80859375</c:v>
                </c:pt>
                <c:pt idx="171">
                  <c:v>28.445312499999979</c:v>
                </c:pt>
                <c:pt idx="172">
                  <c:v>28.25</c:v>
                </c:pt>
                <c:pt idx="173">
                  <c:v>28.25</c:v>
                </c:pt>
                <c:pt idx="174">
                  <c:v>28.0546875</c:v>
                </c:pt>
                <c:pt idx="175">
                  <c:v>28.15234375</c:v>
                </c:pt>
                <c:pt idx="176">
                  <c:v>27.46875</c:v>
                </c:pt>
                <c:pt idx="177">
                  <c:v>27.76171875</c:v>
                </c:pt>
                <c:pt idx="178">
                  <c:v>28.93359375</c:v>
                </c:pt>
                <c:pt idx="179">
                  <c:v>28.93359375</c:v>
                </c:pt>
                <c:pt idx="180">
                  <c:v>28.445312499999979</c:v>
                </c:pt>
                <c:pt idx="181">
                  <c:v>27.2734375</c:v>
                </c:pt>
                <c:pt idx="182">
                  <c:v>27.56640625</c:v>
                </c:pt>
                <c:pt idx="183">
                  <c:v>27.17578125</c:v>
                </c:pt>
                <c:pt idx="184">
                  <c:v>27.6640625</c:v>
                </c:pt>
                <c:pt idx="185">
                  <c:v>28.73828125</c:v>
                </c:pt>
                <c:pt idx="186">
                  <c:v>30.30078125</c:v>
                </c:pt>
                <c:pt idx="187">
                  <c:v>30.49609375</c:v>
                </c:pt>
                <c:pt idx="188">
                  <c:v>29.6171875</c:v>
                </c:pt>
                <c:pt idx="189">
                  <c:v>29.32421875</c:v>
                </c:pt>
                <c:pt idx="190">
                  <c:v>27.078125</c:v>
                </c:pt>
                <c:pt idx="191">
                  <c:v>26.8828125</c:v>
                </c:pt>
                <c:pt idx="192">
                  <c:v>24.83203125</c:v>
                </c:pt>
                <c:pt idx="193">
                  <c:v>26.6875</c:v>
                </c:pt>
                <c:pt idx="194">
                  <c:v>30.30078125</c:v>
                </c:pt>
                <c:pt idx="195">
                  <c:v>32.15625</c:v>
                </c:pt>
                <c:pt idx="196">
                  <c:v>30.49609375</c:v>
                </c:pt>
                <c:pt idx="197">
                  <c:v>30.69140625</c:v>
                </c:pt>
                <c:pt idx="198">
                  <c:v>33.42578125</c:v>
                </c:pt>
                <c:pt idx="199">
                  <c:v>33.42578125</c:v>
                </c:pt>
                <c:pt idx="200">
                  <c:v>33.03515625</c:v>
                </c:pt>
                <c:pt idx="201">
                  <c:v>31.27734375</c:v>
                </c:pt>
                <c:pt idx="202">
                  <c:v>31.08203125</c:v>
                </c:pt>
                <c:pt idx="203">
                  <c:v>30.30078125</c:v>
                </c:pt>
                <c:pt idx="204">
                  <c:v>30.49609375</c:v>
                </c:pt>
                <c:pt idx="205">
                  <c:v>32.64453125</c:v>
                </c:pt>
                <c:pt idx="206">
                  <c:v>32.83984375</c:v>
                </c:pt>
                <c:pt idx="207">
                  <c:v>31.47265625</c:v>
                </c:pt>
                <c:pt idx="208">
                  <c:v>29.12890625</c:v>
                </c:pt>
                <c:pt idx="209">
                  <c:v>28.8359375</c:v>
                </c:pt>
                <c:pt idx="210">
                  <c:v>28.73828125</c:v>
                </c:pt>
                <c:pt idx="211">
                  <c:v>28.54296875</c:v>
                </c:pt>
                <c:pt idx="212">
                  <c:v>28.15234375</c:v>
                </c:pt>
                <c:pt idx="213">
                  <c:v>28.73828125</c:v>
                </c:pt>
                <c:pt idx="214">
                  <c:v>27.46875</c:v>
                </c:pt>
                <c:pt idx="215">
                  <c:v>27.17578125</c:v>
                </c:pt>
                <c:pt idx="216">
                  <c:v>27.078125</c:v>
                </c:pt>
                <c:pt idx="217">
                  <c:v>26.78515625</c:v>
                </c:pt>
                <c:pt idx="218">
                  <c:v>24.83203125</c:v>
                </c:pt>
                <c:pt idx="219">
                  <c:v>25.7109375</c:v>
                </c:pt>
                <c:pt idx="220">
                  <c:v>25.80859375</c:v>
                </c:pt>
                <c:pt idx="221">
                  <c:v>25.125</c:v>
                </c:pt>
                <c:pt idx="222">
                  <c:v>24.9296875</c:v>
                </c:pt>
                <c:pt idx="223">
                  <c:v>24.734375</c:v>
                </c:pt>
                <c:pt idx="224">
                  <c:v>23.953125</c:v>
                </c:pt>
                <c:pt idx="225">
                  <c:v>23.3671875</c:v>
                </c:pt>
                <c:pt idx="226">
                  <c:v>23.46484375</c:v>
                </c:pt>
                <c:pt idx="227">
                  <c:v>24.34375</c:v>
                </c:pt>
                <c:pt idx="228">
                  <c:v>24.83203125</c:v>
                </c:pt>
                <c:pt idx="229">
                  <c:v>24.34375</c:v>
                </c:pt>
                <c:pt idx="230">
                  <c:v>24.05078125</c:v>
                </c:pt>
                <c:pt idx="231">
                  <c:v>24.34375</c:v>
                </c:pt>
                <c:pt idx="232">
                  <c:v>24.44140625</c:v>
                </c:pt>
                <c:pt idx="233">
                  <c:v>24.9296875</c:v>
                </c:pt>
                <c:pt idx="234">
                  <c:v>24.9296875</c:v>
                </c:pt>
                <c:pt idx="235">
                  <c:v>24.44140625</c:v>
                </c:pt>
                <c:pt idx="236">
                  <c:v>24.05078125</c:v>
                </c:pt>
                <c:pt idx="237">
                  <c:v>24.34375</c:v>
                </c:pt>
                <c:pt idx="238">
                  <c:v>24.24609375</c:v>
                </c:pt>
                <c:pt idx="239">
                  <c:v>23.07421875</c:v>
                </c:pt>
                <c:pt idx="240">
                  <c:v>22.5859375</c:v>
                </c:pt>
                <c:pt idx="241">
                  <c:v>23.26953125</c:v>
                </c:pt>
                <c:pt idx="242">
                  <c:v>24.1484375</c:v>
                </c:pt>
                <c:pt idx="243">
                  <c:v>24.44140625</c:v>
                </c:pt>
                <c:pt idx="244">
                  <c:v>24.734375</c:v>
                </c:pt>
                <c:pt idx="245">
                  <c:v>24.44140625</c:v>
                </c:pt>
                <c:pt idx="246">
                  <c:v>24.24609375</c:v>
                </c:pt>
                <c:pt idx="247">
                  <c:v>24.5390625</c:v>
                </c:pt>
                <c:pt idx="248">
                  <c:v>24.05078125</c:v>
                </c:pt>
                <c:pt idx="249">
                  <c:v>24.24609375</c:v>
                </c:pt>
                <c:pt idx="250">
                  <c:v>24.05078125</c:v>
                </c:pt>
                <c:pt idx="251">
                  <c:v>23.953125</c:v>
                </c:pt>
                <c:pt idx="252">
                  <c:v>22.390625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22.29296875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22.5859375</c:v>
                </c:pt>
                <c:pt idx="264">
                  <c:v>26.6875</c:v>
                </c:pt>
                <c:pt idx="265">
                  <c:v>26.4921875</c:v>
                </c:pt>
                <c:pt idx="266">
                  <c:v>26.78515625</c:v>
                </c:pt>
                <c:pt idx="267">
                  <c:v>26.19921875</c:v>
                </c:pt>
                <c:pt idx="268">
                  <c:v>25.61328125</c:v>
                </c:pt>
                <c:pt idx="269">
                  <c:v>25.125</c:v>
                </c:pt>
                <c:pt idx="270">
                  <c:v>24.05078125</c:v>
                </c:pt>
                <c:pt idx="271">
                  <c:v>22.48828125</c:v>
                </c:pt>
                <c:pt idx="272">
                  <c:v>22.5859375</c:v>
                </c:pt>
                <c:pt idx="273">
                  <c:v>24.44140625</c:v>
                </c:pt>
                <c:pt idx="274">
                  <c:v>25.7109375</c:v>
                </c:pt>
                <c:pt idx="275">
                  <c:v>25.125</c:v>
                </c:pt>
                <c:pt idx="276">
                  <c:v>24.5390625</c:v>
                </c:pt>
                <c:pt idx="277">
                  <c:v>23.66015625</c:v>
                </c:pt>
                <c:pt idx="278">
                  <c:v>22.48828125</c:v>
                </c:pt>
                <c:pt idx="279">
                  <c:v>22.5859375</c:v>
                </c:pt>
                <c:pt idx="280">
                  <c:v>22.48828125</c:v>
                </c:pt>
                <c:pt idx="281">
                  <c:v>22.48828125</c:v>
                </c:pt>
                <c:pt idx="282">
                  <c:v>22.48828125</c:v>
                </c:pt>
                <c:pt idx="283">
                  <c:v>23.171875</c:v>
                </c:pt>
                <c:pt idx="284">
                  <c:v>24.83203125</c:v>
                </c:pt>
                <c:pt idx="285">
                  <c:v>24.63671875</c:v>
                </c:pt>
                <c:pt idx="286">
                  <c:v>24.44140625</c:v>
                </c:pt>
                <c:pt idx="287">
                  <c:v>25.22265625</c:v>
                </c:pt>
                <c:pt idx="288">
                  <c:v>25.3203125</c:v>
                </c:pt>
                <c:pt idx="289">
                  <c:v>24.83203125</c:v>
                </c:pt>
                <c:pt idx="290">
                  <c:v>24.44140625</c:v>
                </c:pt>
                <c:pt idx="291">
                  <c:v>24.24609375</c:v>
                </c:pt>
                <c:pt idx="292">
                  <c:v>24.24609375</c:v>
                </c:pt>
                <c:pt idx="293">
                  <c:v>24.1484375</c:v>
                </c:pt>
                <c:pt idx="294">
                  <c:v>23.5625</c:v>
                </c:pt>
                <c:pt idx="295">
                  <c:v>23.66015625</c:v>
                </c:pt>
                <c:pt idx="296">
                  <c:v>23.953125</c:v>
                </c:pt>
                <c:pt idx="297">
                  <c:v>23.07421875</c:v>
                </c:pt>
                <c:pt idx="298">
                  <c:v>22.78125</c:v>
                </c:pt>
                <c:pt idx="299">
                  <c:v>22.87890625</c:v>
                </c:pt>
                <c:pt idx="300">
                  <c:v>22.78125</c:v>
                </c:pt>
                <c:pt idx="301">
                  <c:v>22.48828125</c:v>
                </c:pt>
                <c:pt idx="302">
                  <c:v>22.5859375</c:v>
                </c:pt>
                <c:pt idx="303">
                  <c:v>22.5859375</c:v>
                </c:pt>
                <c:pt idx="304">
                  <c:v>22.78125</c:v>
                </c:pt>
                <c:pt idx="305">
                  <c:v>22.87890625</c:v>
                </c:pt>
                <c:pt idx="306">
                  <c:v>22.78125</c:v>
                </c:pt>
                <c:pt idx="307">
                  <c:v>23.07421875</c:v>
                </c:pt>
                <c:pt idx="308">
                  <c:v>22.9765625</c:v>
                </c:pt>
                <c:pt idx="309">
                  <c:v>22.78125</c:v>
                </c:pt>
                <c:pt idx="310">
                  <c:v>22.68359375</c:v>
                </c:pt>
                <c:pt idx="311">
                  <c:v>22.78125</c:v>
                </c:pt>
                <c:pt idx="312">
                  <c:v>22.78125</c:v>
                </c:pt>
                <c:pt idx="313">
                  <c:v>22.9765625</c:v>
                </c:pt>
                <c:pt idx="314">
                  <c:v>22.78125</c:v>
                </c:pt>
                <c:pt idx="315">
                  <c:v>23.46484375</c:v>
                </c:pt>
                <c:pt idx="316">
                  <c:v>22</c:v>
                </c:pt>
                <c:pt idx="317">
                  <c:v>22.5859375</c:v>
                </c:pt>
                <c:pt idx="318">
                  <c:v>23.953125</c:v>
                </c:pt>
                <c:pt idx="319">
                  <c:v>24.1484375</c:v>
                </c:pt>
                <c:pt idx="320">
                  <c:v>24.1484375</c:v>
                </c:pt>
                <c:pt idx="321">
                  <c:v>23.66015625</c:v>
                </c:pt>
                <c:pt idx="322">
                  <c:v>23.7578125</c:v>
                </c:pt>
                <c:pt idx="323">
                  <c:v>23.85546875</c:v>
                </c:pt>
                <c:pt idx="324">
                  <c:v>23.7578125</c:v>
                </c:pt>
                <c:pt idx="325">
                  <c:v>23.953125</c:v>
                </c:pt>
                <c:pt idx="326">
                  <c:v>23.171875</c:v>
                </c:pt>
                <c:pt idx="327">
                  <c:v>22.68359375</c:v>
                </c:pt>
                <c:pt idx="328">
                  <c:v>22.68359375</c:v>
                </c:pt>
                <c:pt idx="329">
                  <c:v>22.9765625</c:v>
                </c:pt>
                <c:pt idx="330">
                  <c:v>23.26953125</c:v>
                </c:pt>
                <c:pt idx="331">
                  <c:v>23.171875</c:v>
                </c:pt>
                <c:pt idx="332">
                  <c:v>23.26953125</c:v>
                </c:pt>
                <c:pt idx="333">
                  <c:v>23.953125</c:v>
                </c:pt>
                <c:pt idx="334">
                  <c:v>23.7578125</c:v>
                </c:pt>
                <c:pt idx="335">
                  <c:v>23.5625</c:v>
                </c:pt>
                <c:pt idx="336">
                  <c:v>23.66015625</c:v>
                </c:pt>
                <c:pt idx="337">
                  <c:v>24.05078125</c:v>
                </c:pt>
                <c:pt idx="338">
                  <c:v>24.05078125</c:v>
                </c:pt>
                <c:pt idx="339">
                  <c:v>23.85546875</c:v>
                </c:pt>
                <c:pt idx="340">
                  <c:v>23.46484375</c:v>
                </c:pt>
                <c:pt idx="341">
                  <c:v>23.66015625</c:v>
                </c:pt>
                <c:pt idx="342">
                  <c:v>23.66015625</c:v>
                </c:pt>
                <c:pt idx="343">
                  <c:v>23.66015625</c:v>
                </c:pt>
                <c:pt idx="344">
                  <c:v>23.953125</c:v>
                </c:pt>
                <c:pt idx="345">
                  <c:v>23.66015625</c:v>
                </c:pt>
                <c:pt idx="346">
                  <c:v>23.85546875</c:v>
                </c:pt>
                <c:pt idx="347">
                  <c:v>23.26953125</c:v>
                </c:pt>
                <c:pt idx="348">
                  <c:v>23.85546875</c:v>
                </c:pt>
                <c:pt idx="349">
                  <c:v>23.46484375</c:v>
                </c:pt>
                <c:pt idx="350">
                  <c:v>23.07421875</c:v>
                </c:pt>
                <c:pt idx="351">
                  <c:v>22.87890625</c:v>
                </c:pt>
                <c:pt idx="352">
                  <c:v>23.46484375</c:v>
                </c:pt>
                <c:pt idx="353">
                  <c:v>23.46484375</c:v>
                </c:pt>
                <c:pt idx="354">
                  <c:v>23.07421875</c:v>
                </c:pt>
                <c:pt idx="355">
                  <c:v>23.26953125</c:v>
                </c:pt>
                <c:pt idx="356">
                  <c:v>22.87890625</c:v>
                </c:pt>
                <c:pt idx="357">
                  <c:v>22.9765625</c:v>
                </c:pt>
                <c:pt idx="358">
                  <c:v>23.3671875</c:v>
                </c:pt>
                <c:pt idx="359">
                  <c:v>23.3671875</c:v>
                </c:pt>
                <c:pt idx="360">
                  <c:v>23.46484375</c:v>
                </c:pt>
                <c:pt idx="361">
                  <c:v>23.46484375</c:v>
                </c:pt>
                <c:pt idx="362">
                  <c:v>22.68359375</c:v>
                </c:pt>
                <c:pt idx="363">
                  <c:v>22</c:v>
                </c:pt>
                <c:pt idx="364">
                  <c:v>22</c:v>
                </c:pt>
                <c:pt idx="365">
                  <c:v>22</c:v>
                </c:pt>
                <c:pt idx="366">
                  <c:v>22.78125</c:v>
                </c:pt>
                <c:pt idx="367">
                  <c:v>26.39453125</c:v>
                </c:pt>
                <c:pt idx="368">
                  <c:v>29.91015625</c:v>
                </c:pt>
                <c:pt idx="369">
                  <c:v>29.421875</c:v>
                </c:pt>
                <c:pt idx="370">
                  <c:v>29.12890625</c:v>
                </c:pt>
                <c:pt idx="371">
                  <c:v>29.2265625</c:v>
                </c:pt>
                <c:pt idx="372">
                  <c:v>26.6875</c:v>
                </c:pt>
                <c:pt idx="373">
                  <c:v>23.171875</c:v>
                </c:pt>
                <c:pt idx="374">
                  <c:v>23.3671875</c:v>
                </c:pt>
                <c:pt idx="375">
                  <c:v>22</c:v>
                </c:pt>
                <c:pt idx="376">
                  <c:v>22</c:v>
                </c:pt>
                <c:pt idx="377">
                  <c:v>22</c:v>
                </c:pt>
                <c:pt idx="378">
                  <c:v>22.9765625</c:v>
                </c:pt>
                <c:pt idx="379">
                  <c:v>23.3671875</c:v>
                </c:pt>
                <c:pt idx="380">
                  <c:v>23.3671875</c:v>
                </c:pt>
                <c:pt idx="381">
                  <c:v>22.9765625</c:v>
                </c:pt>
                <c:pt idx="382">
                  <c:v>22.87890625</c:v>
                </c:pt>
                <c:pt idx="383">
                  <c:v>22.78125</c:v>
                </c:pt>
                <c:pt idx="384">
                  <c:v>22.68359375</c:v>
                </c:pt>
                <c:pt idx="385">
                  <c:v>22</c:v>
                </c:pt>
                <c:pt idx="386">
                  <c:v>22</c:v>
                </c:pt>
                <c:pt idx="387">
                  <c:v>22.9765625</c:v>
                </c:pt>
                <c:pt idx="388">
                  <c:v>22.78125</c:v>
                </c:pt>
                <c:pt idx="389">
                  <c:v>22.68359375</c:v>
                </c:pt>
                <c:pt idx="390">
                  <c:v>23.07421875</c:v>
                </c:pt>
                <c:pt idx="391">
                  <c:v>22.78125</c:v>
                </c:pt>
                <c:pt idx="392">
                  <c:v>23.46484375</c:v>
                </c:pt>
                <c:pt idx="393">
                  <c:v>23.7578125</c:v>
                </c:pt>
                <c:pt idx="394">
                  <c:v>23.953125</c:v>
                </c:pt>
                <c:pt idx="395">
                  <c:v>24.44140625</c:v>
                </c:pt>
                <c:pt idx="396">
                  <c:v>24.34375</c:v>
                </c:pt>
                <c:pt idx="397">
                  <c:v>24.9296875</c:v>
                </c:pt>
                <c:pt idx="398">
                  <c:v>27.46875</c:v>
                </c:pt>
                <c:pt idx="399">
                  <c:v>32.64453125</c:v>
                </c:pt>
                <c:pt idx="400">
                  <c:v>38.69921875</c:v>
                </c:pt>
                <c:pt idx="401">
                  <c:v>29.12890625</c:v>
                </c:pt>
                <c:pt idx="402">
                  <c:v>22.68359375</c:v>
                </c:pt>
                <c:pt idx="403">
                  <c:v>23.07421875</c:v>
                </c:pt>
                <c:pt idx="404">
                  <c:v>23.3671875</c:v>
                </c:pt>
                <c:pt idx="405">
                  <c:v>22.87890625</c:v>
                </c:pt>
                <c:pt idx="406">
                  <c:v>22.78125</c:v>
                </c:pt>
                <c:pt idx="407">
                  <c:v>22.9765625</c:v>
                </c:pt>
                <c:pt idx="408">
                  <c:v>23.7578125</c:v>
                </c:pt>
                <c:pt idx="409">
                  <c:v>22.78125</c:v>
                </c:pt>
                <c:pt idx="410">
                  <c:v>22.78125</c:v>
                </c:pt>
                <c:pt idx="411">
                  <c:v>22.68359375</c:v>
                </c:pt>
                <c:pt idx="412">
                  <c:v>22.390625</c:v>
                </c:pt>
                <c:pt idx="413">
                  <c:v>22.390625</c:v>
                </c:pt>
                <c:pt idx="414">
                  <c:v>22</c:v>
                </c:pt>
                <c:pt idx="415">
                  <c:v>22</c:v>
                </c:pt>
                <c:pt idx="416">
                  <c:v>22</c:v>
                </c:pt>
                <c:pt idx="417">
                  <c:v>27.95703125</c:v>
                </c:pt>
                <c:pt idx="418">
                  <c:v>30.88671875</c:v>
                </c:pt>
                <c:pt idx="419">
                  <c:v>29.12890625</c:v>
                </c:pt>
                <c:pt idx="420">
                  <c:v>29.12890625</c:v>
                </c:pt>
                <c:pt idx="421">
                  <c:v>27.2734375</c:v>
                </c:pt>
                <c:pt idx="422">
                  <c:v>26.98046875</c:v>
                </c:pt>
                <c:pt idx="423">
                  <c:v>26.6875</c:v>
                </c:pt>
                <c:pt idx="424">
                  <c:v>25.90625</c:v>
                </c:pt>
                <c:pt idx="425">
                  <c:v>25.7109375</c:v>
                </c:pt>
                <c:pt idx="426">
                  <c:v>25.515625</c:v>
                </c:pt>
                <c:pt idx="427">
                  <c:v>24.34375</c:v>
                </c:pt>
                <c:pt idx="428">
                  <c:v>22.09765625</c:v>
                </c:pt>
                <c:pt idx="429">
                  <c:v>22</c:v>
                </c:pt>
                <c:pt idx="430">
                  <c:v>22</c:v>
                </c:pt>
                <c:pt idx="431">
                  <c:v>22</c:v>
                </c:pt>
                <c:pt idx="432">
                  <c:v>22</c:v>
                </c:pt>
                <c:pt idx="433">
                  <c:v>22</c:v>
                </c:pt>
                <c:pt idx="434">
                  <c:v>22</c:v>
                </c:pt>
                <c:pt idx="435">
                  <c:v>22</c:v>
                </c:pt>
                <c:pt idx="436">
                  <c:v>22</c:v>
                </c:pt>
                <c:pt idx="437">
                  <c:v>22</c:v>
                </c:pt>
                <c:pt idx="438">
                  <c:v>22</c:v>
                </c:pt>
                <c:pt idx="439">
                  <c:v>22</c:v>
                </c:pt>
                <c:pt idx="440">
                  <c:v>22</c:v>
                </c:pt>
                <c:pt idx="441">
                  <c:v>22</c:v>
                </c:pt>
                <c:pt idx="442">
                  <c:v>22</c:v>
                </c:pt>
                <c:pt idx="443">
                  <c:v>22</c:v>
                </c:pt>
                <c:pt idx="444">
                  <c:v>22</c:v>
                </c:pt>
                <c:pt idx="445">
                  <c:v>22</c:v>
                </c:pt>
                <c:pt idx="446">
                  <c:v>22</c:v>
                </c:pt>
                <c:pt idx="447">
                  <c:v>22</c:v>
                </c:pt>
                <c:pt idx="448">
                  <c:v>22</c:v>
                </c:pt>
                <c:pt idx="449">
                  <c:v>22</c:v>
                </c:pt>
                <c:pt idx="450">
                  <c:v>22</c:v>
                </c:pt>
                <c:pt idx="451">
                  <c:v>22</c:v>
                </c:pt>
                <c:pt idx="452">
                  <c:v>22</c:v>
                </c:pt>
                <c:pt idx="453">
                  <c:v>22</c:v>
                </c:pt>
                <c:pt idx="454">
                  <c:v>22</c:v>
                </c:pt>
                <c:pt idx="455">
                  <c:v>22</c:v>
                </c:pt>
                <c:pt idx="456">
                  <c:v>22</c:v>
                </c:pt>
                <c:pt idx="457">
                  <c:v>22</c:v>
                </c:pt>
                <c:pt idx="458">
                  <c:v>22</c:v>
                </c:pt>
                <c:pt idx="459">
                  <c:v>22</c:v>
                </c:pt>
                <c:pt idx="460">
                  <c:v>23.7578125</c:v>
                </c:pt>
                <c:pt idx="461">
                  <c:v>25.90625</c:v>
                </c:pt>
                <c:pt idx="462">
                  <c:v>24.734375</c:v>
                </c:pt>
                <c:pt idx="463">
                  <c:v>24.5390625</c:v>
                </c:pt>
                <c:pt idx="464">
                  <c:v>22</c:v>
                </c:pt>
                <c:pt idx="465">
                  <c:v>22.5859375</c:v>
                </c:pt>
                <c:pt idx="466">
                  <c:v>23.85546875</c:v>
                </c:pt>
                <c:pt idx="467">
                  <c:v>23.66015625</c:v>
                </c:pt>
                <c:pt idx="468">
                  <c:v>23.7578125</c:v>
                </c:pt>
                <c:pt idx="469">
                  <c:v>24.44140625</c:v>
                </c:pt>
                <c:pt idx="470">
                  <c:v>24.05078125</c:v>
                </c:pt>
                <c:pt idx="471">
                  <c:v>22</c:v>
                </c:pt>
                <c:pt idx="472">
                  <c:v>23.5625</c:v>
                </c:pt>
                <c:pt idx="473">
                  <c:v>24.34375</c:v>
                </c:pt>
                <c:pt idx="474">
                  <c:v>24.83203125</c:v>
                </c:pt>
                <c:pt idx="475">
                  <c:v>24.24609375</c:v>
                </c:pt>
                <c:pt idx="476">
                  <c:v>23.66015625</c:v>
                </c:pt>
                <c:pt idx="477">
                  <c:v>24.5390625</c:v>
                </c:pt>
                <c:pt idx="478">
                  <c:v>26.1015625</c:v>
                </c:pt>
                <c:pt idx="479">
                  <c:v>26.1015625</c:v>
                </c:pt>
                <c:pt idx="480">
                  <c:v>22</c:v>
                </c:pt>
                <c:pt idx="481">
                  <c:v>22</c:v>
                </c:pt>
                <c:pt idx="482">
                  <c:v>22</c:v>
                </c:pt>
                <c:pt idx="483">
                  <c:v>22</c:v>
                </c:pt>
                <c:pt idx="484">
                  <c:v>22</c:v>
                </c:pt>
                <c:pt idx="485">
                  <c:v>22</c:v>
                </c:pt>
                <c:pt idx="486">
                  <c:v>22</c:v>
                </c:pt>
                <c:pt idx="487">
                  <c:v>22</c:v>
                </c:pt>
                <c:pt idx="488">
                  <c:v>22</c:v>
                </c:pt>
                <c:pt idx="489">
                  <c:v>22</c:v>
                </c:pt>
                <c:pt idx="490">
                  <c:v>22</c:v>
                </c:pt>
                <c:pt idx="491">
                  <c:v>22</c:v>
                </c:pt>
                <c:pt idx="492">
                  <c:v>22</c:v>
                </c:pt>
                <c:pt idx="493">
                  <c:v>22</c:v>
                </c:pt>
                <c:pt idx="494">
                  <c:v>22</c:v>
                </c:pt>
                <c:pt idx="495">
                  <c:v>22</c:v>
                </c:pt>
                <c:pt idx="496">
                  <c:v>22</c:v>
                </c:pt>
                <c:pt idx="497">
                  <c:v>22</c:v>
                </c:pt>
                <c:pt idx="498">
                  <c:v>22</c:v>
                </c:pt>
                <c:pt idx="499">
                  <c:v>22</c:v>
                </c:pt>
                <c:pt idx="500">
                  <c:v>22</c:v>
                </c:pt>
                <c:pt idx="501">
                  <c:v>22</c:v>
                </c:pt>
                <c:pt idx="502">
                  <c:v>22</c:v>
                </c:pt>
                <c:pt idx="503">
                  <c:v>22</c:v>
                </c:pt>
                <c:pt idx="504">
                  <c:v>22</c:v>
                </c:pt>
                <c:pt idx="505">
                  <c:v>22</c:v>
                </c:pt>
                <c:pt idx="506">
                  <c:v>22</c:v>
                </c:pt>
                <c:pt idx="507">
                  <c:v>22</c:v>
                </c:pt>
                <c:pt idx="508">
                  <c:v>22</c:v>
                </c:pt>
                <c:pt idx="509">
                  <c:v>22</c:v>
                </c:pt>
                <c:pt idx="510">
                  <c:v>22</c:v>
                </c:pt>
                <c:pt idx="511">
                  <c:v>22</c:v>
                </c:pt>
                <c:pt idx="512">
                  <c:v>22</c:v>
                </c:pt>
                <c:pt idx="513">
                  <c:v>22</c:v>
                </c:pt>
                <c:pt idx="514">
                  <c:v>22</c:v>
                </c:pt>
                <c:pt idx="515">
                  <c:v>22</c:v>
                </c:pt>
                <c:pt idx="516">
                  <c:v>22</c:v>
                </c:pt>
                <c:pt idx="517">
                  <c:v>22</c:v>
                </c:pt>
                <c:pt idx="518">
                  <c:v>22</c:v>
                </c:pt>
                <c:pt idx="519">
                  <c:v>23.26953125</c:v>
                </c:pt>
                <c:pt idx="520">
                  <c:v>22</c:v>
                </c:pt>
                <c:pt idx="521">
                  <c:v>22</c:v>
                </c:pt>
                <c:pt idx="522">
                  <c:v>22</c:v>
                </c:pt>
                <c:pt idx="523">
                  <c:v>22</c:v>
                </c:pt>
                <c:pt idx="524">
                  <c:v>22</c:v>
                </c:pt>
                <c:pt idx="525">
                  <c:v>22</c:v>
                </c:pt>
                <c:pt idx="526">
                  <c:v>23.5625</c:v>
                </c:pt>
                <c:pt idx="527">
                  <c:v>24.24609375</c:v>
                </c:pt>
                <c:pt idx="528">
                  <c:v>22.87890625</c:v>
                </c:pt>
                <c:pt idx="529">
                  <c:v>22.48828125</c:v>
                </c:pt>
                <c:pt idx="530">
                  <c:v>22</c:v>
                </c:pt>
                <c:pt idx="531">
                  <c:v>22</c:v>
                </c:pt>
                <c:pt idx="532">
                  <c:v>22</c:v>
                </c:pt>
                <c:pt idx="533">
                  <c:v>22</c:v>
                </c:pt>
                <c:pt idx="534">
                  <c:v>22</c:v>
                </c:pt>
                <c:pt idx="535">
                  <c:v>22</c:v>
                </c:pt>
                <c:pt idx="536">
                  <c:v>22.09765625</c:v>
                </c:pt>
                <c:pt idx="537">
                  <c:v>23.26953125</c:v>
                </c:pt>
                <c:pt idx="538">
                  <c:v>22</c:v>
                </c:pt>
                <c:pt idx="539">
                  <c:v>22.09765625</c:v>
                </c:pt>
                <c:pt idx="540">
                  <c:v>22.48828125</c:v>
                </c:pt>
                <c:pt idx="541">
                  <c:v>22.87890625</c:v>
                </c:pt>
                <c:pt idx="542">
                  <c:v>24.34375</c:v>
                </c:pt>
                <c:pt idx="543">
                  <c:v>25.125</c:v>
                </c:pt>
                <c:pt idx="544">
                  <c:v>25.22265625</c:v>
                </c:pt>
                <c:pt idx="545">
                  <c:v>24.34375</c:v>
                </c:pt>
                <c:pt idx="546">
                  <c:v>23.953125</c:v>
                </c:pt>
                <c:pt idx="547">
                  <c:v>24.734375</c:v>
                </c:pt>
                <c:pt idx="548">
                  <c:v>23.85546875</c:v>
                </c:pt>
                <c:pt idx="549">
                  <c:v>26.1015625</c:v>
                </c:pt>
                <c:pt idx="550">
                  <c:v>23.7578125</c:v>
                </c:pt>
                <c:pt idx="551">
                  <c:v>22</c:v>
                </c:pt>
                <c:pt idx="552">
                  <c:v>22</c:v>
                </c:pt>
                <c:pt idx="553">
                  <c:v>22</c:v>
                </c:pt>
                <c:pt idx="554">
                  <c:v>23.46484375</c:v>
                </c:pt>
                <c:pt idx="555">
                  <c:v>24.734375</c:v>
                </c:pt>
                <c:pt idx="556">
                  <c:v>24.1484375</c:v>
                </c:pt>
                <c:pt idx="557">
                  <c:v>25.02734375</c:v>
                </c:pt>
                <c:pt idx="558">
                  <c:v>25.90625</c:v>
                </c:pt>
                <c:pt idx="559">
                  <c:v>25.61328125</c:v>
                </c:pt>
                <c:pt idx="560">
                  <c:v>27.17578125</c:v>
                </c:pt>
                <c:pt idx="561">
                  <c:v>28.34765625</c:v>
                </c:pt>
                <c:pt idx="562">
                  <c:v>29.03125</c:v>
                </c:pt>
                <c:pt idx="563">
                  <c:v>32.351562499999993</c:v>
                </c:pt>
                <c:pt idx="564">
                  <c:v>31.765625</c:v>
                </c:pt>
                <c:pt idx="565">
                  <c:v>30.30078125</c:v>
                </c:pt>
                <c:pt idx="566">
                  <c:v>30.7890625</c:v>
                </c:pt>
                <c:pt idx="567">
                  <c:v>30.49609375</c:v>
                </c:pt>
                <c:pt idx="568">
                  <c:v>30.7890625</c:v>
                </c:pt>
                <c:pt idx="569">
                  <c:v>31.08203125</c:v>
                </c:pt>
                <c:pt idx="570">
                  <c:v>32.9375</c:v>
                </c:pt>
                <c:pt idx="571">
                  <c:v>32.64453125</c:v>
                </c:pt>
                <c:pt idx="572">
                  <c:v>31.1796875</c:v>
                </c:pt>
                <c:pt idx="573">
                  <c:v>30.7890625</c:v>
                </c:pt>
                <c:pt idx="574">
                  <c:v>31.765625</c:v>
                </c:pt>
                <c:pt idx="575">
                  <c:v>31.27734375</c:v>
                </c:pt>
                <c:pt idx="576">
                  <c:v>32.15625</c:v>
                </c:pt>
                <c:pt idx="577">
                  <c:v>34.890625</c:v>
                </c:pt>
                <c:pt idx="578">
                  <c:v>37.0390625</c:v>
                </c:pt>
                <c:pt idx="579">
                  <c:v>37.234375</c:v>
                </c:pt>
                <c:pt idx="580">
                  <c:v>36.94140625</c:v>
                </c:pt>
                <c:pt idx="581">
                  <c:v>34.890625</c:v>
                </c:pt>
                <c:pt idx="582">
                  <c:v>36.84375</c:v>
                </c:pt>
                <c:pt idx="583">
                  <c:v>36.84375</c:v>
                </c:pt>
                <c:pt idx="584">
                  <c:v>39.578125</c:v>
                </c:pt>
                <c:pt idx="585">
                  <c:v>40.75</c:v>
                </c:pt>
                <c:pt idx="586">
                  <c:v>28.640625</c:v>
                </c:pt>
                <c:pt idx="587">
                  <c:v>34.5</c:v>
                </c:pt>
                <c:pt idx="588">
                  <c:v>34.6953125</c:v>
                </c:pt>
                <c:pt idx="589">
                  <c:v>33.71875</c:v>
                </c:pt>
                <c:pt idx="590">
                  <c:v>31.86328125</c:v>
                </c:pt>
                <c:pt idx="591">
                  <c:v>35</c:v>
                </c:pt>
                <c:pt idx="592">
                  <c:v>35</c:v>
                </c:pt>
                <c:pt idx="593">
                  <c:v>35</c:v>
                </c:pt>
                <c:pt idx="594">
                  <c:v>35</c:v>
                </c:pt>
                <c:pt idx="595">
                  <c:v>38.515625</c:v>
                </c:pt>
                <c:pt idx="596">
                  <c:v>39.78515625</c:v>
                </c:pt>
                <c:pt idx="597">
                  <c:v>36.953125</c:v>
                </c:pt>
                <c:pt idx="598">
                  <c:v>41.34765625</c:v>
                </c:pt>
                <c:pt idx="599">
                  <c:v>47.01171875</c:v>
                </c:pt>
                <c:pt idx="600">
                  <c:v>46.81640625</c:v>
                </c:pt>
                <c:pt idx="601">
                  <c:v>46.42578125</c:v>
                </c:pt>
                <c:pt idx="602">
                  <c:v>46.62109375</c:v>
                </c:pt>
                <c:pt idx="603">
                  <c:v>49.6484375</c:v>
                </c:pt>
                <c:pt idx="604">
                  <c:v>49.6484375</c:v>
                </c:pt>
                <c:pt idx="605">
                  <c:v>50.8203125</c:v>
                </c:pt>
                <c:pt idx="606">
                  <c:v>51.69921875</c:v>
                </c:pt>
                <c:pt idx="607">
                  <c:v>51.2109375</c:v>
                </c:pt>
                <c:pt idx="608">
                  <c:v>52.3828125</c:v>
                </c:pt>
                <c:pt idx="609">
                  <c:v>51.11328125</c:v>
                </c:pt>
                <c:pt idx="610">
                  <c:v>50.0390625</c:v>
                </c:pt>
                <c:pt idx="611">
                  <c:v>50.72265625</c:v>
                </c:pt>
                <c:pt idx="612">
                  <c:v>54.82421875</c:v>
                </c:pt>
                <c:pt idx="613">
                  <c:v>59.0234375</c:v>
                </c:pt>
                <c:pt idx="614">
                  <c:v>60.09765625</c:v>
                </c:pt>
                <c:pt idx="615">
                  <c:v>59.70703125</c:v>
                </c:pt>
                <c:pt idx="616">
                  <c:v>59.609375</c:v>
                </c:pt>
                <c:pt idx="617">
                  <c:v>59.804687499999652</c:v>
                </c:pt>
                <c:pt idx="618">
                  <c:v>67.03125</c:v>
                </c:pt>
                <c:pt idx="619">
                  <c:v>71.425781249999659</c:v>
                </c:pt>
                <c:pt idx="620">
                  <c:v>98.96484375</c:v>
                </c:pt>
                <c:pt idx="621">
                  <c:v>121.5234375</c:v>
                </c:pt>
                <c:pt idx="622">
                  <c:v>120.64453125</c:v>
                </c:pt>
                <c:pt idx="623">
                  <c:v>92.32421875</c:v>
                </c:pt>
                <c:pt idx="624">
                  <c:v>76.015625</c:v>
                </c:pt>
                <c:pt idx="625">
                  <c:v>82.55859375</c:v>
                </c:pt>
                <c:pt idx="626">
                  <c:v>81.2890625</c:v>
                </c:pt>
                <c:pt idx="627">
                  <c:v>80.99609375</c:v>
                </c:pt>
                <c:pt idx="628">
                  <c:v>81.77734375</c:v>
                </c:pt>
                <c:pt idx="629">
                  <c:v>83.2421875</c:v>
                </c:pt>
                <c:pt idx="630">
                  <c:v>82.65625</c:v>
                </c:pt>
                <c:pt idx="631">
                  <c:v>82.75390625</c:v>
                </c:pt>
                <c:pt idx="632">
                  <c:v>84.4140625</c:v>
                </c:pt>
                <c:pt idx="633">
                  <c:v>83.33984375</c:v>
                </c:pt>
                <c:pt idx="634">
                  <c:v>73.378906249999659</c:v>
                </c:pt>
                <c:pt idx="635">
                  <c:v>72.5</c:v>
                </c:pt>
                <c:pt idx="636">
                  <c:v>72.3046875</c:v>
                </c:pt>
                <c:pt idx="637">
                  <c:v>76.89453125</c:v>
                </c:pt>
                <c:pt idx="638">
                  <c:v>66.73828125</c:v>
                </c:pt>
                <c:pt idx="639">
                  <c:v>64.6875</c:v>
                </c:pt>
                <c:pt idx="640">
                  <c:v>68.59375</c:v>
                </c:pt>
                <c:pt idx="641">
                  <c:v>68.69140625</c:v>
                </c:pt>
                <c:pt idx="642">
                  <c:v>83.14453125</c:v>
                </c:pt>
                <c:pt idx="643">
                  <c:v>81.77734375</c:v>
                </c:pt>
                <c:pt idx="644">
                  <c:v>80.800781249999659</c:v>
                </c:pt>
                <c:pt idx="645">
                  <c:v>81.874999999999986</c:v>
                </c:pt>
                <c:pt idx="646">
                  <c:v>75.4296875</c:v>
                </c:pt>
                <c:pt idx="647">
                  <c:v>84.4140625</c:v>
                </c:pt>
                <c:pt idx="648">
                  <c:v>82.070312499999659</c:v>
                </c:pt>
                <c:pt idx="649">
                  <c:v>83.046875</c:v>
                </c:pt>
                <c:pt idx="650">
                  <c:v>79.335937499999659</c:v>
                </c:pt>
                <c:pt idx="651">
                  <c:v>80.1171875</c:v>
                </c:pt>
                <c:pt idx="652">
                  <c:v>82.16796875</c:v>
                </c:pt>
                <c:pt idx="653">
                  <c:v>85.9765625</c:v>
                </c:pt>
                <c:pt idx="654">
                  <c:v>83.73046875</c:v>
                </c:pt>
                <c:pt idx="655">
                  <c:v>83.828125</c:v>
                </c:pt>
                <c:pt idx="656">
                  <c:v>84.609374999999659</c:v>
                </c:pt>
                <c:pt idx="657">
                  <c:v>79.628906249999659</c:v>
                </c:pt>
                <c:pt idx="658">
                  <c:v>84.023437499999659</c:v>
                </c:pt>
                <c:pt idx="659">
                  <c:v>90.078125</c:v>
                </c:pt>
                <c:pt idx="660">
                  <c:v>83.925781249999659</c:v>
                </c:pt>
                <c:pt idx="661">
                  <c:v>64.78515625</c:v>
                </c:pt>
                <c:pt idx="662">
                  <c:v>47.5</c:v>
                </c:pt>
                <c:pt idx="663">
                  <c:v>43.203125</c:v>
                </c:pt>
                <c:pt idx="664">
                  <c:v>42.617187499999993</c:v>
                </c:pt>
                <c:pt idx="665">
                  <c:v>40.76171875</c:v>
                </c:pt>
                <c:pt idx="666">
                  <c:v>40.6640625</c:v>
                </c:pt>
                <c:pt idx="667">
                  <c:v>40.6640625</c:v>
                </c:pt>
                <c:pt idx="668">
                  <c:v>41.4453125</c:v>
                </c:pt>
                <c:pt idx="669">
                  <c:v>41.4453125</c:v>
                </c:pt>
                <c:pt idx="670">
                  <c:v>40.2734375</c:v>
                </c:pt>
                <c:pt idx="671">
                  <c:v>39.8828125</c:v>
                </c:pt>
                <c:pt idx="672">
                  <c:v>40.2734375</c:v>
                </c:pt>
                <c:pt idx="673">
                  <c:v>40.2734375</c:v>
                </c:pt>
                <c:pt idx="674">
                  <c:v>39.98046875</c:v>
                </c:pt>
                <c:pt idx="675">
                  <c:v>39.19921875</c:v>
                </c:pt>
                <c:pt idx="676">
                  <c:v>39.00390625</c:v>
                </c:pt>
                <c:pt idx="677">
                  <c:v>37.63671875</c:v>
                </c:pt>
                <c:pt idx="678">
                  <c:v>38.7109375</c:v>
                </c:pt>
                <c:pt idx="679">
                  <c:v>39.6875</c:v>
                </c:pt>
                <c:pt idx="680">
                  <c:v>40.37109375</c:v>
                </c:pt>
                <c:pt idx="681">
                  <c:v>42.03125</c:v>
                </c:pt>
                <c:pt idx="682">
                  <c:v>43.203125</c:v>
                </c:pt>
                <c:pt idx="683">
                  <c:v>46.23046875</c:v>
                </c:pt>
                <c:pt idx="684">
                  <c:v>43.59375</c:v>
                </c:pt>
                <c:pt idx="685">
                  <c:v>44.08203125</c:v>
                </c:pt>
                <c:pt idx="686">
                  <c:v>46.03515625</c:v>
                </c:pt>
                <c:pt idx="687">
                  <c:v>45.546875</c:v>
                </c:pt>
                <c:pt idx="688">
                  <c:v>45.7421875</c:v>
                </c:pt>
                <c:pt idx="689">
                  <c:v>46.5234375</c:v>
                </c:pt>
                <c:pt idx="690">
                  <c:v>47.79296875</c:v>
                </c:pt>
                <c:pt idx="691">
                  <c:v>49.6484375</c:v>
                </c:pt>
                <c:pt idx="692">
                  <c:v>49.35546875</c:v>
                </c:pt>
                <c:pt idx="693">
                  <c:v>49.16015625</c:v>
                </c:pt>
                <c:pt idx="694">
                  <c:v>48.28125</c:v>
                </c:pt>
                <c:pt idx="695">
                  <c:v>52.28515625</c:v>
                </c:pt>
                <c:pt idx="696">
                  <c:v>53.9453125</c:v>
                </c:pt>
                <c:pt idx="697">
                  <c:v>56.09375</c:v>
                </c:pt>
                <c:pt idx="698">
                  <c:v>56.09375</c:v>
                </c:pt>
                <c:pt idx="699">
                  <c:v>55.99609375</c:v>
                </c:pt>
                <c:pt idx="700">
                  <c:v>57.55859375</c:v>
                </c:pt>
                <c:pt idx="701">
                  <c:v>62.5390625</c:v>
                </c:pt>
                <c:pt idx="702">
                  <c:v>63.22265625</c:v>
                </c:pt>
                <c:pt idx="703">
                  <c:v>65.273437499999659</c:v>
                </c:pt>
                <c:pt idx="704">
                  <c:v>67.71484375</c:v>
                </c:pt>
                <c:pt idx="705">
                  <c:v>72.01171875</c:v>
                </c:pt>
                <c:pt idx="706">
                  <c:v>70.7421875</c:v>
                </c:pt>
                <c:pt idx="707">
                  <c:v>69.27734375</c:v>
                </c:pt>
                <c:pt idx="708">
                  <c:v>69.082031249999659</c:v>
                </c:pt>
                <c:pt idx="709">
                  <c:v>72.20703125</c:v>
                </c:pt>
                <c:pt idx="710">
                  <c:v>75.91796875</c:v>
                </c:pt>
                <c:pt idx="711">
                  <c:v>79.921875</c:v>
                </c:pt>
                <c:pt idx="712">
                  <c:v>82.070312499999659</c:v>
                </c:pt>
                <c:pt idx="713">
                  <c:v>80.898437499999659</c:v>
                </c:pt>
                <c:pt idx="714">
                  <c:v>81.97265625</c:v>
                </c:pt>
                <c:pt idx="715">
                  <c:v>82.8515625</c:v>
                </c:pt>
                <c:pt idx="716">
                  <c:v>80.01953125</c:v>
                </c:pt>
                <c:pt idx="717">
                  <c:v>83.2421875</c:v>
                </c:pt>
                <c:pt idx="718">
                  <c:v>88.02734375</c:v>
                </c:pt>
                <c:pt idx="719">
                  <c:v>86.953125</c:v>
                </c:pt>
                <c:pt idx="720">
                  <c:v>85.390625</c:v>
                </c:pt>
                <c:pt idx="721">
                  <c:v>90.859374999999659</c:v>
                </c:pt>
                <c:pt idx="722">
                  <c:v>91.73828125</c:v>
                </c:pt>
                <c:pt idx="723">
                  <c:v>88.22265625</c:v>
                </c:pt>
                <c:pt idx="724">
                  <c:v>91.835937499999659</c:v>
                </c:pt>
                <c:pt idx="725">
                  <c:v>88.124999999999986</c:v>
                </c:pt>
                <c:pt idx="726">
                  <c:v>83.2421875</c:v>
                </c:pt>
                <c:pt idx="727">
                  <c:v>89.1015625</c:v>
                </c:pt>
                <c:pt idx="728">
                  <c:v>89.296875</c:v>
                </c:pt>
                <c:pt idx="729">
                  <c:v>88.41796875</c:v>
                </c:pt>
                <c:pt idx="730">
                  <c:v>90.175781249999346</c:v>
                </c:pt>
                <c:pt idx="731">
                  <c:v>88.61328125</c:v>
                </c:pt>
                <c:pt idx="732">
                  <c:v>93.886718749999659</c:v>
                </c:pt>
                <c:pt idx="733">
                  <c:v>93.300781249999659</c:v>
                </c:pt>
                <c:pt idx="734">
                  <c:v>106.77734375</c:v>
                </c:pt>
                <c:pt idx="735">
                  <c:v>93.7890625</c:v>
                </c:pt>
                <c:pt idx="736">
                  <c:v>98.8671875</c:v>
                </c:pt>
                <c:pt idx="737">
                  <c:v>110.78125</c:v>
                </c:pt>
                <c:pt idx="738">
                  <c:v>102.3828125</c:v>
                </c:pt>
                <c:pt idx="739">
                  <c:v>112.24609375</c:v>
                </c:pt>
                <c:pt idx="740">
                  <c:v>101.6015625</c:v>
                </c:pt>
                <c:pt idx="741">
                  <c:v>110.5859375</c:v>
                </c:pt>
                <c:pt idx="742">
                  <c:v>100.72265625</c:v>
                </c:pt>
                <c:pt idx="743">
                  <c:v>102.578125</c:v>
                </c:pt>
                <c:pt idx="744">
                  <c:v>104.53125</c:v>
                </c:pt>
                <c:pt idx="745">
                  <c:v>88.02734375</c:v>
                </c:pt>
                <c:pt idx="746">
                  <c:v>103.1640625</c:v>
                </c:pt>
                <c:pt idx="747">
                  <c:v>113.515625</c:v>
                </c:pt>
                <c:pt idx="748">
                  <c:v>108.046875</c:v>
                </c:pt>
                <c:pt idx="749">
                  <c:v>90.46875</c:v>
                </c:pt>
                <c:pt idx="750">
                  <c:v>86.3671875</c:v>
                </c:pt>
                <c:pt idx="751">
                  <c:v>88.02734375</c:v>
                </c:pt>
                <c:pt idx="752">
                  <c:v>95.83984375</c:v>
                </c:pt>
                <c:pt idx="753">
                  <c:v>112.5390625</c:v>
                </c:pt>
                <c:pt idx="754">
                  <c:v>114.00390625</c:v>
                </c:pt>
                <c:pt idx="755">
                  <c:v>114.19921875</c:v>
                </c:pt>
                <c:pt idx="756">
                  <c:v>111.66015625</c:v>
                </c:pt>
                <c:pt idx="757">
                  <c:v>116.0546875</c:v>
                </c:pt>
                <c:pt idx="758">
                  <c:v>109.8046875</c:v>
                </c:pt>
                <c:pt idx="759">
                  <c:v>108.14453125</c:v>
                </c:pt>
                <c:pt idx="760">
                  <c:v>106.875</c:v>
                </c:pt>
                <c:pt idx="761">
                  <c:v>95.546875</c:v>
                </c:pt>
                <c:pt idx="762">
                  <c:v>120.64453125</c:v>
                </c:pt>
                <c:pt idx="763">
                  <c:v>104.3359375</c:v>
                </c:pt>
                <c:pt idx="764">
                  <c:v>102.87109375</c:v>
                </c:pt>
                <c:pt idx="765">
                  <c:v>104.140625</c:v>
                </c:pt>
                <c:pt idx="766">
                  <c:v>104.7265625</c:v>
                </c:pt>
                <c:pt idx="767">
                  <c:v>102.96875</c:v>
                </c:pt>
                <c:pt idx="768">
                  <c:v>102.7734375</c:v>
                </c:pt>
                <c:pt idx="769">
                  <c:v>100.546875</c:v>
                </c:pt>
                <c:pt idx="770">
                  <c:v>100.64453125</c:v>
                </c:pt>
                <c:pt idx="771">
                  <c:v>102.79296875</c:v>
                </c:pt>
                <c:pt idx="772">
                  <c:v>102.109375</c:v>
                </c:pt>
                <c:pt idx="773">
                  <c:v>91.5625</c:v>
                </c:pt>
                <c:pt idx="774">
                  <c:v>101.328125</c:v>
                </c:pt>
                <c:pt idx="775">
                  <c:v>102.3046875</c:v>
                </c:pt>
                <c:pt idx="776">
                  <c:v>102.59765625</c:v>
                </c:pt>
                <c:pt idx="777">
                  <c:v>101.5234375</c:v>
                </c:pt>
                <c:pt idx="778">
                  <c:v>101.9140625</c:v>
                </c:pt>
                <c:pt idx="779">
                  <c:v>103.0859375</c:v>
                </c:pt>
                <c:pt idx="780">
                  <c:v>104.35546875</c:v>
                </c:pt>
                <c:pt idx="781">
                  <c:v>105.8203125</c:v>
                </c:pt>
                <c:pt idx="782">
                  <c:v>112.0703125</c:v>
                </c:pt>
                <c:pt idx="783">
                  <c:v>111.09375</c:v>
                </c:pt>
                <c:pt idx="784">
                  <c:v>110.80078125</c:v>
                </c:pt>
                <c:pt idx="785">
                  <c:v>105.0390625</c:v>
                </c:pt>
                <c:pt idx="786">
                  <c:v>103.4765625</c:v>
                </c:pt>
                <c:pt idx="787">
                  <c:v>103.76953125</c:v>
                </c:pt>
                <c:pt idx="788">
                  <c:v>101.81640625</c:v>
                </c:pt>
                <c:pt idx="789">
                  <c:v>103.28125</c:v>
                </c:pt>
                <c:pt idx="790">
                  <c:v>100.3515625</c:v>
                </c:pt>
                <c:pt idx="791">
                  <c:v>90</c:v>
                </c:pt>
                <c:pt idx="792">
                  <c:v>90</c:v>
                </c:pt>
                <c:pt idx="793">
                  <c:v>91.3671875</c:v>
                </c:pt>
                <c:pt idx="794">
                  <c:v>103.96484375</c:v>
                </c:pt>
                <c:pt idx="795">
                  <c:v>110.01953125</c:v>
                </c:pt>
                <c:pt idx="796">
                  <c:v>113.5</c:v>
                </c:pt>
                <c:pt idx="797">
                  <c:v>115.87890625</c:v>
                </c:pt>
                <c:pt idx="798">
                  <c:v>115.390625</c:v>
                </c:pt>
                <c:pt idx="799">
                  <c:v>112.16796875</c:v>
                </c:pt>
                <c:pt idx="800">
                  <c:v>119.00390625</c:v>
                </c:pt>
                <c:pt idx="801">
                  <c:v>116.171875</c:v>
                </c:pt>
                <c:pt idx="802">
                  <c:v>117.63671875</c:v>
                </c:pt>
                <c:pt idx="803">
                  <c:v>110.1171875</c:v>
                </c:pt>
                <c:pt idx="804">
                  <c:v>109.53125</c:v>
                </c:pt>
                <c:pt idx="805">
                  <c:v>109.62890625</c:v>
                </c:pt>
                <c:pt idx="806">
                  <c:v>104.6484375</c:v>
                </c:pt>
                <c:pt idx="807">
                  <c:v>114.21875</c:v>
                </c:pt>
                <c:pt idx="808">
                  <c:v>116.171875</c:v>
                </c:pt>
                <c:pt idx="809">
                  <c:v>112.16796875</c:v>
                </c:pt>
                <c:pt idx="810">
                  <c:v>114.609375</c:v>
                </c:pt>
                <c:pt idx="811">
                  <c:v>114.21875</c:v>
                </c:pt>
                <c:pt idx="812">
                  <c:v>116.7578125</c:v>
                </c:pt>
                <c:pt idx="813">
                  <c:v>114.70703125</c:v>
                </c:pt>
                <c:pt idx="814">
                  <c:v>109.3359375</c:v>
                </c:pt>
                <c:pt idx="815">
                  <c:v>100.7509765625</c:v>
                </c:pt>
                <c:pt idx="816">
                  <c:v>112.0703125</c:v>
                </c:pt>
                <c:pt idx="817">
                  <c:v>111.09375</c:v>
                </c:pt>
                <c:pt idx="818">
                  <c:v>108.359375</c:v>
                </c:pt>
                <c:pt idx="819">
                  <c:v>105.13671875</c:v>
                </c:pt>
                <c:pt idx="820">
                  <c:v>105.52734375</c:v>
                </c:pt>
                <c:pt idx="821">
                  <c:v>109.140625</c:v>
                </c:pt>
                <c:pt idx="822">
                  <c:v>110.80078125</c:v>
                </c:pt>
                <c:pt idx="823">
                  <c:v>109.62890625</c:v>
                </c:pt>
                <c:pt idx="824">
                  <c:v>90</c:v>
                </c:pt>
                <c:pt idx="825">
                  <c:v>90.878906249999659</c:v>
                </c:pt>
                <c:pt idx="826">
                  <c:v>91.171874999999659</c:v>
                </c:pt>
                <c:pt idx="827">
                  <c:v>90.585937499999659</c:v>
                </c:pt>
                <c:pt idx="828">
                  <c:v>90.878906249999659</c:v>
                </c:pt>
                <c:pt idx="829">
                  <c:v>92.734375</c:v>
                </c:pt>
                <c:pt idx="830">
                  <c:v>103.8671875</c:v>
                </c:pt>
                <c:pt idx="831">
                  <c:v>103.76953125</c:v>
                </c:pt>
                <c:pt idx="832">
                  <c:v>102.79296875</c:v>
                </c:pt>
                <c:pt idx="833">
                  <c:v>104.35546875</c:v>
                </c:pt>
                <c:pt idx="834">
                  <c:v>100.25390625</c:v>
                </c:pt>
                <c:pt idx="835">
                  <c:v>102.59765625</c:v>
                </c:pt>
                <c:pt idx="836">
                  <c:v>103.8671875</c:v>
                </c:pt>
                <c:pt idx="837">
                  <c:v>97.32421875</c:v>
                </c:pt>
                <c:pt idx="838">
                  <c:v>103.0859375</c:v>
                </c:pt>
                <c:pt idx="839">
                  <c:v>104.453125</c:v>
                </c:pt>
                <c:pt idx="840">
                  <c:v>98.7890625</c:v>
                </c:pt>
                <c:pt idx="841">
                  <c:v>104.16015625</c:v>
                </c:pt>
                <c:pt idx="842">
                  <c:v>103.28125</c:v>
                </c:pt>
                <c:pt idx="843">
                  <c:v>103.96484375</c:v>
                </c:pt>
                <c:pt idx="844">
                  <c:v>103.76953125</c:v>
                </c:pt>
                <c:pt idx="845">
                  <c:v>104.453125</c:v>
                </c:pt>
                <c:pt idx="846">
                  <c:v>103.671875</c:v>
                </c:pt>
                <c:pt idx="847">
                  <c:v>104.6484375</c:v>
                </c:pt>
                <c:pt idx="848">
                  <c:v>95.76171875</c:v>
                </c:pt>
                <c:pt idx="849">
                  <c:v>96.34765625</c:v>
                </c:pt>
                <c:pt idx="850">
                  <c:v>105.52734375</c:v>
                </c:pt>
                <c:pt idx="851">
                  <c:v>103.671875</c:v>
                </c:pt>
                <c:pt idx="852">
                  <c:v>106.6015625</c:v>
                </c:pt>
                <c:pt idx="853">
                  <c:v>105.0390625</c:v>
                </c:pt>
                <c:pt idx="854">
                  <c:v>102.79296875</c:v>
                </c:pt>
                <c:pt idx="855">
                  <c:v>103.28125</c:v>
                </c:pt>
                <c:pt idx="856">
                  <c:v>103.18359375</c:v>
                </c:pt>
                <c:pt idx="857">
                  <c:v>105.625</c:v>
                </c:pt>
                <c:pt idx="858">
                  <c:v>105.13671875</c:v>
                </c:pt>
                <c:pt idx="859">
                  <c:v>102.6953125</c:v>
                </c:pt>
                <c:pt idx="860">
                  <c:v>106.40625</c:v>
                </c:pt>
                <c:pt idx="861">
                  <c:v>104.94140625</c:v>
                </c:pt>
                <c:pt idx="862">
                  <c:v>103.37890625</c:v>
                </c:pt>
                <c:pt idx="863">
                  <c:v>105.52734375</c:v>
                </c:pt>
                <c:pt idx="864">
                  <c:v>102.890625</c:v>
                </c:pt>
                <c:pt idx="865">
                  <c:v>104.55078125</c:v>
                </c:pt>
                <c:pt idx="866">
                  <c:v>104.0625</c:v>
                </c:pt>
                <c:pt idx="867">
                  <c:v>102.59765625</c:v>
                </c:pt>
                <c:pt idx="868">
                  <c:v>105.4296875</c:v>
                </c:pt>
                <c:pt idx="869">
                  <c:v>103.76953125</c:v>
                </c:pt>
                <c:pt idx="870">
                  <c:v>102.20703125</c:v>
                </c:pt>
                <c:pt idx="871">
                  <c:v>105.4296875</c:v>
                </c:pt>
                <c:pt idx="872">
                  <c:v>104.16015625</c:v>
                </c:pt>
                <c:pt idx="873">
                  <c:v>104.35546875</c:v>
                </c:pt>
                <c:pt idx="874">
                  <c:v>105.13671875</c:v>
                </c:pt>
                <c:pt idx="875">
                  <c:v>91.855468749999659</c:v>
                </c:pt>
                <c:pt idx="876">
                  <c:v>90</c:v>
                </c:pt>
                <c:pt idx="877">
                  <c:v>90</c:v>
                </c:pt>
                <c:pt idx="878">
                  <c:v>90</c:v>
                </c:pt>
                <c:pt idx="879">
                  <c:v>102.01171875</c:v>
                </c:pt>
                <c:pt idx="880">
                  <c:v>109.82421875</c:v>
                </c:pt>
                <c:pt idx="881">
                  <c:v>109.3359375</c:v>
                </c:pt>
                <c:pt idx="882">
                  <c:v>107.08984375</c:v>
                </c:pt>
                <c:pt idx="883">
                  <c:v>106.6015625</c:v>
                </c:pt>
                <c:pt idx="884">
                  <c:v>107.28515625</c:v>
                </c:pt>
                <c:pt idx="885">
                  <c:v>109.3359375</c:v>
                </c:pt>
                <c:pt idx="886">
                  <c:v>110.01953125</c:v>
                </c:pt>
                <c:pt idx="887">
                  <c:v>110.703125</c:v>
                </c:pt>
                <c:pt idx="888">
                  <c:v>105.72265625</c:v>
                </c:pt>
                <c:pt idx="889">
                  <c:v>110.80078125</c:v>
                </c:pt>
                <c:pt idx="890">
                  <c:v>109.140625</c:v>
                </c:pt>
                <c:pt idx="891">
                  <c:v>109.921875</c:v>
                </c:pt>
                <c:pt idx="892">
                  <c:v>109.3359375</c:v>
                </c:pt>
                <c:pt idx="893">
                  <c:v>110.1171875</c:v>
                </c:pt>
                <c:pt idx="894">
                  <c:v>105.52734375</c:v>
                </c:pt>
                <c:pt idx="895">
                  <c:v>110.99609375</c:v>
                </c:pt>
                <c:pt idx="896">
                  <c:v>107.1875</c:v>
                </c:pt>
                <c:pt idx="897">
                  <c:v>109.53125</c:v>
                </c:pt>
                <c:pt idx="898">
                  <c:v>111.484375</c:v>
                </c:pt>
                <c:pt idx="899">
                  <c:v>113.4375</c:v>
                </c:pt>
                <c:pt idx="900">
                  <c:v>110.703125</c:v>
                </c:pt>
                <c:pt idx="901">
                  <c:v>113.73046875</c:v>
                </c:pt>
                <c:pt idx="902">
                  <c:v>113.14453125</c:v>
                </c:pt>
                <c:pt idx="903">
                  <c:v>106.50390625</c:v>
                </c:pt>
                <c:pt idx="904">
                  <c:v>112.265625</c:v>
                </c:pt>
                <c:pt idx="905">
                  <c:v>111.484375</c:v>
                </c:pt>
                <c:pt idx="906">
                  <c:v>111.38671875</c:v>
                </c:pt>
                <c:pt idx="907">
                  <c:v>114.21875</c:v>
                </c:pt>
                <c:pt idx="908">
                  <c:v>109.53125</c:v>
                </c:pt>
                <c:pt idx="909">
                  <c:v>110.21484375</c:v>
                </c:pt>
                <c:pt idx="910">
                  <c:v>110.41015625</c:v>
                </c:pt>
                <c:pt idx="911">
                  <c:v>106.89453125</c:v>
                </c:pt>
                <c:pt idx="912">
                  <c:v>110.703125</c:v>
                </c:pt>
                <c:pt idx="913">
                  <c:v>107.96875</c:v>
                </c:pt>
                <c:pt idx="914">
                  <c:v>104.94140625</c:v>
                </c:pt>
                <c:pt idx="915">
                  <c:v>106.40625</c:v>
                </c:pt>
                <c:pt idx="916">
                  <c:v>111.2890625</c:v>
                </c:pt>
                <c:pt idx="917">
                  <c:v>90.78125</c:v>
                </c:pt>
                <c:pt idx="918">
                  <c:v>90</c:v>
                </c:pt>
                <c:pt idx="919">
                  <c:v>96.0546875</c:v>
                </c:pt>
                <c:pt idx="920">
                  <c:v>98.398437499999659</c:v>
                </c:pt>
                <c:pt idx="921">
                  <c:v>112.36328125</c:v>
                </c:pt>
                <c:pt idx="922">
                  <c:v>115.87890625</c:v>
                </c:pt>
                <c:pt idx="923">
                  <c:v>116.66015625</c:v>
                </c:pt>
                <c:pt idx="924">
                  <c:v>115.09765625</c:v>
                </c:pt>
                <c:pt idx="925">
                  <c:v>118.02734375</c:v>
                </c:pt>
                <c:pt idx="926">
                  <c:v>109.62890625</c:v>
                </c:pt>
                <c:pt idx="927">
                  <c:v>114.31640625</c:v>
                </c:pt>
                <c:pt idx="928">
                  <c:v>111.97265625</c:v>
                </c:pt>
                <c:pt idx="929">
                  <c:v>115.87890625</c:v>
                </c:pt>
                <c:pt idx="930">
                  <c:v>115.09765625</c:v>
                </c:pt>
                <c:pt idx="931">
                  <c:v>114.8046875</c:v>
                </c:pt>
                <c:pt idx="932">
                  <c:v>114.0234375</c:v>
                </c:pt>
                <c:pt idx="933">
                  <c:v>114.21875</c:v>
                </c:pt>
                <c:pt idx="934">
                  <c:v>107.48046875</c:v>
                </c:pt>
                <c:pt idx="935">
                  <c:v>112.0703125</c:v>
                </c:pt>
                <c:pt idx="936">
                  <c:v>115.48828125</c:v>
                </c:pt>
                <c:pt idx="937">
                  <c:v>116.953125</c:v>
                </c:pt>
                <c:pt idx="938">
                  <c:v>115.09765625</c:v>
                </c:pt>
                <c:pt idx="939">
                  <c:v>116.07421875</c:v>
                </c:pt>
                <c:pt idx="940">
                  <c:v>115.29296875</c:v>
                </c:pt>
                <c:pt idx="941">
                  <c:v>109.7265625</c:v>
                </c:pt>
                <c:pt idx="942">
                  <c:v>112.75390625</c:v>
                </c:pt>
                <c:pt idx="943">
                  <c:v>114.21875</c:v>
                </c:pt>
                <c:pt idx="944">
                  <c:v>114.0234375</c:v>
                </c:pt>
                <c:pt idx="945">
                  <c:v>110.1171875</c:v>
                </c:pt>
                <c:pt idx="946">
                  <c:v>111.484375</c:v>
                </c:pt>
                <c:pt idx="947">
                  <c:v>109.43359375</c:v>
                </c:pt>
                <c:pt idx="948">
                  <c:v>113.6328125</c:v>
                </c:pt>
                <c:pt idx="949">
                  <c:v>110.99609375</c:v>
                </c:pt>
                <c:pt idx="950">
                  <c:v>110.21484375</c:v>
                </c:pt>
                <c:pt idx="951">
                  <c:v>113.828125</c:v>
                </c:pt>
                <c:pt idx="952">
                  <c:v>115.48828125</c:v>
                </c:pt>
                <c:pt idx="953">
                  <c:v>110.703125</c:v>
                </c:pt>
                <c:pt idx="954">
                  <c:v>111.2890625</c:v>
                </c:pt>
                <c:pt idx="955">
                  <c:v>107.578125</c:v>
                </c:pt>
                <c:pt idx="956">
                  <c:v>109.04296875</c:v>
                </c:pt>
                <c:pt idx="957">
                  <c:v>103.671875</c:v>
                </c:pt>
                <c:pt idx="958">
                  <c:v>110.703125</c:v>
                </c:pt>
                <c:pt idx="959">
                  <c:v>111.2890625</c:v>
                </c:pt>
                <c:pt idx="960">
                  <c:v>108.45703125</c:v>
                </c:pt>
                <c:pt idx="961">
                  <c:v>112.4609375</c:v>
                </c:pt>
                <c:pt idx="962">
                  <c:v>112.65625</c:v>
                </c:pt>
                <c:pt idx="963">
                  <c:v>111.97265625</c:v>
                </c:pt>
                <c:pt idx="964">
                  <c:v>111.6796875</c:v>
                </c:pt>
                <c:pt idx="965">
                  <c:v>112.8515625</c:v>
                </c:pt>
                <c:pt idx="966">
                  <c:v>113.6328125</c:v>
                </c:pt>
                <c:pt idx="967">
                  <c:v>99.082031249999659</c:v>
                </c:pt>
                <c:pt idx="968">
                  <c:v>93.61328125</c:v>
                </c:pt>
                <c:pt idx="969">
                  <c:v>91.26953125</c:v>
                </c:pt>
                <c:pt idx="970">
                  <c:v>96.835937499999659</c:v>
                </c:pt>
                <c:pt idx="971">
                  <c:v>111.97265625</c:v>
                </c:pt>
                <c:pt idx="972">
                  <c:v>118.02734375</c:v>
                </c:pt>
                <c:pt idx="973">
                  <c:v>116.5625</c:v>
                </c:pt>
                <c:pt idx="974">
                  <c:v>111.77734375</c:v>
                </c:pt>
                <c:pt idx="975">
                  <c:v>113.14453125</c:v>
                </c:pt>
                <c:pt idx="976">
                  <c:v>113.14453125</c:v>
                </c:pt>
                <c:pt idx="977">
                  <c:v>115.09765625</c:v>
                </c:pt>
                <c:pt idx="978">
                  <c:v>116.07421875</c:v>
                </c:pt>
                <c:pt idx="979">
                  <c:v>114.0234375</c:v>
                </c:pt>
                <c:pt idx="980">
                  <c:v>110.21484375</c:v>
                </c:pt>
                <c:pt idx="981">
                  <c:v>106.69921875</c:v>
                </c:pt>
                <c:pt idx="982">
                  <c:v>108.45703125</c:v>
                </c:pt>
                <c:pt idx="983">
                  <c:v>109.82421875</c:v>
                </c:pt>
                <c:pt idx="984">
                  <c:v>112.65625</c:v>
                </c:pt>
                <c:pt idx="985">
                  <c:v>108.359375</c:v>
                </c:pt>
                <c:pt idx="986">
                  <c:v>113.14453125</c:v>
                </c:pt>
                <c:pt idx="987">
                  <c:v>114.609375</c:v>
                </c:pt>
                <c:pt idx="988">
                  <c:v>114.0234375</c:v>
                </c:pt>
                <c:pt idx="989">
                  <c:v>112.94921875</c:v>
                </c:pt>
                <c:pt idx="990">
                  <c:v>108.75</c:v>
                </c:pt>
                <c:pt idx="991">
                  <c:v>110.80078125</c:v>
                </c:pt>
                <c:pt idx="992">
                  <c:v>113.4375</c:v>
                </c:pt>
                <c:pt idx="993">
                  <c:v>115.390625</c:v>
                </c:pt>
                <c:pt idx="994">
                  <c:v>112.65625</c:v>
                </c:pt>
                <c:pt idx="995">
                  <c:v>110.21484375</c:v>
                </c:pt>
                <c:pt idx="996">
                  <c:v>111.97265625</c:v>
                </c:pt>
                <c:pt idx="997">
                  <c:v>111.09375</c:v>
                </c:pt>
                <c:pt idx="998">
                  <c:v>112.75390625</c:v>
                </c:pt>
                <c:pt idx="999">
                  <c:v>114.12109375</c:v>
                </c:pt>
                <c:pt idx="1000">
                  <c:v>115.68359375</c:v>
                </c:pt>
                <c:pt idx="1001">
                  <c:v>116.7578125</c:v>
                </c:pt>
                <c:pt idx="1002">
                  <c:v>117.24609375</c:v>
                </c:pt>
                <c:pt idx="1003">
                  <c:v>113.53515625</c:v>
                </c:pt>
                <c:pt idx="1004">
                  <c:v>111.2890625</c:v>
                </c:pt>
                <c:pt idx="1005">
                  <c:v>109.82421875</c:v>
                </c:pt>
                <c:pt idx="1006">
                  <c:v>107.08984375</c:v>
                </c:pt>
                <c:pt idx="1007">
                  <c:v>107.08984375</c:v>
                </c:pt>
                <c:pt idx="1008">
                  <c:v>109.140625</c:v>
                </c:pt>
                <c:pt idx="1009">
                  <c:v>105.72265625</c:v>
                </c:pt>
                <c:pt idx="1010">
                  <c:v>105.9453125</c:v>
                </c:pt>
                <c:pt idx="1011">
                  <c:v>95.633789062499346</c:v>
                </c:pt>
                <c:pt idx="1012">
                  <c:v>93.25</c:v>
                </c:pt>
                <c:pt idx="1013">
                  <c:v>107.1337890625</c:v>
                </c:pt>
                <c:pt idx="1014">
                  <c:v>107.9541015625</c:v>
                </c:pt>
                <c:pt idx="1015">
                  <c:v>105.314453125</c:v>
                </c:pt>
                <c:pt idx="1016">
                  <c:v>85.563476562499346</c:v>
                </c:pt>
                <c:pt idx="1017">
                  <c:v>78.9619140625</c:v>
                </c:pt>
                <c:pt idx="1018">
                  <c:v>74.133789062499346</c:v>
                </c:pt>
                <c:pt idx="1019">
                  <c:v>72.9775390625</c:v>
                </c:pt>
                <c:pt idx="1020">
                  <c:v>74.3212890625</c:v>
                </c:pt>
                <c:pt idx="1021">
                  <c:v>75.0322265625</c:v>
                </c:pt>
                <c:pt idx="1022">
                  <c:v>74.4072265625</c:v>
                </c:pt>
                <c:pt idx="1023">
                  <c:v>74.5185546875</c:v>
                </c:pt>
                <c:pt idx="1024">
                  <c:v>71.8779296875</c:v>
                </c:pt>
                <c:pt idx="1025">
                  <c:v>69.6123046875</c:v>
                </c:pt>
                <c:pt idx="1026">
                  <c:v>67.642578124999346</c:v>
                </c:pt>
                <c:pt idx="1027">
                  <c:v>66.642578124999346</c:v>
                </c:pt>
                <c:pt idx="1028">
                  <c:v>66.384765625</c:v>
                </c:pt>
                <c:pt idx="1029">
                  <c:v>66.5869140625</c:v>
                </c:pt>
                <c:pt idx="1030">
                  <c:v>66.063476562499346</c:v>
                </c:pt>
                <c:pt idx="1031">
                  <c:v>65.615234375</c:v>
                </c:pt>
                <c:pt idx="1032">
                  <c:v>65.3369140625</c:v>
                </c:pt>
                <c:pt idx="1033">
                  <c:v>65.5322265625</c:v>
                </c:pt>
                <c:pt idx="1034">
                  <c:v>65.0322265625</c:v>
                </c:pt>
                <c:pt idx="1035">
                  <c:v>64.595703125</c:v>
                </c:pt>
                <c:pt idx="1036">
                  <c:v>64.392578124999346</c:v>
                </c:pt>
                <c:pt idx="1037">
                  <c:v>64.7119140625</c:v>
                </c:pt>
                <c:pt idx="1038">
                  <c:v>64.6494140625</c:v>
                </c:pt>
                <c:pt idx="1039">
                  <c:v>64.9150390625</c:v>
                </c:pt>
                <c:pt idx="1040">
                  <c:v>64.7900390625</c:v>
                </c:pt>
                <c:pt idx="1041">
                  <c:v>64.6494140625</c:v>
                </c:pt>
                <c:pt idx="1042">
                  <c:v>64.5947265625</c:v>
                </c:pt>
                <c:pt idx="1043">
                  <c:v>64.728515625</c:v>
                </c:pt>
                <c:pt idx="1044">
                  <c:v>64.4697265625</c:v>
                </c:pt>
                <c:pt idx="1045">
                  <c:v>64.3310546875</c:v>
                </c:pt>
                <c:pt idx="1046">
                  <c:v>63.322265625</c:v>
                </c:pt>
                <c:pt idx="1047">
                  <c:v>62.321289062499993</c:v>
                </c:pt>
                <c:pt idx="1048">
                  <c:v>62.5634765625</c:v>
                </c:pt>
                <c:pt idx="1049">
                  <c:v>63.0634765625</c:v>
                </c:pt>
                <c:pt idx="1050">
                  <c:v>64.080078124999346</c:v>
                </c:pt>
                <c:pt idx="1051">
                  <c:v>65.165039062499346</c:v>
                </c:pt>
                <c:pt idx="1052">
                  <c:v>65.0947265625</c:v>
                </c:pt>
                <c:pt idx="1053">
                  <c:v>66.758789062499346</c:v>
                </c:pt>
                <c:pt idx="1054">
                  <c:v>68.4072265625</c:v>
                </c:pt>
                <c:pt idx="1055">
                  <c:v>68.5244140625</c:v>
                </c:pt>
                <c:pt idx="1056">
                  <c:v>68.5244140625</c:v>
                </c:pt>
                <c:pt idx="1057">
                  <c:v>60.6650390625</c:v>
                </c:pt>
                <c:pt idx="1058">
                  <c:v>71.3994140625</c:v>
                </c:pt>
                <c:pt idx="1059">
                  <c:v>70.4541015625</c:v>
                </c:pt>
                <c:pt idx="1060">
                  <c:v>69.4541015625</c:v>
                </c:pt>
                <c:pt idx="1061">
                  <c:v>69.822265625</c:v>
                </c:pt>
                <c:pt idx="1062">
                  <c:v>72.010742187499346</c:v>
                </c:pt>
                <c:pt idx="1063">
                  <c:v>71.509765625</c:v>
                </c:pt>
                <c:pt idx="1064">
                  <c:v>77.750976562499346</c:v>
                </c:pt>
                <c:pt idx="1065">
                  <c:v>73.563476562499346</c:v>
                </c:pt>
                <c:pt idx="1066">
                  <c:v>74.250976562499346</c:v>
                </c:pt>
                <c:pt idx="1067">
                  <c:v>74.2119140625</c:v>
                </c:pt>
                <c:pt idx="1068">
                  <c:v>75.3310546875</c:v>
                </c:pt>
                <c:pt idx="1069">
                  <c:v>77.4560546875</c:v>
                </c:pt>
                <c:pt idx="1070">
                  <c:v>77.625976562499076</c:v>
                </c:pt>
                <c:pt idx="1071">
                  <c:v>77.408203125</c:v>
                </c:pt>
                <c:pt idx="1072">
                  <c:v>79.2822265625</c:v>
                </c:pt>
                <c:pt idx="1073">
                  <c:v>82.133789062499346</c:v>
                </c:pt>
                <c:pt idx="1074">
                  <c:v>82.822265625</c:v>
                </c:pt>
                <c:pt idx="1075">
                  <c:v>79.2138671875</c:v>
                </c:pt>
                <c:pt idx="1076">
                  <c:v>78.2666015625</c:v>
                </c:pt>
                <c:pt idx="1077">
                  <c:v>77.883789062499346</c:v>
                </c:pt>
                <c:pt idx="1078">
                  <c:v>82.633789062499346</c:v>
                </c:pt>
                <c:pt idx="1079">
                  <c:v>85.2119140625</c:v>
                </c:pt>
                <c:pt idx="1080">
                  <c:v>86.189453125</c:v>
                </c:pt>
                <c:pt idx="1081">
                  <c:v>90</c:v>
                </c:pt>
                <c:pt idx="1082">
                  <c:v>90.585937499999659</c:v>
                </c:pt>
                <c:pt idx="1083">
                  <c:v>90</c:v>
                </c:pt>
                <c:pt idx="1084">
                  <c:v>90</c:v>
                </c:pt>
                <c:pt idx="1085">
                  <c:v>90</c:v>
                </c:pt>
                <c:pt idx="1086">
                  <c:v>90</c:v>
                </c:pt>
                <c:pt idx="1087">
                  <c:v>91.26953125</c:v>
                </c:pt>
                <c:pt idx="1088">
                  <c:v>96.152343749999659</c:v>
                </c:pt>
                <c:pt idx="1089">
                  <c:v>106.2109375</c:v>
                </c:pt>
                <c:pt idx="1090">
                  <c:v>106.50390625</c:v>
                </c:pt>
                <c:pt idx="1091">
                  <c:v>107.48046875</c:v>
                </c:pt>
                <c:pt idx="1092">
                  <c:v>108.359375</c:v>
                </c:pt>
                <c:pt idx="1093">
                  <c:v>113.33984375</c:v>
                </c:pt>
                <c:pt idx="1094">
                  <c:v>104.453125</c:v>
                </c:pt>
                <c:pt idx="1095">
                  <c:v>110.5078125</c:v>
                </c:pt>
                <c:pt idx="1096">
                  <c:v>110.60546875</c:v>
                </c:pt>
                <c:pt idx="1097">
                  <c:v>109.7265625</c:v>
                </c:pt>
                <c:pt idx="1098">
                  <c:v>106.015625</c:v>
                </c:pt>
                <c:pt idx="1099">
                  <c:v>106.69921875</c:v>
                </c:pt>
                <c:pt idx="1100">
                  <c:v>106.69921875</c:v>
                </c:pt>
                <c:pt idx="1101">
                  <c:v>106.69921875</c:v>
                </c:pt>
                <c:pt idx="1102">
                  <c:v>107.7734375</c:v>
                </c:pt>
                <c:pt idx="1103">
                  <c:v>112.8515625</c:v>
                </c:pt>
                <c:pt idx="1104">
                  <c:v>115.29296875</c:v>
                </c:pt>
                <c:pt idx="1105">
                  <c:v>115.29296875</c:v>
                </c:pt>
                <c:pt idx="1106">
                  <c:v>110.01953125</c:v>
                </c:pt>
                <c:pt idx="1107">
                  <c:v>114.609375</c:v>
                </c:pt>
                <c:pt idx="1108">
                  <c:v>110.8984375</c:v>
                </c:pt>
                <c:pt idx="1109">
                  <c:v>111.484375</c:v>
                </c:pt>
                <c:pt idx="1110">
                  <c:v>115.87890625</c:v>
                </c:pt>
                <c:pt idx="1111">
                  <c:v>110.01953125</c:v>
                </c:pt>
                <c:pt idx="1112">
                  <c:v>115.09765625</c:v>
                </c:pt>
                <c:pt idx="1113">
                  <c:v>119.58984375</c:v>
                </c:pt>
                <c:pt idx="1114">
                  <c:v>118.02734375</c:v>
                </c:pt>
                <c:pt idx="1115">
                  <c:v>120.5009765625</c:v>
                </c:pt>
                <c:pt idx="1116">
                  <c:v>118.572265625</c:v>
                </c:pt>
                <c:pt idx="1117">
                  <c:v>120.8759765625</c:v>
                </c:pt>
                <c:pt idx="1118">
                  <c:v>126.080078125</c:v>
                </c:pt>
                <c:pt idx="1119">
                  <c:v>127.390625</c:v>
                </c:pt>
                <c:pt idx="1120">
                  <c:v>124.5</c:v>
                </c:pt>
                <c:pt idx="1121">
                  <c:v>123.4560546875</c:v>
                </c:pt>
                <c:pt idx="1122">
                  <c:v>125.0732421875</c:v>
                </c:pt>
                <c:pt idx="1123">
                  <c:v>121.322265625</c:v>
                </c:pt>
                <c:pt idx="1124">
                  <c:v>120.6875</c:v>
                </c:pt>
                <c:pt idx="1125">
                  <c:v>119.2041015625</c:v>
                </c:pt>
                <c:pt idx="1126">
                  <c:v>138.765625</c:v>
                </c:pt>
                <c:pt idx="1127">
                  <c:v>102.1982421875</c:v>
                </c:pt>
                <c:pt idx="1128">
                  <c:v>92.329101562499346</c:v>
                </c:pt>
                <c:pt idx="1129">
                  <c:v>96.837890625</c:v>
                </c:pt>
                <c:pt idx="1130">
                  <c:v>98.4541015625</c:v>
                </c:pt>
                <c:pt idx="1131">
                  <c:v>109.8203125</c:v>
                </c:pt>
                <c:pt idx="1132">
                  <c:v>117.8837890625</c:v>
                </c:pt>
                <c:pt idx="1133">
                  <c:v>117.580078125</c:v>
                </c:pt>
                <c:pt idx="1134">
                  <c:v>118.140625</c:v>
                </c:pt>
                <c:pt idx="1135">
                  <c:v>119.267578125</c:v>
                </c:pt>
                <c:pt idx="1136">
                  <c:v>119.0791015625</c:v>
                </c:pt>
                <c:pt idx="1137">
                  <c:v>112.6884765625</c:v>
                </c:pt>
                <c:pt idx="1138">
                  <c:v>110.455078125</c:v>
                </c:pt>
                <c:pt idx="1139">
                  <c:v>122.9541015625</c:v>
                </c:pt>
                <c:pt idx="1140">
                  <c:v>121.3828125</c:v>
                </c:pt>
                <c:pt idx="1141">
                  <c:v>116.3759765625</c:v>
                </c:pt>
                <c:pt idx="1142">
                  <c:v>119.515625</c:v>
                </c:pt>
                <c:pt idx="1143">
                  <c:v>121.572265625</c:v>
                </c:pt>
                <c:pt idx="1144">
                  <c:v>121.509765625</c:v>
                </c:pt>
                <c:pt idx="1145">
                  <c:v>123.5810546875</c:v>
                </c:pt>
                <c:pt idx="1146">
                  <c:v>122.259765625</c:v>
                </c:pt>
                <c:pt idx="1147">
                  <c:v>120.4462890625</c:v>
                </c:pt>
                <c:pt idx="1148">
                  <c:v>119.89453125</c:v>
                </c:pt>
                <c:pt idx="1149">
                  <c:v>116.3134765625</c:v>
                </c:pt>
                <c:pt idx="1150">
                  <c:v>118.5791015625</c:v>
                </c:pt>
                <c:pt idx="1151">
                  <c:v>121.322265625</c:v>
                </c:pt>
                <c:pt idx="1152">
                  <c:v>122.197265625</c:v>
                </c:pt>
                <c:pt idx="1153">
                  <c:v>120.7587890625</c:v>
                </c:pt>
                <c:pt idx="1154">
                  <c:v>118.517578125</c:v>
                </c:pt>
                <c:pt idx="1155">
                  <c:v>119.900390625</c:v>
                </c:pt>
                <c:pt idx="1156">
                  <c:v>117.3837890625</c:v>
                </c:pt>
                <c:pt idx="1157">
                  <c:v>119.962890625</c:v>
                </c:pt>
                <c:pt idx="1158">
                  <c:v>118.0732421875</c:v>
                </c:pt>
                <c:pt idx="1159">
                  <c:v>113.822265625</c:v>
                </c:pt>
                <c:pt idx="1160">
                  <c:v>116.8837890625</c:v>
                </c:pt>
                <c:pt idx="1161">
                  <c:v>115.64453125</c:v>
                </c:pt>
                <c:pt idx="1162">
                  <c:v>111.830078125</c:v>
                </c:pt>
                <c:pt idx="1163">
                  <c:v>109.2587890625</c:v>
                </c:pt>
                <c:pt idx="1164">
                  <c:v>117.5087890625</c:v>
                </c:pt>
                <c:pt idx="1165">
                  <c:v>121.4462890625</c:v>
                </c:pt>
                <c:pt idx="1166">
                  <c:v>122.0166015625</c:v>
                </c:pt>
                <c:pt idx="1167">
                  <c:v>121.5087890625</c:v>
                </c:pt>
                <c:pt idx="1168">
                  <c:v>121.259765625</c:v>
                </c:pt>
                <c:pt idx="1169">
                  <c:v>103.142578125</c:v>
                </c:pt>
                <c:pt idx="1170">
                  <c:v>94.4462890625</c:v>
                </c:pt>
                <c:pt idx="1171">
                  <c:v>97.633789062499346</c:v>
                </c:pt>
                <c:pt idx="1172">
                  <c:v>102.7041015625</c:v>
                </c:pt>
                <c:pt idx="1173">
                  <c:v>110.884765625</c:v>
                </c:pt>
                <c:pt idx="1174">
                  <c:v>111.4541015625</c:v>
                </c:pt>
                <c:pt idx="1175">
                  <c:v>118.384765625</c:v>
                </c:pt>
                <c:pt idx="1176">
                  <c:v>117.947265625</c:v>
                </c:pt>
                <c:pt idx="1177">
                  <c:v>115.4560546875</c:v>
                </c:pt>
                <c:pt idx="1178">
                  <c:v>118.267578125</c:v>
                </c:pt>
                <c:pt idx="1179">
                  <c:v>114.4541015625</c:v>
                </c:pt>
                <c:pt idx="1180">
                  <c:v>116.6259765625</c:v>
                </c:pt>
                <c:pt idx="1181">
                  <c:v>119.392578125</c:v>
                </c:pt>
                <c:pt idx="1182">
                  <c:v>118.0166015625</c:v>
                </c:pt>
                <c:pt idx="1183">
                  <c:v>116.572265625</c:v>
                </c:pt>
                <c:pt idx="1184">
                  <c:v>117.1962890625</c:v>
                </c:pt>
                <c:pt idx="1185">
                  <c:v>102.6962890625</c:v>
                </c:pt>
                <c:pt idx="1186">
                  <c:v>103.267578125</c:v>
                </c:pt>
                <c:pt idx="1187">
                  <c:v>114.205078125</c:v>
                </c:pt>
                <c:pt idx="1188">
                  <c:v>117.001953125</c:v>
                </c:pt>
                <c:pt idx="1189">
                  <c:v>119.517578125</c:v>
                </c:pt>
                <c:pt idx="1190">
                  <c:v>117.447265625</c:v>
                </c:pt>
                <c:pt idx="1191">
                  <c:v>116.6337890625</c:v>
                </c:pt>
                <c:pt idx="1192">
                  <c:v>114.8310546875</c:v>
                </c:pt>
                <c:pt idx="1193">
                  <c:v>115.767578125</c:v>
                </c:pt>
                <c:pt idx="1194">
                  <c:v>116.3759765625</c:v>
                </c:pt>
                <c:pt idx="1195">
                  <c:v>117.259765625</c:v>
                </c:pt>
                <c:pt idx="1196">
                  <c:v>119.1416015625</c:v>
                </c:pt>
                <c:pt idx="1197">
                  <c:v>115.6435546875</c:v>
                </c:pt>
                <c:pt idx="1198">
                  <c:v>112.2763671875</c:v>
                </c:pt>
                <c:pt idx="1199">
                  <c:v>114.5732421875</c:v>
                </c:pt>
                <c:pt idx="1200">
                  <c:v>114.1962890625</c:v>
                </c:pt>
                <c:pt idx="1201">
                  <c:v>110.9560546875</c:v>
                </c:pt>
                <c:pt idx="1202">
                  <c:v>111.892578125</c:v>
                </c:pt>
                <c:pt idx="1203">
                  <c:v>116.5087890625</c:v>
                </c:pt>
                <c:pt idx="1204">
                  <c:v>115.205078125</c:v>
                </c:pt>
                <c:pt idx="1205">
                  <c:v>114.658203125</c:v>
                </c:pt>
                <c:pt idx="1206">
                  <c:v>110.447265625</c:v>
                </c:pt>
                <c:pt idx="1207">
                  <c:v>114.4560546875</c:v>
                </c:pt>
                <c:pt idx="1208">
                  <c:v>115.142578125</c:v>
                </c:pt>
                <c:pt idx="1209">
                  <c:v>109.3857421875</c:v>
                </c:pt>
                <c:pt idx="1210">
                  <c:v>99.838867187499346</c:v>
                </c:pt>
                <c:pt idx="1211">
                  <c:v>104.2744140625</c:v>
                </c:pt>
                <c:pt idx="1212">
                  <c:v>113.009765625</c:v>
                </c:pt>
                <c:pt idx="1213">
                  <c:v>104.08203125</c:v>
                </c:pt>
                <c:pt idx="1214">
                  <c:v>103.142578125</c:v>
                </c:pt>
                <c:pt idx="1215">
                  <c:v>114.8212890625</c:v>
                </c:pt>
                <c:pt idx="1216">
                  <c:v>115.392578125</c:v>
                </c:pt>
                <c:pt idx="1217">
                  <c:v>115.3935546875</c:v>
                </c:pt>
                <c:pt idx="1218">
                  <c:v>112.2138671875</c:v>
                </c:pt>
                <c:pt idx="1219">
                  <c:v>114.5166015625</c:v>
                </c:pt>
                <c:pt idx="1220">
                  <c:v>113.634765625</c:v>
                </c:pt>
                <c:pt idx="1221">
                  <c:v>113.8212890625</c:v>
                </c:pt>
                <c:pt idx="1222">
                  <c:v>115.5791015625</c:v>
                </c:pt>
                <c:pt idx="1223">
                  <c:v>120.5087890625</c:v>
                </c:pt>
                <c:pt idx="1224">
                  <c:v>119.9638671875</c:v>
                </c:pt>
                <c:pt idx="1225">
                  <c:v>81.633789062499346</c:v>
                </c:pt>
                <c:pt idx="1226">
                  <c:v>94.197265625</c:v>
                </c:pt>
                <c:pt idx="1227">
                  <c:v>96.212890625</c:v>
                </c:pt>
                <c:pt idx="1228">
                  <c:v>95.6494140625</c:v>
                </c:pt>
                <c:pt idx="1229">
                  <c:v>101.9541015625</c:v>
                </c:pt>
                <c:pt idx="1230">
                  <c:v>111.009765625</c:v>
                </c:pt>
                <c:pt idx="1231">
                  <c:v>100.0263671875</c:v>
                </c:pt>
                <c:pt idx="1232">
                  <c:v>94.008789062499346</c:v>
                </c:pt>
                <c:pt idx="1233">
                  <c:v>110.455078125</c:v>
                </c:pt>
                <c:pt idx="1234">
                  <c:v>114.642578125</c:v>
                </c:pt>
                <c:pt idx="1235">
                  <c:v>114.4541015625</c:v>
                </c:pt>
                <c:pt idx="1236">
                  <c:v>115.7138671875</c:v>
                </c:pt>
                <c:pt idx="1237">
                  <c:v>114.8935546875</c:v>
                </c:pt>
                <c:pt idx="1238">
                  <c:v>113.9560546875</c:v>
                </c:pt>
                <c:pt idx="1239">
                  <c:v>115.830078125</c:v>
                </c:pt>
                <c:pt idx="1240">
                  <c:v>111.3935546875</c:v>
                </c:pt>
                <c:pt idx="1241">
                  <c:v>116.884765625</c:v>
                </c:pt>
                <c:pt idx="1242">
                  <c:v>114.1337890625</c:v>
                </c:pt>
                <c:pt idx="1243">
                  <c:v>116.3759765625</c:v>
                </c:pt>
                <c:pt idx="1244">
                  <c:v>118.080078125</c:v>
                </c:pt>
                <c:pt idx="1245">
                  <c:v>115.7666015625</c:v>
                </c:pt>
                <c:pt idx="1246">
                  <c:v>117.134765625</c:v>
                </c:pt>
                <c:pt idx="1247">
                  <c:v>113.3212890625</c:v>
                </c:pt>
                <c:pt idx="1248">
                  <c:v>110.572265625</c:v>
                </c:pt>
                <c:pt idx="1249">
                  <c:v>111.5244140625</c:v>
                </c:pt>
                <c:pt idx="1250">
                  <c:v>115.275390625</c:v>
                </c:pt>
                <c:pt idx="1251">
                  <c:v>116.025390625</c:v>
                </c:pt>
                <c:pt idx="1252">
                  <c:v>109.884765625</c:v>
                </c:pt>
                <c:pt idx="1253">
                  <c:v>104.017578125</c:v>
                </c:pt>
                <c:pt idx="1254">
                  <c:v>117.8837890625</c:v>
                </c:pt>
                <c:pt idx="1255">
                  <c:v>115.205078125</c:v>
                </c:pt>
                <c:pt idx="1256">
                  <c:v>111.142578125</c:v>
                </c:pt>
                <c:pt idx="1257">
                  <c:v>115.5244140625</c:v>
                </c:pt>
                <c:pt idx="1258">
                  <c:v>117.7666015625</c:v>
                </c:pt>
                <c:pt idx="1259">
                  <c:v>113.1259765625</c:v>
                </c:pt>
                <c:pt idx="1260">
                  <c:v>117.1337890625</c:v>
                </c:pt>
                <c:pt idx="1261">
                  <c:v>114.580078125</c:v>
                </c:pt>
                <c:pt idx="1262">
                  <c:v>113.5087890625</c:v>
                </c:pt>
                <c:pt idx="1263">
                  <c:v>110.0712890625</c:v>
                </c:pt>
                <c:pt idx="1264">
                  <c:v>117.4462890625</c:v>
                </c:pt>
                <c:pt idx="1265">
                  <c:v>106.259765625</c:v>
                </c:pt>
                <c:pt idx="1266">
                  <c:v>100.6513671875</c:v>
                </c:pt>
                <c:pt idx="1267">
                  <c:v>102.1416015625</c:v>
                </c:pt>
                <c:pt idx="1268">
                  <c:v>107.517578125</c:v>
                </c:pt>
                <c:pt idx="1269">
                  <c:v>114.4482421875</c:v>
                </c:pt>
                <c:pt idx="1270">
                  <c:v>104.4619140625</c:v>
                </c:pt>
                <c:pt idx="1271">
                  <c:v>99.776367187499346</c:v>
                </c:pt>
                <c:pt idx="1272">
                  <c:v>103.3916015625</c:v>
                </c:pt>
                <c:pt idx="1273">
                  <c:v>114.5791015625</c:v>
                </c:pt>
                <c:pt idx="1274">
                  <c:v>113.759765625</c:v>
                </c:pt>
                <c:pt idx="1275">
                  <c:v>114.4462890625</c:v>
                </c:pt>
                <c:pt idx="1276">
                  <c:v>113.634765625</c:v>
                </c:pt>
                <c:pt idx="1277">
                  <c:v>117.2587890625</c:v>
                </c:pt>
                <c:pt idx="1278">
                  <c:v>112.697265625</c:v>
                </c:pt>
                <c:pt idx="1279">
                  <c:v>101.384765625</c:v>
                </c:pt>
                <c:pt idx="1280">
                  <c:v>115.5810546875</c:v>
                </c:pt>
                <c:pt idx="1281">
                  <c:v>99.0166015625</c:v>
                </c:pt>
                <c:pt idx="1282">
                  <c:v>94.001953125</c:v>
                </c:pt>
                <c:pt idx="1283">
                  <c:v>99.1416015625</c:v>
                </c:pt>
                <c:pt idx="1284">
                  <c:v>111.9619140625</c:v>
                </c:pt>
                <c:pt idx="1285">
                  <c:v>117.314453125</c:v>
                </c:pt>
                <c:pt idx="1286">
                  <c:v>134.70703125</c:v>
                </c:pt>
                <c:pt idx="1287">
                  <c:v>133.3212890625</c:v>
                </c:pt>
                <c:pt idx="1288">
                  <c:v>133.4482421875</c:v>
                </c:pt>
                <c:pt idx="1289">
                  <c:v>133.1982421875</c:v>
                </c:pt>
                <c:pt idx="1290">
                  <c:v>133.8291015625</c:v>
                </c:pt>
                <c:pt idx="1291">
                  <c:v>132.2509765625</c:v>
                </c:pt>
                <c:pt idx="1292">
                  <c:v>133.5732421875</c:v>
                </c:pt>
                <c:pt idx="1293">
                  <c:v>132.1259765625</c:v>
                </c:pt>
                <c:pt idx="1294">
                  <c:v>121.0009765625</c:v>
                </c:pt>
                <c:pt idx="1295">
                  <c:v>130.205078125</c:v>
                </c:pt>
                <c:pt idx="1296">
                  <c:v>131.330078125</c:v>
                </c:pt>
                <c:pt idx="1297">
                  <c:v>128.6884765625</c:v>
                </c:pt>
                <c:pt idx="1298">
                  <c:v>127.345703125</c:v>
                </c:pt>
                <c:pt idx="1299">
                  <c:v>130.080078125</c:v>
                </c:pt>
                <c:pt idx="1300">
                  <c:v>122.7666015625</c:v>
                </c:pt>
                <c:pt idx="1301">
                  <c:v>119.0888671875</c:v>
                </c:pt>
                <c:pt idx="1302">
                  <c:v>127.8759765625</c:v>
                </c:pt>
                <c:pt idx="1303">
                  <c:v>134.0888671875</c:v>
                </c:pt>
                <c:pt idx="1304">
                  <c:v>128.001953125</c:v>
                </c:pt>
                <c:pt idx="1305">
                  <c:v>129.3916015625</c:v>
                </c:pt>
                <c:pt idx="1306">
                  <c:v>132.0009765625</c:v>
                </c:pt>
                <c:pt idx="1307">
                  <c:v>131.705078125</c:v>
                </c:pt>
                <c:pt idx="1308">
                  <c:v>134.1982421875</c:v>
                </c:pt>
                <c:pt idx="1309">
                  <c:v>135.2509765625</c:v>
                </c:pt>
                <c:pt idx="1310">
                  <c:v>132.6962890625</c:v>
                </c:pt>
                <c:pt idx="1311">
                  <c:v>128.6962890625</c:v>
                </c:pt>
                <c:pt idx="1312">
                  <c:v>130.3212890625</c:v>
                </c:pt>
                <c:pt idx="1313">
                  <c:v>136.0009765625</c:v>
                </c:pt>
                <c:pt idx="1314">
                  <c:v>126.5712890625</c:v>
                </c:pt>
                <c:pt idx="1315">
                  <c:v>135.0791015625</c:v>
                </c:pt>
                <c:pt idx="1316">
                  <c:v>133.947265625</c:v>
                </c:pt>
                <c:pt idx="1317">
                  <c:v>133.6416015625</c:v>
                </c:pt>
                <c:pt idx="1318">
                  <c:v>128.3134765625</c:v>
                </c:pt>
                <c:pt idx="1319">
                  <c:v>126.509765625</c:v>
                </c:pt>
                <c:pt idx="1320">
                  <c:v>134.1962890625</c:v>
                </c:pt>
                <c:pt idx="1321">
                  <c:v>134.9384765625</c:v>
                </c:pt>
                <c:pt idx="1322">
                  <c:v>133.5732421875</c:v>
                </c:pt>
                <c:pt idx="1323">
                  <c:v>133.63476562499969</c:v>
                </c:pt>
                <c:pt idx="1324">
                  <c:v>121.6904296875</c:v>
                </c:pt>
                <c:pt idx="1325">
                  <c:v>130.6279296875</c:v>
                </c:pt>
                <c:pt idx="1326">
                  <c:v>128.5634765625</c:v>
                </c:pt>
                <c:pt idx="1327">
                  <c:v>130.50976562499969</c:v>
                </c:pt>
                <c:pt idx="1328">
                  <c:v>137.9560546875</c:v>
                </c:pt>
                <c:pt idx="1329">
                  <c:v>137.5654296875</c:v>
                </c:pt>
                <c:pt idx="1330">
                  <c:v>136.884765625</c:v>
                </c:pt>
                <c:pt idx="1331">
                  <c:v>138.9541015625</c:v>
                </c:pt>
                <c:pt idx="1332">
                  <c:v>141.0087890625</c:v>
                </c:pt>
                <c:pt idx="1333">
                  <c:v>139.884765625</c:v>
                </c:pt>
                <c:pt idx="1334">
                  <c:v>132.2587890625</c:v>
                </c:pt>
                <c:pt idx="1335">
                  <c:v>135.0810546875</c:v>
                </c:pt>
                <c:pt idx="1336">
                  <c:v>134.2041015625</c:v>
                </c:pt>
                <c:pt idx="1337">
                  <c:v>132.6337890625</c:v>
                </c:pt>
                <c:pt idx="1338">
                  <c:v>131.9462890625</c:v>
                </c:pt>
                <c:pt idx="1339">
                  <c:v>133.080078125</c:v>
                </c:pt>
                <c:pt idx="1340">
                  <c:v>133.8857421875</c:v>
                </c:pt>
                <c:pt idx="1341">
                  <c:v>134.080078125</c:v>
                </c:pt>
                <c:pt idx="1342">
                  <c:v>133.205078125</c:v>
                </c:pt>
                <c:pt idx="1343">
                  <c:v>135.142578125</c:v>
                </c:pt>
                <c:pt idx="1344">
                  <c:v>133.072265625</c:v>
                </c:pt>
                <c:pt idx="1345">
                  <c:v>125.0087890625</c:v>
                </c:pt>
                <c:pt idx="1346">
                  <c:v>126.017578125</c:v>
                </c:pt>
                <c:pt idx="1347">
                  <c:v>125.9462890625</c:v>
                </c:pt>
                <c:pt idx="1348">
                  <c:v>125.8935546875</c:v>
                </c:pt>
                <c:pt idx="1349">
                  <c:v>135.689453125</c:v>
                </c:pt>
                <c:pt idx="1350">
                  <c:v>136.9384765625</c:v>
                </c:pt>
                <c:pt idx="1351">
                  <c:v>119.837890625</c:v>
                </c:pt>
                <c:pt idx="1352">
                  <c:v>108.2666015625</c:v>
                </c:pt>
                <c:pt idx="1353">
                  <c:v>113.2041015625</c:v>
                </c:pt>
                <c:pt idx="1354">
                  <c:v>108.259765625</c:v>
                </c:pt>
                <c:pt idx="1355">
                  <c:v>107.6572265625</c:v>
                </c:pt>
                <c:pt idx="1356">
                  <c:v>135.330078125</c:v>
                </c:pt>
                <c:pt idx="1357">
                  <c:v>132.8291015625</c:v>
                </c:pt>
                <c:pt idx="1358">
                  <c:v>131.322265625</c:v>
                </c:pt>
                <c:pt idx="1359">
                  <c:v>139.1279296875</c:v>
                </c:pt>
                <c:pt idx="1360">
                  <c:v>134.712890625</c:v>
                </c:pt>
                <c:pt idx="1361">
                  <c:v>136.5009765625</c:v>
                </c:pt>
                <c:pt idx="1362">
                  <c:v>135.5908203125</c:v>
                </c:pt>
                <c:pt idx="1363">
                  <c:v>135.8212890625</c:v>
                </c:pt>
                <c:pt idx="1364">
                  <c:v>132.3134765625</c:v>
                </c:pt>
                <c:pt idx="1365">
                  <c:v>129.0791015625</c:v>
                </c:pt>
                <c:pt idx="1366">
                  <c:v>130.7119140625</c:v>
                </c:pt>
                <c:pt idx="1367">
                  <c:v>130.3837890625</c:v>
                </c:pt>
                <c:pt idx="1368">
                  <c:v>132.126953125</c:v>
                </c:pt>
                <c:pt idx="1369">
                  <c:v>127.1337890625</c:v>
                </c:pt>
                <c:pt idx="1370">
                  <c:v>130.947265625</c:v>
                </c:pt>
                <c:pt idx="1371">
                  <c:v>129.8212890625</c:v>
                </c:pt>
                <c:pt idx="1372">
                  <c:v>127.9384765625</c:v>
                </c:pt>
                <c:pt idx="1373">
                  <c:v>111.712890625</c:v>
                </c:pt>
                <c:pt idx="1374">
                  <c:v>110.5712890625</c:v>
                </c:pt>
                <c:pt idx="1375">
                  <c:v>125.9482421875</c:v>
                </c:pt>
                <c:pt idx="1376">
                  <c:v>125.759765625</c:v>
                </c:pt>
                <c:pt idx="1377">
                  <c:v>128.5009765625</c:v>
                </c:pt>
                <c:pt idx="1378">
                  <c:v>130.4482421875</c:v>
                </c:pt>
                <c:pt idx="1379">
                  <c:v>126.6337890625</c:v>
                </c:pt>
                <c:pt idx="1380">
                  <c:v>130.642578125</c:v>
                </c:pt>
                <c:pt idx="1381">
                  <c:v>123.76171875</c:v>
                </c:pt>
                <c:pt idx="1382">
                  <c:v>107.8837890625</c:v>
                </c:pt>
                <c:pt idx="1383">
                  <c:v>95.4013671875</c:v>
                </c:pt>
                <c:pt idx="1384">
                  <c:v>91.072265625</c:v>
                </c:pt>
                <c:pt idx="1385">
                  <c:v>90.438476562499346</c:v>
                </c:pt>
                <c:pt idx="1386">
                  <c:v>94.000976562499346</c:v>
                </c:pt>
                <c:pt idx="1387">
                  <c:v>96.438476562499346</c:v>
                </c:pt>
                <c:pt idx="1388">
                  <c:v>61.126953125</c:v>
                </c:pt>
                <c:pt idx="1389">
                  <c:v>64.7529296875</c:v>
                </c:pt>
                <c:pt idx="1390">
                  <c:v>84.689453125</c:v>
                </c:pt>
                <c:pt idx="1391">
                  <c:v>73.313476562499346</c:v>
                </c:pt>
                <c:pt idx="1392">
                  <c:v>71.438476562499346</c:v>
                </c:pt>
                <c:pt idx="1393">
                  <c:v>81.625976562499076</c:v>
                </c:pt>
                <c:pt idx="1394">
                  <c:v>81.1962890625</c:v>
                </c:pt>
                <c:pt idx="1395">
                  <c:v>81.563476562499346</c:v>
                </c:pt>
                <c:pt idx="1396">
                  <c:v>81.0712890625</c:v>
                </c:pt>
                <c:pt idx="1397">
                  <c:v>81.008789062499346</c:v>
                </c:pt>
                <c:pt idx="1398">
                  <c:v>80.689453125</c:v>
                </c:pt>
                <c:pt idx="1399">
                  <c:v>80.4462890625</c:v>
                </c:pt>
                <c:pt idx="1400">
                  <c:v>80.251953125</c:v>
                </c:pt>
                <c:pt idx="1401">
                  <c:v>80.125976562499076</c:v>
                </c:pt>
                <c:pt idx="1402">
                  <c:v>80.313476562499346</c:v>
                </c:pt>
                <c:pt idx="1403">
                  <c:v>80.063476562499346</c:v>
                </c:pt>
                <c:pt idx="1404">
                  <c:v>80.1962890625</c:v>
                </c:pt>
                <c:pt idx="1405">
                  <c:v>80.134765625</c:v>
                </c:pt>
                <c:pt idx="1406">
                  <c:v>80.250976562499346</c:v>
                </c:pt>
                <c:pt idx="1407">
                  <c:v>80.125976562499076</c:v>
                </c:pt>
                <c:pt idx="1408">
                  <c:v>80.188476562499076</c:v>
                </c:pt>
                <c:pt idx="1409">
                  <c:v>79.875976562499076</c:v>
                </c:pt>
                <c:pt idx="1410">
                  <c:v>79.813476562499346</c:v>
                </c:pt>
                <c:pt idx="1411">
                  <c:v>80.063476562499346</c:v>
                </c:pt>
                <c:pt idx="1412">
                  <c:v>79.376953125</c:v>
                </c:pt>
                <c:pt idx="1413">
                  <c:v>79.188476562499076</c:v>
                </c:pt>
                <c:pt idx="1414">
                  <c:v>70.625976562499076</c:v>
                </c:pt>
                <c:pt idx="1415">
                  <c:v>60.4384765625</c:v>
                </c:pt>
                <c:pt idx="1416">
                  <c:v>60.313476562499993</c:v>
                </c:pt>
                <c:pt idx="1417">
                  <c:v>68.150390625</c:v>
                </c:pt>
                <c:pt idx="1418">
                  <c:v>82.9462890625</c:v>
                </c:pt>
                <c:pt idx="1419">
                  <c:v>85.0166015625</c:v>
                </c:pt>
                <c:pt idx="1420">
                  <c:v>85.008789062499346</c:v>
                </c:pt>
                <c:pt idx="1421">
                  <c:v>84.188476562499076</c:v>
                </c:pt>
                <c:pt idx="1422">
                  <c:v>82.1962890625</c:v>
                </c:pt>
                <c:pt idx="1423">
                  <c:v>83.626953125</c:v>
                </c:pt>
                <c:pt idx="1424">
                  <c:v>83.1416015625</c:v>
                </c:pt>
                <c:pt idx="1425">
                  <c:v>84.1962890625</c:v>
                </c:pt>
                <c:pt idx="1426">
                  <c:v>84.329101562499346</c:v>
                </c:pt>
                <c:pt idx="1427">
                  <c:v>83.8212890625</c:v>
                </c:pt>
                <c:pt idx="1428">
                  <c:v>84.080078124999346</c:v>
                </c:pt>
                <c:pt idx="1429">
                  <c:v>84.2666015625</c:v>
                </c:pt>
                <c:pt idx="1430">
                  <c:v>84.258789062499346</c:v>
                </c:pt>
                <c:pt idx="1431">
                  <c:v>84.1962890625</c:v>
                </c:pt>
                <c:pt idx="1432">
                  <c:v>85.9462890625</c:v>
                </c:pt>
                <c:pt idx="1433">
                  <c:v>86.508789062499346</c:v>
                </c:pt>
                <c:pt idx="1434">
                  <c:v>86.563476562499346</c:v>
                </c:pt>
                <c:pt idx="1435">
                  <c:v>86.938476562499346</c:v>
                </c:pt>
                <c:pt idx="1436">
                  <c:v>82.3212890625</c:v>
                </c:pt>
                <c:pt idx="1437">
                  <c:v>87.063476562499346</c:v>
                </c:pt>
                <c:pt idx="1438">
                  <c:v>92.955078124999346</c:v>
                </c:pt>
                <c:pt idx="1439">
                  <c:v>89.250976562499346</c:v>
                </c:pt>
                <c:pt idx="1440">
                  <c:v>75.383789062499346</c:v>
                </c:pt>
                <c:pt idx="1441">
                  <c:v>74.758789062499346</c:v>
                </c:pt>
                <c:pt idx="1442">
                  <c:v>89.258789062499346</c:v>
                </c:pt>
                <c:pt idx="1443">
                  <c:v>97.633789062499346</c:v>
                </c:pt>
                <c:pt idx="1444">
                  <c:v>96.125976562499076</c:v>
                </c:pt>
                <c:pt idx="1445">
                  <c:v>93.938476562499346</c:v>
                </c:pt>
                <c:pt idx="1446">
                  <c:v>95.829101562499346</c:v>
                </c:pt>
                <c:pt idx="1447">
                  <c:v>96.3916015625</c:v>
                </c:pt>
                <c:pt idx="1448">
                  <c:v>96.330078124999346</c:v>
                </c:pt>
                <c:pt idx="1449">
                  <c:v>98.258789062499346</c:v>
                </c:pt>
                <c:pt idx="1450">
                  <c:v>102.8916015625</c:v>
                </c:pt>
                <c:pt idx="1451">
                  <c:v>102.962890625</c:v>
                </c:pt>
                <c:pt idx="1452">
                  <c:v>100.666015625</c:v>
                </c:pt>
                <c:pt idx="1453">
                  <c:v>102.580078125</c:v>
                </c:pt>
                <c:pt idx="1454">
                  <c:v>102.837890625</c:v>
                </c:pt>
                <c:pt idx="1455">
                  <c:v>103.7197265625</c:v>
                </c:pt>
                <c:pt idx="1456">
                  <c:v>103.142578125</c:v>
                </c:pt>
                <c:pt idx="1457">
                  <c:v>102.2666015625</c:v>
                </c:pt>
                <c:pt idx="1458">
                  <c:v>103.1572265625</c:v>
                </c:pt>
                <c:pt idx="1459">
                  <c:v>105.3837890625</c:v>
                </c:pt>
                <c:pt idx="1460">
                  <c:v>107.9169921875</c:v>
                </c:pt>
                <c:pt idx="1461">
                  <c:v>110.212890625</c:v>
                </c:pt>
                <c:pt idx="1462">
                  <c:v>109.9541015625</c:v>
                </c:pt>
                <c:pt idx="1463">
                  <c:v>107.837890625</c:v>
                </c:pt>
                <c:pt idx="1464">
                  <c:v>109.8212890625</c:v>
                </c:pt>
                <c:pt idx="1465">
                  <c:v>112.5712890625</c:v>
                </c:pt>
                <c:pt idx="1466">
                  <c:v>111.205078125</c:v>
                </c:pt>
                <c:pt idx="1467">
                  <c:v>112.4384765625</c:v>
                </c:pt>
                <c:pt idx="1468">
                  <c:v>111.080078125</c:v>
                </c:pt>
                <c:pt idx="1469">
                  <c:v>92.4619140625</c:v>
                </c:pt>
                <c:pt idx="1470">
                  <c:v>106.8916015625</c:v>
                </c:pt>
                <c:pt idx="1471">
                  <c:v>113.634765625</c:v>
                </c:pt>
                <c:pt idx="1472">
                  <c:v>112.0888671875</c:v>
                </c:pt>
                <c:pt idx="1473">
                  <c:v>122.8291015625</c:v>
                </c:pt>
                <c:pt idx="1474">
                  <c:v>124.5634765625</c:v>
                </c:pt>
                <c:pt idx="1475">
                  <c:v>133.64355468749989</c:v>
                </c:pt>
                <c:pt idx="1476">
                  <c:v>132.6337890625</c:v>
                </c:pt>
                <c:pt idx="1477">
                  <c:v>125.95703125</c:v>
                </c:pt>
                <c:pt idx="1478">
                  <c:v>128.4384765625</c:v>
                </c:pt>
                <c:pt idx="1479">
                  <c:v>133.705078125</c:v>
                </c:pt>
                <c:pt idx="1480">
                  <c:v>139.9384765625</c:v>
                </c:pt>
                <c:pt idx="1481">
                  <c:v>137.3212890625</c:v>
                </c:pt>
                <c:pt idx="1482">
                  <c:v>139.8134765625</c:v>
                </c:pt>
                <c:pt idx="1483">
                  <c:v>139.2119140625</c:v>
                </c:pt>
                <c:pt idx="1484">
                  <c:v>138.6416015625</c:v>
                </c:pt>
                <c:pt idx="1485">
                  <c:v>137.455078125</c:v>
                </c:pt>
                <c:pt idx="1486">
                  <c:v>142.892578125</c:v>
                </c:pt>
                <c:pt idx="1487">
                  <c:v>154.455078125</c:v>
                </c:pt>
                <c:pt idx="1488">
                  <c:v>150.2666015625</c:v>
                </c:pt>
                <c:pt idx="1489">
                  <c:v>152.3837890625</c:v>
                </c:pt>
                <c:pt idx="1490">
                  <c:v>171.3837890625</c:v>
                </c:pt>
                <c:pt idx="1491">
                  <c:v>138.9541015625</c:v>
                </c:pt>
                <c:pt idx="1492">
                  <c:v>131.14355468749989</c:v>
                </c:pt>
                <c:pt idx="1493">
                  <c:v>134.205078125</c:v>
                </c:pt>
                <c:pt idx="1494">
                  <c:v>134.8935546875</c:v>
                </c:pt>
                <c:pt idx="1495">
                  <c:v>145.5185546875</c:v>
                </c:pt>
                <c:pt idx="1496">
                  <c:v>156.072265625</c:v>
                </c:pt>
                <c:pt idx="1497">
                  <c:v>157.50976562499969</c:v>
                </c:pt>
                <c:pt idx="1498">
                  <c:v>152.3837890625</c:v>
                </c:pt>
                <c:pt idx="1499">
                  <c:v>153.0791015625</c:v>
                </c:pt>
                <c:pt idx="1500">
                  <c:v>152.00976562499969</c:v>
                </c:pt>
                <c:pt idx="1501">
                  <c:v>140.63476562499969</c:v>
                </c:pt>
                <c:pt idx="1502">
                  <c:v>140.884765625</c:v>
                </c:pt>
                <c:pt idx="1503">
                  <c:v>140.1259765625</c:v>
                </c:pt>
                <c:pt idx="1504">
                  <c:v>142.267578125</c:v>
                </c:pt>
                <c:pt idx="1505">
                  <c:v>140.4462890625</c:v>
                </c:pt>
                <c:pt idx="1506">
                  <c:v>138.642578125</c:v>
                </c:pt>
                <c:pt idx="1507">
                  <c:v>143.7509765625</c:v>
                </c:pt>
                <c:pt idx="1508">
                  <c:v>155.2509765625</c:v>
                </c:pt>
                <c:pt idx="1509">
                  <c:v>152.072265625</c:v>
                </c:pt>
                <c:pt idx="1510">
                  <c:v>158.77734375</c:v>
                </c:pt>
                <c:pt idx="1511">
                  <c:v>154.3916015625</c:v>
                </c:pt>
                <c:pt idx="1512">
                  <c:v>153.892578125</c:v>
                </c:pt>
                <c:pt idx="1513">
                  <c:v>151.6884765625</c:v>
                </c:pt>
                <c:pt idx="1514">
                  <c:v>153.0087890625</c:v>
                </c:pt>
                <c:pt idx="1515">
                  <c:v>158.8837890625</c:v>
                </c:pt>
                <c:pt idx="1516">
                  <c:v>160.0009765625</c:v>
                </c:pt>
                <c:pt idx="1517">
                  <c:v>161.830078125</c:v>
                </c:pt>
                <c:pt idx="1518">
                  <c:v>151.5087890625</c:v>
                </c:pt>
                <c:pt idx="1519">
                  <c:v>125.0634765625</c:v>
                </c:pt>
                <c:pt idx="1520">
                  <c:v>111.392578125</c:v>
                </c:pt>
                <c:pt idx="1521">
                  <c:v>112.6884765625</c:v>
                </c:pt>
                <c:pt idx="1522">
                  <c:v>125.5791015625</c:v>
                </c:pt>
                <c:pt idx="1523">
                  <c:v>167.0009765625</c:v>
                </c:pt>
                <c:pt idx="1524">
                  <c:v>223.9541015625</c:v>
                </c:pt>
                <c:pt idx="1525">
                  <c:v>152.4462890625</c:v>
                </c:pt>
                <c:pt idx="1526">
                  <c:v>154.9638671875</c:v>
                </c:pt>
                <c:pt idx="1527">
                  <c:v>147.5009765625</c:v>
                </c:pt>
                <c:pt idx="1528">
                  <c:v>153.0166015625</c:v>
                </c:pt>
                <c:pt idx="1529">
                  <c:v>153.205078125</c:v>
                </c:pt>
                <c:pt idx="1530">
                  <c:v>145.00976562499969</c:v>
                </c:pt>
                <c:pt idx="1531">
                  <c:v>138.9541015625</c:v>
                </c:pt>
                <c:pt idx="1532">
                  <c:v>151.3134765625</c:v>
                </c:pt>
                <c:pt idx="1533">
                  <c:v>152.7041015625</c:v>
                </c:pt>
                <c:pt idx="1534">
                  <c:v>153.9541015625</c:v>
                </c:pt>
                <c:pt idx="1535">
                  <c:v>146.08203125</c:v>
                </c:pt>
                <c:pt idx="1536">
                  <c:v>140.5087890625</c:v>
                </c:pt>
                <c:pt idx="1537">
                  <c:v>135.4541015625</c:v>
                </c:pt>
                <c:pt idx="1538">
                  <c:v>137.947265625</c:v>
                </c:pt>
                <c:pt idx="1539">
                  <c:v>137.6962890625</c:v>
                </c:pt>
                <c:pt idx="1540">
                  <c:v>139.8134765625</c:v>
                </c:pt>
                <c:pt idx="1541">
                  <c:v>139.8837890625</c:v>
                </c:pt>
                <c:pt idx="1542">
                  <c:v>136.0009765625</c:v>
                </c:pt>
                <c:pt idx="1543">
                  <c:v>138.322265625</c:v>
                </c:pt>
                <c:pt idx="1544">
                  <c:v>140.064453125</c:v>
                </c:pt>
                <c:pt idx="1545">
                  <c:v>141.2666015625</c:v>
                </c:pt>
                <c:pt idx="1546">
                  <c:v>137.0712890625</c:v>
                </c:pt>
                <c:pt idx="1547">
                  <c:v>135.517578125</c:v>
                </c:pt>
                <c:pt idx="1548">
                  <c:v>136.822265625</c:v>
                </c:pt>
                <c:pt idx="1549">
                  <c:v>137.5107421875</c:v>
                </c:pt>
                <c:pt idx="1550">
                  <c:v>139.0185546875</c:v>
                </c:pt>
                <c:pt idx="1551">
                  <c:v>145.14355468749989</c:v>
                </c:pt>
                <c:pt idx="1552">
                  <c:v>147.08984375</c:v>
                </c:pt>
                <c:pt idx="1553">
                  <c:v>129.572265625</c:v>
                </c:pt>
                <c:pt idx="1554">
                  <c:v>138.4560546875</c:v>
                </c:pt>
                <c:pt idx="1555">
                  <c:v>136.6357421875</c:v>
                </c:pt>
                <c:pt idx="1556">
                  <c:v>145.19921875</c:v>
                </c:pt>
                <c:pt idx="1557">
                  <c:v>146.8310546875</c:v>
                </c:pt>
                <c:pt idx="1558">
                  <c:v>148.50976562499969</c:v>
                </c:pt>
                <c:pt idx="1559">
                  <c:v>148.8857421875</c:v>
                </c:pt>
                <c:pt idx="1560">
                  <c:v>140.8232421875</c:v>
                </c:pt>
                <c:pt idx="1561">
                  <c:v>144.00390625</c:v>
                </c:pt>
                <c:pt idx="1562">
                  <c:v>145.8857421875</c:v>
                </c:pt>
                <c:pt idx="1563">
                  <c:v>135.6884765625</c:v>
                </c:pt>
                <c:pt idx="1564">
                  <c:v>142.775390625</c:v>
                </c:pt>
                <c:pt idx="1565">
                  <c:v>149.7060546875</c:v>
                </c:pt>
                <c:pt idx="1566">
                  <c:v>152.947265625</c:v>
                </c:pt>
                <c:pt idx="1567">
                  <c:v>153.64453125</c:v>
                </c:pt>
                <c:pt idx="1568">
                  <c:v>146.14453125</c:v>
                </c:pt>
                <c:pt idx="1569">
                  <c:v>145.642578125</c:v>
                </c:pt>
                <c:pt idx="1570">
                  <c:v>144.0029296875</c:v>
                </c:pt>
                <c:pt idx="1571">
                  <c:v>142.3935546875</c:v>
                </c:pt>
                <c:pt idx="1572">
                  <c:v>149.64355468749989</c:v>
                </c:pt>
                <c:pt idx="1573">
                  <c:v>152.75976562499969</c:v>
                </c:pt>
                <c:pt idx="1574">
                  <c:v>151.689453125</c:v>
                </c:pt>
                <c:pt idx="1575">
                  <c:v>143.017578125</c:v>
                </c:pt>
                <c:pt idx="1576">
                  <c:v>144.00976562499969</c:v>
                </c:pt>
                <c:pt idx="1577">
                  <c:v>148.32421875</c:v>
                </c:pt>
                <c:pt idx="1578">
                  <c:v>146.197265625</c:v>
                </c:pt>
                <c:pt idx="1579">
                  <c:v>143.14355468749989</c:v>
                </c:pt>
                <c:pt idx="1580">
                  <c:v>148.5107421875</c:v>
                </c:pt>
                <c:pt idx="1581">
                  <c:v>146.7060546875</c:v>
                </c:pt>
                <c:pt idx="1582">
                  <c:v>119.705078125</c:v>
                </c:pt>
                <c:pt idx="1583">
                  <c:v>109.9541015625</c:v>
                </c:pt>
                <c:pt idx="1584">
                  <c:v>111.7685546875</c:v>
                </c:pt>
                <c:pt idx="1585">
                  <c:v>116.818359375</c:v>
                </c:pt>
                <c:pt idx="1586">
                  <c:v>127.5771484375</c:v>
                </c:pt>
                <c:pt idx="1587">
                  <c:v>147.2509765625</c:v>
                </c:pt>
                <c:pt idx="1588">
                  <c:v>144.63476562499969</c:v>
                </c:pt>
                <c:pt idx="1589">
                  <c:v>148.189453125</c:v>
                </c:pt>
                <c:pt idx="1590">
                  <c:v>148.314453125</c:v>
                </c:pt>
                <c:pt idx="1591">
                  <c:v>155.822265625</c:v>
                </c:pt>
                <c:pt idx="1592">
                  <c:v>155.501953125</c:v>
                </c:pt>
                <c:pt idx="1593">
                  <c:v>150.892578125</c:v>
                </c:pt>
                <c:pt idx="1594">
                  <c:v>155.1259765625</c:v>
                </c:pt>
                <c:pt idx="1595">
                  <c:v>151.822265625</c:v>
                </c:pt>
                <c:pt idx="1596">
                  <c:v>145.00976562499969</c:v>
                </c:pt>
                <c:pt idx="1597">
                  <c:v>149.13476562499969</c:v>
                </c:pt>
                <c:pt idx="1598">
                  <c:v>140.1279296875</c:v>
                </c:pt>
                <c:pt idx="1599">
                  <c:v>138.95703125</c:v>
                </c:pt>
                <c:pt idx="1600">
                  <c:v>145.5732421875</c:v>
                </c:pt>
                <c:pt idx="1601">
                  <c:v>151.876953125</c:v>
                </c:pt>
                <c:pt idx="1602">
                  <c:v>150.14355468749989</c:v>
                </c:pt>
                <c:pt idx="1603">
                  <c:v>146.5810546875</c:v>
                </c:pt>
                <c:pt idx="1604">
                  <c:v>144.126953125</c:v>
                </c:pt>
                <c:pt idx="1605">
                  <c:v>136.189453125</c:v>
                </c:pt>
                <c:pt idx="1606">
                  <c:v>145.57421875</c:v>
                </c:pt>
                <c:pt idx="1607">
                  <c:v>147.13476562499969</c:v>
                </c:pt>
                <c:pt idx="1608">
                  <c:v>148.75976562499969</c:v>
                </c:pt>
                <c:pt idx="1609">
                  <c:v>154.0185546875</c:v>
                </c:pt>
                <c:pt idx="1610">
                  <c:v>146.4560546875</c:v>
                </c:pt>
                <c:pt idx="1611">
                  <c:v>148.00976562499969</c:v>
                </c:pt>
                <c:pt idx="1612">
                  <c:v>139.087890625</c:v>
                </c:pt>
                <c:pt idx="1613">
                  <c:v>143.5009765625</c:v>
                </c:pt>
                <c:pt idx="1614">
                  <c:v>146.75976562499969</c:v>
                </c:pt>
                <c:pt idx="1615">
                  <c:v>149.017578125</c:v>
                </c:pt>
                <c:pt idx="1616">
                  <c:v>148.81640625</c:v>
                </c:pt>
                <c:pt idx="1617">
                  <c:v>144.25976562499969</c:v>
                </c:pt>
                <c:pt idx="1618">
                  <c:v>146.033203125</c:v>
                </c:pt>
                <c:pt idx="1619">
                  <c:v>141.7060546875</c:v>
                </c:pt>
                <c:pt idx="1620">
                  <c:v>141.5732421875</c:v>
                </c:pt>
                <c:pt idx="1621">
                  <c:v>144.0029296875</c:v>
                </c:pt>
                <c:pt idx="1622">
                  <c:v>146.65234375</c:v>
                </c:pt>
                <c:pt idx="1623">
                  <c:v>135.46484375</c:v>
                </c:pt>
                <c:pt idx="1624">
                  <c:v>142.07421875</c:v>
                </c:pt>
                <c:pt idx="1625">
                  <c:v>151.4384765625</c:v>
                </c:pt>
                <c:pt idx="1626">
                  <c:v>145.6337890625</c:v>
                </c:pt>
                <c:pt idx="1627">
                  <c:v>135.587890625</c:v>
                </c:pt>
                <c:pt idx="1628">
                  <c:v>137.3857421875</c:v>
                </c:pt>
                <c:pt idx="1629">
                  <c:v>138.384765625</c:v>
                </c:pt>
                <c:pt idx="1630">
                  <c:v>141.8310546875</c:v>
                </c:pt>
                <c:pt idx="1631">
                  <c:v>142.1513671875</c:v>
                </c:pt>
                <c:pt idx="1632">
                  <c:v>141.330078125</c:v>
                </c:pt>
                <c:pt idx="1633">
                  <c:v>140.322265625</c:v>
                </c:pt>
                <c:pt idx="1634">
                  <c:v>139.9384765625</c:v>
                </c:pt>
                <c:pt idx="1635">
                  <c:v>140.564453125</c:v>
                </c:pt>
                <c:pt idx="1636">
                  <c:v>145.267578125</c:v>
                </c:pt>
                <c:pt idx="1637">
                  <c:v>137.1357421875</c:v>
                </c:pt>
                <c:pt idx="1638">
                  <c:v>139.5009765625</c:v>
                </c:pt>
                <c:pt idx="1639">
                  <c:v>144.8857421875</c:v>
                </c:pt>
                <c:pt idx="1640">
                  <c:v>142.63671875</c:v>
                </c:pt>
                <c:pt idx="1641">
                  <c:v>138.70703125</c:v>
                </c:pt>
                <c:pt idx="1642">
                  <c:v>148.8857421875</c:v>
                </c:pt>
                <c:pt idx="1643">
                  <c:v>150.76953125</c:v>
                </c:pt>
                <c:pt idx="1644">
                  <c:v>151.8857421875</c:v>
                </c:pt>
                <c:pt idx="1645">
                  <c:v>140.501953125</c:v>
                </c:pt>
                <c:pt idx="1646">
                  <c:v>146.017578125</c:v>
                </c:pt>
                <c:pt idx="1647">
                  <c:v>120.6884765625</c:v>
                </c:pt>
                <c:pt idx="1648">
                  <c:v>127.0810546875</c:v>
                </c:pt>
                <c:pt idx="1649">
                  <c:v>142.14355468749989</c:v>
                </c:pt>
                <c:pt idx="1650">
                  <c:v>149.2060546875</c:v>
                </c:pt>
                <c:pt idx="1651">
                  <c:v>153.7685546875</c:v>
                </c:pt>
                <c:pt idx="1652">
                  <c:v>139.5009765625</c:v>
                </c:pt>
                <c:pt idx="1653">
                  <c:v>139.14355468749989</c:v>
                </c:pt>
                <c:pt idx="1654">
                  <c:v>139.6259765625</c:v>
                </c:pt>
                <c:pt idx="1655">
                  <c:v>139.8837890625</c:v>
                </c:pt>
                <c:pt idx="1656">
                  <c:v>139.7509765625</c:v>
                </c:pt>
                <c:pt idx="1657">
                  <c:v>136.75976562499969</c:v>
                </c:pt>
                <c:pt idx="1658">
                  <c:v>141.017578125</c:v>
                </c:pt>
                <c:pt idx="1659">
                  <c:v>133.3779296875</c:v>
                </c:pt>
                <c:pt idx="1660">
                  <c:v>120.8232421875</c:v>
                </c:pt>
                <c:pt idx="1661">
                  <c:v>129.0107421875</c:v>
                </c:pt>
                <c:pt idx="1662">
                  <c:v>138.71484375</c:v>
                </c:pt>
                <c:pt idx="1663">
                  <c:v>136.689453125</c:v>
                </c:pt>
                <c:pt idx="1664">
                  <c:v>144.63476562499969</c:v>
                </c:pt>
                <c:pt idx="1665">
                  <c:v>153.205078125</c:v>
                </c:pt>
                <c:pt idx="1666">
                  <c:v>114.70703125</c:v>
                </c:pt>
                <c:pt idx="1667">
                  <c:v>110.189453125</c:v>
                </c:pt>
                <c:pt idx="1668">
                  <c:v>106.900390625</c:v>
                </c:pt>
                <c:pt idx="1669">
                  <c:v>116.5634765625</c:v>
                </c:pt>
                <c:pt idx="1670">
                  <c:v>125.572265625</c:v>
                </c:pt>
                <c:pt idx="1671">
                  <c:v>134.2080078125</c:v>
                </c:pt>
                <c:pt idx="1672">
                  <c:v>137.76171875</c:v>
                </c:pt>
                <c:pt idx="1673">
                  <c:v>150.517578125</c:v>
                </c:pt>
                <c:pt idx="1674">
                  <c:v>146.642578125</c:v>
                </c:pt>
                <c:pt idx="1675">
                  <c:v>138.8310546875</c:v>
                </c:pt>
                <c:pt idx="1676">
                  <c:v>142.4560546875</c:v>
                </c:pt>
                <c:pt idx="1677">
                  <c:v>143.947265625</c:v>
                </c:pt>
                <c:pt idx="1678">
                  <c:v>139.072265625</c:v>
                </c:pt>
                <c:pt idx="1679">
                  <c:v>154.0732421875</c:v>
                </c:pt>
                <c:pt idx="1680">
                  <c:v>142.1357421875</c:v>
                </c:pt>
                <c:pt idx="1681">
                  <c:v>150.8935546875</c:v>
                </c:pt>
                <c:pt idx="1682">
                  <c:v>142.955078125</c:v>
                </c:pt>
                <c:pt idx="1683">
                  <c:v>143.6259765625</c:v>
                </c:pt>
                <c:pt idx="1684">
                  <c:v>147.94140625</c:v>
                </c:pt>
                <c:pt idx="1685">
                  <c:v>154.5810546875</c:v>
                </c:pt>
                <c:pt idx="1686">
                  <c:v>151.947265625</c:v>
                </c:pt>
                <c:pt idx="1687">
                  <c:v>139.45703125</c:v>
                </c:pt>
                <c:pt idx="1688">
                  <c:v>144.626953125</c:v>
                </c:pt>
                <c:pt idx="1689">
                  <c:v>145.4404296875</c:v>
                </c:pt>
                <c:pt idx="1690">
                  <c:v>146.2685546875</c:v>
                </c:pt>
                <c:pt idx="1691">
                  <c:v>148.3779296875</c:v>
                </c:pt>
                <c:pt idx="1692">
                  <c:v>146.7685546875</c:v>
                </c:pt>
                <c:pt idx="1693">
                  <c:v>147.00976562499969</c:v>
                </c:pt>
                <c:pt idx="1694">
                  <c:v>147.0810546875</c:v>
                </c:pt>
                <c:pt idx="1695">
                  <c:v>147.14355468749989</c:v>
                </c:pt>
                <c:pt idx="1696">
                  <c:v>140.314453125</c:v>
                </c:pt>
                <c:pt idx="1697">
                  <c:v>136.947265625</c:v>
                </c:pt>
                <c:pt idx="1698">
                  <c:v>149.3857421875</c:v>
                </c:pt>
                <c:pt idx="1699">
                  <c:v>149.2685546875</c:v>
                </c:pt>
                <c:pt idx="1700">
                  <c:v>151.8134765625</c:v>
                </c:pt>
                <c:pt idx="1701">
                  <c:v>145.44921875</c:v>
                </c:pt>
                <c:pt idx="1702">
                  <c:v>149.4404296875</c:v>
                </c:pt>
                <c:pt idx="1703">
                  <c:v>148.376953125</c:v>
                </c:pt>
                <c:pt idx="1704">
                  <c:v>149.447265625</c:v>
                </c:pt>
                <c:pt idx="1705">
                  <c:v>140.1884765625</c:v>
                </c:pt>
                <c:pt idx="1706">
                  <c:v>155.8759765625</c:v>
                </c:pt>
                <c:pt idx="1707">
                  <c:v>150.767578125</c:v>
                </c:pt>
                <c:pt idx="1708">
                  <c:v>152.5087890625</c:v>
                </c:pt>
                <c:pt idx="1709">
                  <c:v>146.1357421875</c:v>
                </c:pt>
                <c:pt idx="1710">
                  <c:v>144.822265625</c:v>
                </c:pt>
                <c:pt idx="1711">
                  <c:v>150.080078125</c:v>
                </c:pt>
                <c:pt idx="1712">
                  <c:v>146.0712890625</c:v>
                </c:pt>
                <c:pt idx="1713">
                  <c:v>150.3857421875</c:v>
                </c:pt>
                <c:pt idx="1714">
                  <c:v>149.072265625</c:v>
                </c:pt>
                <c:pt idx="1715">
                  <c:v>139.3232421875</c:v>
                </c:pt>
                <c:pt idx="1716">
                  <c:v>134.6982421875</c:v>
                </c:pt>
                <c:pt idx="1717">
                  <c:v>140.4384765625</c:v>
                </c:pt>
                <c:pt idx="1718">
                  <c:v>141.072265625</c:v>
                </c:pt>
                <c:pt idx="1719">
                  <c:v>139.5634765625</c:v>
                </c:pt>
                <c:pt idx="1720">
                  <c:v>134.1962890625</c:v>
                </c:pt>
                <c:pt idx="1721">
                  <c:v>141.5732421875</c:v>
                </c:pt>
                <c:pt idx="1722">
                  <c:v>145.0107421875</c:v>
                </c:pt>
                <c:pt idx="1723">
                  <c:v>145.8935546875</c:v>
                </c:pt>
                <c:pt idx="1724">
                  <c:v>153.322265625</c:v>
                </c:pt>
                <c:pt idx="1725">
                  <c:v>146.892578125</c:v>
                </c:pt>
                <c:pt idx="1726">
                  <c:v>149.197265625</c:v>
                </c:pt>
                <c:pt idx="1727">
                  <c:v>152.3759765625</c:v>
                </c:pt>
                <c:pt idx="1728">
                  <c:v>155.8837890625</c:v>
                </c:pt>
                <c:pt idx="1729">
                  <c:v>139.6884765625</c:v>
                </c:pt>
                <c:pt idx="1730">
                  <c:v>131.142578125</c:v>
                </c:pt>
                <c:pt idx="1731">
                  <c:v>131.3310546875</c:v>
                </c:pt>
                <c:pt idx="1732">
                  <c:v>146.25976562499969</c:v>
                </c:pt>
                <c:pt idx="1733">
                  <c:v>145.197265625</c:v>
                </c:pt>
                <c:pt idx="1734">
                  <c:v>150.705078125</c:v>
                </c:pt>
                <c:pt idx="1735">
                  <c:v>152.5009765625</c:v>
                </c:pt>
                <c:pt idx="1736">
                  <c:v>145.017578125</c:v>
                </c:pt>
                <c:pt idx="1737">
                  <c:v>148.3134765625</c:v>
                </c:pt>
                <c:pt idx="1738">
                  <c:v>147.087890625</c:v>
                </c:pt>
                <c:pt idx="1739">
                  <c:v>140.1259765625</c:v>
                </c:pt>
                <c:pt idx="1740">
                  <c:v>148.3134765625</c:v>
                </c:pt>
                <c:pt idx="1741">
                  <c:v>151.0810546875</c:v>
                </c:pt>
                <c:pt idx="1742">
                  <c:v>155.1884765625</c:v>
                </c:pt>
                <c:pt idx="1743">
                  <c:v>141.75976562499969</c:v>
                </c:pt>
                <c:pt idx="1744">
                  <c:v>140.697265625</c:v>
                </c:pt>
                <c:pt idx="1745">
                  <c:v>133.5712890625</c:v>
                </c:pt>
                <c:pt idx="1746">
                  <c:v>136.9462890625</c:v>
                </c:pt>
                <c:pt idx="1747">
                  <c:v>141.447265625</c:v>
                </c:pt>
                <c:pt idx="1748">
                  <c:v>140.884765625</c:v>
                </c:pt>
                <c:pt idx="1749">
                  <c:v>141.63476562499969</c:v>
                </c:pt>
                <c:pt idx="1750">
                  <c:v>136.1884765625</c:v>
                </c:pt>
                <c:pt idx="1751">
                  <c:v>137.447265625</c:v>
                </c:pt>
                <c:pt idx="1752">
                  <c:v>135.8759765625</c:v>
                </c:pt>
                <c:pt idx="1753">
                  <c:v>139.392578125</c:v>
                </c:pt>
                <c:pt idx="1754">
                  <c:v>138.0810546875</c:v>
                </c:pt>
                <c:pt idx="1755">
                  <c:v>140.0634765625</c:v>
                </c:pt>
                <c:pt idx="1756">
                  <c:v>140.0009765625</c:v>
                </c:pt>
                <c:pt idx="1757">
                  <c:v>109.314453125</c:v>
                </c:pt>
                <c:pt idx="1758">
                  <c:v>91.376953125</c:v>
                </c:pt>
                <c:pt idx="1759">
                  <c:v>90.938476562499346</c:v>
                </c:pt>
                <c:pt idx="1760">
                  <c:v>90.688476562499076</c:v>
                </c:pt>
                <c:pt idx="1761">
                  <c:v>90.625976562499076</c:v>
                </c:pt>
                <c:pt idx="1762">
                  <c:v>90.500976562499346</c:v>
                </c:pt>
                <c:pt idx="1763">
                  <c:v>90.564453125</c:v>
                </c:pt>
                <c:pt idx="1764">
                  <c:v>90.875976562499076</c:v>
                </c:pt>
                <c:pt idx="1765">
                  <c:v>91.125976562499076</c:v>
                </c:pt>
                <c:pt idx="1766">
                  <c:v>90.813476562499346</c:v>
                </c:pt>
                <c:pt idx="1767">
                  <c:v>90.939453125</c:v>
                </c:pt>
                <c:pt idx="1768">
                  <c:v>90.939453125</c:v>
                </c:pt>
                <c:pt idx="1769">
                  <c:v>90.813476562499346</c:v>
                </c:pt>
                <c:pt idx="1770">
                  <c:v>90.875976562499076</c:v>
                </c:pt>
                <c:pt idx="1771">
                  <c:v>90.625976562499076</c:v>
                </c:pt>
                <c:pt idx="1772">
                  <c:v>90.501953125</c:v>
                </c:pt>
                <c:pt idx="1773">
                  <c:v>90.000976562499346</c:v>
                </c:pt>
                <c:pt idx="1774">
                  <c:v>89.250976562499346</c:v>
                </c:pt>
                <c:pt idx="1775">
                  <c:v>84.3212890625</c:v>
                </c:pt>
                <c:pt idx="1776">
                  <c:v>86.000976562499346</c:v>
                </c:pt>
                <c:pt idx="1777">
                  <c:v>86.063476562499346</c:v>
                </c:pt>
                <c:pt idx="1778">
                  <c:v>102.0029296875</c:v>
                </c:pt>
                <c:pt idx="1779">
                  <c:v>114.955078125</c:v>
                </c:pt>
                <c:pt idx="1780">
                  <c:v>116.5009765625</c:v>
                </c:pt>
                <c:pt idx="1781">
                  <c:v>118.892578125</c:v>
                </c:pt>
                <c:pt idx="1782">
                  <c:v>133.50976562499969</c:v>
                </c:pt>
                <c:pt idx="1783">
                  <c:v>132.9384765625</c:v>
                </c:pt>
                <c:pt idx="1784">
                  <c:v>118.0712890625</c:v>
                </c:pt>
                <c:pt idx="1785">
                  <c:v>132.1259765625</c:v>
                </c:pt>
                <c:pt idx="1786">
                  <c:v>123.51953125</c:v>
                </c:pt>
                <c:pt idx="1787">
                  <c:v>127.1416015625</c:v>
                </c:pt>
                <c:pt idx="1788">
                  <c:v>133.5087890625</c:v>
                </c:pt>
                <c:pt idx="1789">
                  <c:v>133.6279296875</c:v>
                </c:pt>
                <c:pt idx="1790">
                  <c:v>134.072265625</c:v>
                </c:pt>
                <c:pt idx="1791">
                  <c:v>134.642578125</c:v>
                </c:pt>
                <c:pt idx="1792">
                  <c:v>133.0009765625</c:v>
                </c:pt>
                <c:pt idx="1793">
                  <c:v>135.2666015625</c:v>
                </c:pt>
                <c:pt idx="1794">
                  <c:v>134.00976562499969</c:v>
                </c:pt>
                <c:pt idx="1795">
                  <c:v>133.884765625</c:v>
                </c:pt>
                <c:pt idx="1796">
                  <c:v>134.884765625</c:v>
                </c:pt>
                <c:pt idx="1797">
                  <c:v>134.0869140625</c:v>
                </c:pt>
                <c:pt idx="1798">
                  <c:v>133.697265625</c:v>
                </c:pt>
                <c:pt idx="1799">
                  <c:v>133.3134765625</c:v>
                </c:pt>
                <c:pt idx="1800">
                  <c:v>134.6416015625</c:v>
                </c:pt>
                <c:pt idx="1801">
                  <c:v>130.2607421875</c:v>
                </c:pt>
                <c:pt idx="1802">
                  <c:v>131.517578125</c:v>
                </c:pt>
                <c:pt idx="1803">
                  <c:v>133.6884765625</c:v>
                </c:pt>
                <c:pt idx="1804">
                  <c:v>132.939453125</c:v>
                </c:pt>
                <c:pt idx="1805">
                  <c:v>133.697265625</c:v>
                </c:pt>
                <c:pt idx="1806">
                  <c:v>134.50976562499969</c:v>
                </c:pt>
                <c:pt idx="1807">
                  <c:v>133.6337890625</c:v>
                </c:pt>
                <c:pt idx="1808">
                  <c:v>134.00976562499969</c:v>
                </c:pt>
                <c:pt idx="1809">
                  <c:v>135.3291015625</c:v>
                </c:pt>
                <c:pt idx="1810">
                  <c:v>133.322265625</c:v>
                </c:pt>
                <c:pt idx="1811">
                  <c:v>134.25976562499969</c:v>
                </c:pt>
                <c:pt idx="1812">
                  <c:v>131.8134765625</c:v>
                </c:pt>
                <c:pt idx="1813">
                  <c:v>134.0791015625</c:v>
                </c:pt>
                <c:pt idx="1814">
                  <c:v>134.4560546875</c:v>
                </c:pt>
                <c:pt idx="1815">
                  <c:v>135.2060546875</c:v>
                </c:pt>
                <c:pt idx="1816">
                  <c:v>136.884765625</c:v>
                </c:pt>
                <c:pt idx="1817">
                  <c:v>132.4384765625</c:v>
                </c:pt>
                <c:pt idx="1818">
                  <c:v>121.6982421875</c:v>
                </c:pt>
                <c:pt idx="1819">
                  <c:v>114.4541015625</c:v>
                </c:pt>
                <c:pt idx="1820">
                  <c:v>114.3212890625</c:v>
                </c:pt>
                <c:pt idx="1821">
                  <c:v>114.0009765625</c:v>
                </c:pt>
                <c:pt idx="1822">
                  <c:v>114.3212890625</c:v>
                </c:pt>
                <c:pt idx="1823">
                  <c:v>114.3759765625</c:v>
                </c:pt>
                <c:pt idx="1824">
                  <c:v>114.6962890625</c:v>
                </c:pt>
                <c:pt idx="1825">
                  <c:v>113.3759765625</c:v>
                </c:pt>
                <c:pt idx="1826">
                  <c:v>113.3134765625</c:v>
                </c:pt>
                <c:pt idx="1827">
                  <c:v>113.0634765625</c:v>
                </c:pt>
                <c:pt idx="1828">
                  <c:v>114.0712890625</c:v>
                </c:pt>
                <c:pt idx="1829">
                  <c:v>112.212890625</c:v>
                </c:pt>
                <c:pt idx="1830">
                  <c:v>105.9541015625</c:v>
                </c:pt>
                <c:pt idx="1831">
                  <c:v>105.1259765625</c:v>
                </c:pt>
                <c:pt idx="1832">
                  <c:v>104.3916015625</c:v>
                </c:pt>
                <c:pt idx="1833">
                  <c:v>104.455078125</c:v>
                </c:pt>
                <c:pt idx="1834">
                  <c:v>102.3212890625</c:v>
                </c:pt>
                <c:pt idx="1835">
                  <c:v>100.642578125</c:v>
                </c:pt>
                <c:pt idx="1836">
                  <c:v>102.4541015625</c:v>
                </c:pt>
                <c:pt idx="1837">
                  <c:v>102.6884765625</c:v>
                </c:pt>
                <c:pt idx="1838">
                  <c:v>98.633789062499346</c:v>
                </c:pt>
                <c:pt idx="1839">
                  <c:v>95.3212890625</c:v>
                </c:pt>
                <c:pt idx="1840">
                  <c:v>95.633789062499346</c:v>
                </c:pt>
                <c:pt idx="1841">
                  <c:v>95.884765625</c:v>
                </c:pt>
                <c:pt idx="1842">
                  <c:v>95.133789062499346</c:v>
                </c:pt>
                <c:pt idx="1843">
                  <c:v>94.758789062499346</c:v>
                </c:pt>
                <c:pt idx="1844">
                  <c:v>94.438476562499346</c:v>
                </c:pt>
                <c:pt idx="1845">
                  <c:v>93.063476562499346</c:v>
                </c:pt>
                <c:pt idx="1846">
                  <c:v>92.884765625</c:v>
                </c:pt>
                <c:pt idx="1847">
                  <c:v>93.063476562499346</c:v>
                </c:pt>
                <c:pt idx="1848">
                  <c:v>95.447265625</c:v>
                </c:pt>
                <c:pt idx="1849">
                  <c:v>99.650390625</c:v>
                </c:pt>
                <c:pt idx="1850">
                  <c:v>97.000976562499346</c:v>
                </c:pt>
                <c:pt idx="1851">
                  <c:v>94.189453125</c:v>
                </c:pt>
                <c:pt idx="1852">
                  <c:v>92.8935546875</c:v>
                </c:pt>
                <c:pt idx="1853">
                  <c:v>92.572265625</c:v>
                </c:pt>
                <c:pt idx="1854">
                  <c:v>92.892578124999346</c:v>
                </c:pt>
                <c:pt idx="1855">
                  <c:v>91.376953125</c:v>
                </c:pt>
                <c:pt idx="1856">
                  <c:v>90.947265625</c:v>
                </c:pt>
                <c:pt idx="1857">
                  <c:v>94.322265625</c:v>
                </c:pt>
                <c:pt idx="1858">
                  <c:v>132.4384765625</c:v>
                </c:pt>
                <c:pt idx="1859">
                  <c:v>132.7587890625</c:v>
                </c:pt>
                <c:pt idx="1860">
                  <c:v>133.2509765625</c:v>
                </c:pt>
                <c:pt idx="1861">
                  <c:v>150.0029296875</c:v>
                </c:pt>
                <c:pt idx="1862">
                  <c:v>133.001953125</c:v>
                </c:pt>
                <c:pt idx="1863">
                  <c:v>126.5087890625</c:v>
                </c:pt>
                <c:pt idx="1864">
                  <c:v>131.267578125</c:v>
                </c:pt>
                <c:pt idx="1865">
                  <c:v>126.626953125</c:v>
                </c:pt>
                <c:pt idx="1866">
                  <c:v>129.4013671875</c:v>
                </c:pt>
                <c:pt idx="1867">
                  <c:v>132.2509765625</c:v>
                </c:pt>
                <c:pt idx="1868">
                  <c:v>131.330078125</c:v>
                </c:pt>
                <c:pt idx="1869">
                  <c:v>129.4384765625</c:v>
                </c:pt>
                <c:pt idx="1870">
                  <c:v>124.5009765625</c:v>
                </c:pt>
                <c:pt idx="1871">
                  <c:v>122.939453125</c:v>
                </c:pt>
                <c:pt idx="1872">
                  <c:v>121.0634765625</c:v>
                </c:pt>
                <c:pt idx="1873">
                  <c:v>120.3759765625</c:v>
                </c:pt>
                <c:pt idx="1874">
                  <c:v>119.939453125</c:v>
                </c:pt>
                <c:pt idx="1875">
                  <c:v>119.8232421875</c:v>
                </c:pt>
                <c:pt idx="1876">
                  <c:v>121.314453125</c:v>
                </c:pt>
                <c:pt idx="1877">
                  <c:v>121.6279296875</c:v>
                </c:pt>
                <c:pt idx="1878">
                  <c:v>121.2529296875</c:v>
                </c:pt>
                <c:pt idx="1879">
                  <c:v>121.3759765625</c:v>
                </c:pt>
                <c:pt idx="1880">
                  <c:v>121.3291015625</c:v>
                </c:pt>
                <c:pt idx="1881">
                  <c:v>120.9384765625</c:v>
                </c:pt>
                <c:pt idx="1882">
                  <c:v>120.6259765625</c:v>
                </c:pt>
                <c:pt idx="1883">
                  <c:v>119.4384765625</c:v>
                </c:pt>
                <c:pt idx="1884">
                  <c:v>119.376953125</c:v>
                </c:pt>
                <c:pt idx="1885">
                  <c:v>123.1337890625</c:v>
                </c:pt>
                <c:pt idx="1886">
                  <c:v>124.1962890625</c:v>
                </c:pt>
                <c:pt idx="1887">
                  <c:v>113.1279296875</c:v>
                </c:pt>
                <c:pt idx="1888">
                  <c:v>98.383789062499346</c:v>
                </c:pt>
                <c:pt idx="1889">
                  <c:v>98.383789062499346</c:v>
                </c:pt>
                <c:pt idx="1890">
                  <c:v>99.876953125</c:v>
                </c:pt>
                <c:pt idx="1891">
                  <c:v>98.750976562499346</c:v>
                </c:pt>
                <c:pt idx="1892">
                  <c:v>98.314453125</c:v>
                </c:pt>
                <c:pt idx="1893">
                  <c:v>98.314453125</c:v>
                </c:pt>
                <c:pt idx="1894">
                  <c:v>98.3212890625</c:v>
                </c:pt>
                <c:pt idx="1895">
                  <c:v>98.384765625</c:v>
                </c:pt>
                <c:pt idx="1896">
                  <c:v>98.3369140625</c:v>
                </c:pt>
                <c:pt idx="1897">
                  <c:v>98.501953125</c:v>
                </c:pt>
                <c:pt idx="1898">
                  <c:v>99.001953125</c:v>
                </c:pt>
                <c:pt idx="1899">
                  <c:v>92.1904296875</c:v>
                </c:pt>
                <c:pt idx="1900">
                  <c:v>81.813476562499346</c:v>
                </c:pt>
                <c:pt idx="1901">
                  <c:v>81.750976562499346</c:v>
                </c:pt>
                <c:pt idx="1902">
                  <c:v>81.626953125</c:v>
                </c:pt>
                <c:pt idx="1903">
                  <c:v>81.814453125</c:v>
                </c:pt>
                <c:pt idx="1904">
                  <c:v>67.439453125</c:v>
                </c:pt>
                <c:pt idx="1905">
                  <c:v>60.001953125</c:v>
                </c:pt>
                <c:pt idx="1906">
                  <c:v>57.564453125</c:v>
                </c:pt>
                <c:pt idx="1907">
                  <c:v>54.0078125</c:v>
                </c:pt>
                <c:pt idx="1908">
                  <c:v>62.8994140625</c:v>
                </c:pt>
                <c:pt idx="1909">
                  <c:v>58.377929687499993</c:v>
                </c:pt>
                <c:pt idx="1910">
                  <c:v>55.44921875</c:v>
                </c:pt>
                <c:pt idx="1911">
                  <c:v>55.5732421875</c:v>
                </c:pt>
                <c:pt idx="1912">
                  <c:v>56.89453125</c:v>
                </c:pt>
                <c:pt idx="1913">
                  <c:v>73.323242187499346</c:v>
                </c:pt>
                <c:pt idx="1914">
                  <c:v>81.330078124999346</c:v>
                </c:pt>
                <c:pt idx="1915">
                  <c:v>80.1279296875</c:v>
                </c:pt>
                <c:pt idx="1916">
                  <c:v>78.939453125</c:v>
                </c:pt>
                <c:pt idx="1917">
                  <c:v>79.2060546875</c:v>
                </c:pt>
                <c:pt idx="1918">
                  <c:v>78.939453125</c:v>
                </c:pt>
                <c:pt idx="1919">
                  <c:v>77.4560546875</c:v>
                </c:pt>
                <c:pt idx="1920">
                  <c:v>78.947265625</c:v>
                </c:pt>
                <c:pt idx="1921">
                  <c:v>82.080078124999346</c:v>
                </c:pt>
                <c:pt idx="1922">
                  <c:v>82.438476562499346</c:v>
                </c:pt>
                <c:pt idx="1923">
                  <c:v>83.20703125</c:v>
                </c:pt>
                <c:pt idx="1924">
                  <c:v>83.0712890625</c:v>
                </c:pt>
                <c:pt idx="1925">
                  <c:v>76.697265625</c:v>
                </c:pt>
                <c:pt idx="1926">
                  <c:v>64.517578125</c:v>
                </c:pt>
                <c:pt idx="1927">
                  <c:v>45.2119140625</c:v>
                </c:pt>
                <c:pt idx="1928">
                  <c:v>38.088867187499993</c:v>
                </c:pt>
                <c:pt idx="1929">
                  <c:v>37.837890625</c:v>
                </c:pt>
                <c:pt idx="1930">
                  <c:v>26.6474609375</c:v>
                </c:pt>
                <c:pt idx="1931">
                  <c:v>16.8828125</c:v>
                </c:pt>
                <c:pt idx="1932">
                  <c:v>17.1953125</c:v>
                </c:pt>
                <c:pt idx="1933">
                  <c:v>28.1982421875</c:v>
                </c:pt>
                <c:pt idx="1934">
                  <c:v>37.2744140625</c:v>
                </c:pt>
                <c:pt idx="1935">
                  <c:v>33.846679687499993</c:v>
                </c:pt>
                <c:pt idx="1936">
                  <c:v>27.634765625</c:v>
                </c:pt>
                <c:pt idx="1937">
                  <c:v>27.3759765625</c:v>
                </c:pt>
                <c:pt idx="1938">
                  <c:v>27.5634765625</c:v>
                </c:pt>
                <c:pt idx="1939">
                  <c:v>27.3759765625</c:v>
                </c:pt>
                <c:pt idx="1940">
                  <c:v>27.1884765625</c:v>
                </c:pt>
                <c:pt idx="1941">
                  <c:v>25.2763671875</c:v>
                </c:pt>
                <c:pt idx="1942">
                  <c:v>23.0361328125</c:v>
                </c:pt>
                <c:pt idx="1943">
                  <c:v>22.4091796875</c:v>
                </c:pt>
                <c:pt idx="1944">
                  <c:v>22.2841796875</c:v>
                </c:pt>
                <c:pt idx="1945">
                  <c:v>22.2841796875</c:v>
                </c:pt>
                <c:pt idx="1946">
                  <c:v>19.4384765625</c:v>
                </c:pt>
                <c:pt idx="1947">
                  <c:v>17.8447265625</c:v>
                </c:pt>
                <c:pt idx="1948">
                  <c:v>9.603515625</c:v>
                </c:pt>
                <c:pt idx="1949">
                  <c:v>8.6865234375</c:v>
                </c:pt>
                <c:pt idx="1950">
                  <c:v>8.7158203125</c:v>
                </c:pt>
                <c:pt idx="1951">
                  <c:v>8.3662109375</c:v>
                </c:pt>
                <c:pt idx="1952">
                  <c:v>7.9404296875</c:v>
                </c:pt>
                <c:pt idx="1953">
                  <c:v>8.0673828125</c:v>
                </c:pt>
                <c:pt idx="1954">
                  <c:v>21.2744140625</c:v>
                </c:pt>
                <c:pt idx="1955">
                  <c:v>24.5869140625</c:v>
                </c:pt>
                <c:pt idx="1956">
                  <c:v>26.791015625</c:v>
                </c:pt>
                <c:pt idx="1957">
                  <c:v>26.986328125</c:v>
                </c:pt>
                <c:pt idx="1958">
                  <c:v>26.541015625</c:v>
                </c:pt>
                <c:pt idx="1959">
                  <c:v>26.7900390625</c:v>
                </c:pt>
                <c:pt idx="1960">
                  <c:v>26.916015625</c:v>
                </c:pt>
                <c:pt idx="1961">
                  <c:v>26.478515625</c:v>
                </c:pt>
                <c:pt idx="1962">
                  <c:v>27.935546874999758</c:v>
                </c:pt>
                <c:pt idx="1963">
                  <c:v>27.818359375</c:v>
                </c:pt>
                <c:pt idx="1964">
                  <c:v>26.6025390625</c:v>
                </c:pt>
                <c:pt idx="1965">
                  <c:v>26.728515625</c:v>
                </c:pt>
                <c:pt idx="1966">
                  <c:v>26.6650390625</c:v>
                </c:pt>
                <c:pt idx="1967">
                  <c:v>23.572265625</c:v>
                </c:pt>
                <c:pt idx="1968">
                  <c:v>21.845703125</c:v>
                </c:pt>
                <c:pt idx="1969">
                  <c:v>21.9072265625</c:v>
                </c:pt>
                <c:pt idx="1970">
                  <c:v>19.7587890625</c:v>
                </c:pt>
                <c:pt idx="1971">
                  <c:v>19.173828125</c:v>
                </c:pt>
                <c:pt idx="1972">
                  <c:v>18.478515625</c:v>
                </c:pt>
                <c:pt idx="1973">
                  <c:v>8.0712890625</c:v>
                </c:pt>
                <c:pt idx="1974">
                  <c:v>13.1494140625</c:v>
                </c:pt>
                <c:pt idx="1975">
                  <c:v>15.439453125</c:v>
                </c:pt>
                <c:pt idx="1976">
                  <c:v>16.7744140625</c:v>
                </c:pt>
                <c:pt idx="1977">
                  <c:v>16.5166015625</c:v>
                </c:pt>
                <c:pt idx="1978">
                  <c:v>16.580078125</c:v>
                </c:pt>
                <c:pt idx="1979">
                  <c:v>16.392578125</c:v>
                </c:pt>
                <c:pt idx="1980">
                  <c:v>16.455078125</c:v>
                </c:pt>
                <c:pt idx="1981">
                  <c:v>16.5166015625</c:v>
                </c:pt>
                <c:pt idx="1982">
                  <c:v>16.447265625</c:v>
                </c:pt>
                <c:pt idx="1983">
                  <c:v>16.4541015625</c:v>
                </c:pt>
                <c:pt idx="1984">
                  <c:v>16.5166015625</c:v>
                </c:pt>
                <c:pt idx="1985">
                  <c:v>16.7119140625</c:v>
                </c:pt>
                <c:pt idx="1986">
                  <c:v>16.259765625</c:v>
                </c:pt>
                <c:pt idx="1987">
                  <c:v>16.322265625</c:v>
                </c:pt>
                <c:pt idx="1988">
                  <c:v>16.642578125</c:v>
                </c:pt>
                <c:pt idx="1989">
                  <c:v>16.587890625</c:v>
                </c:pt>
                <c:pt idx="1990">
                  <c:v>16.642578125</c:v>
                </c:pt>
                <c:pt idx="1991">
                  <c:v>16.5166015625</c:v>
                </c:pt>
                <c:pt idx="1992">
                  <c:v>12.126953125</c:v>
                </c:pt>
                <c:pt idx="1993">
                  <c:v>7.1103515624999716</c:v>
                </c:pt>
                <c:pt idx="1994">
                  <c:v>7.0400390625</c:v>
                </c:pt>
                <c:pt idx="1995">
                  <c:v>6.7744140624999689</c:v>
                </c:pt>
                <c:pt idx="1996">
                  <c:v>6.669921874999968</c:v>
                </c:pt>
                <c:pt idx="1997">
                  <c:v>6.953125</c:v>
                </c:pt>
                <c:pt idx="1998">
                  <c:v>6.986328125</c:v>
                </c:pt>
                <c:pt idx="1999">
                  <c:v>6.6874999999999947</c:v>
                </c:pt>
                <c:pt idx="2000">
                  <c:v>6.4814453125</c:v>
                </c:pt>
                <c:pt idx="2001">
                  <c:v>6.615234374999968</c:v>
                </c:pt>
                <c:pt idx="2002">
                  <c:v>6.3955078124999698</c:v>
                </c:pt>
                <c:pt idx="2003">
                  <c:v>6.5449218749999716</c:v>
                </c:pt>
                <c:pt idx="2004">
                  <c:v>6.912109375</c:v>
                </c:pt>
                <c:pt idx="2005">
                  <c:v>6.951171875</c:v>
                </c:pt>
                <c:pt idx="2006">
                  <c:v>7.0234374999999956</c:v>
                </c:pt>
                <c:pt idx="2007">
                  <c:v>6.9140625</c:v>
                </c:pt>
                <c:pt idx="2008">
                  <c:v>6.9130859374999716</c:v>
                </c:pt>
                <c:pt idx="2009">
                  <c:v>6.8515625</c:v>
                </c:pt>
                <c:pt idx="2010">
                  <c:v>6.7490234375</c:v>
                </c:pt>
                <c:pt idx="2011">
                  <c:v>6.4570312499999716</c:v>
                </c:pt>
                <c:pt idx="2012">
                  <c:v>6.0322265625</c:v>
                </c:pt>
                <c:pt idx="2013">
                  <c:v>5.6630859374999467</c:v>
                </c:pt>
                <c:pt idx="2014">
                  <c:v>5.47265625</c:v>
                </c:pt>
                <c:pt idx="2015">
                  <c:v>5.47265625</c:v>
                </c:pt>
                <c:pt idx="2016">
                  <c:v>5.47265625</c:v>
                </c:pt>
                <c:pt idx="2017">
                  <c:v>5.8251953124999716</c:v>
                </c:pt>
                <c:pt idx="2018">
                  <c:v>7.0546874999999956</c:v>
                </c:pt>
                <c:pt idx="2019">
                  <c:v>7.158203125</c:v>
                </c:pt>
                <c:pt idx="2020">
                  <c:v>7.345703125</c:v>
                </c:pt>
                <c:pt idx="2021">
                  <c:v>7.337890625</c:v>
                </c:pt>
                <c:pt idx="2022">
                  <c:v>7.291015625</c:v>
                </c:pt>
                <c:pt idx="2023">
                  <c:v>7.3544921875</c:v>
                </c:pt>
                <c:pt idx="2024">
                  <c:v>7.4306640625</c:v>
                </c:pt>
                <c:pt idx="2025">
                  <c:v>7.2119140624999716</c:v>
                </c:pt>
                <c:pt idx="2026">
                  <c:v>7.158203125</c:v>
                </c:pt>
                <c:pt idx="2027">
                  <c:v>7.2822265625</c:v>
                </c:pt>
                <c:pt idx="2028">
                  <c:v>7.291015625</c:v>
                </c:pt>
                <c:pt idx="2029">
                  <c:v>7.3535156249999716</c:v>
                </c:pt>
                <c:pt idx="2030">
                  <c:v>7.5478515624999716</c:v>
                </c:pt>
                <c:pt idx="2031">
                  <c:v>7.5498046875</c:v>
                </c:pt>
                <c:pt idx="2032">
                  <c:v>4.3076171875</c:v>
                </c:pt>
                <c:pt idx="2033">
                  <c:v>3.447265625</c:v>
                </c:pt>
                <c:pt idx="2034">
                  <c:v>3.3847656249999991</c:v>
                </c:pt>
                <c:pt idx="2035">
                  <c:v>3.3847656249999991</c:v>
                </c:pt>
                <c:pt idx="2036">
                  <c:v>3.3847656249999991</c:v>
                </c:pt>
                <c:pt idx="2037">
                  <c:v>7.0556640625</c:v>
                </c:pt>
                <c:pt idx="2038">
                  <c:v>12.0166015625</c:v>
                </c:pt>
                <c:pt idx="2039">
                  <c:v>11.947265625</c:v>
                </c:pt>
                <c:pt idx="2040">
                  <c:v>11.9462890625</c:v>
                </c:pt>
                <c:pt idx="2041">
                  <c:v>11.955078125</c:v>
                </c:pt>
                <c:pt idx="2042">
                  <c:v>11.892578125</c:v>
                </c:pt>
                <c:pt idx="2043">
                  <c:v>11.9541015625</c:v>
                </c:pt>
                <c:pt idx="2044">
                  <c:v>11.8935546875</c:v>
                </c:pt>
                <c:pt idx="2045">
                  <c:v>11.7587890625</c:v>
                </c:pt>
                <c:pt idx="2046">
                  <c:v>11.8212890625</c:v>
                </c:pt>
                <c:pt idx="2047">
                  <c:v>11.9384765625</c:v>
                </c:pt>
                <c:pt idx="2048">
                  <c:v>11.884765625</c:v>
                </c:pt>
                <c:pt idx="2049">
                  <c:v>11.7587890625</c:v>
                </c:pt>
                <c:pt idx="2050">
                  <c:v>11.8212890625</c:v>
                </c:pt>
                <c:pt idx="2051">
                  <c:v>11.8837890625</c:v>
                </c:pt>
                <c:pt idx="2052">
                  <c:v>11.8134765625</c:v>
                </c:pt>
                <c:pt idx="2053">
                  <c:v>11.6962890625</c:v>
                </c:pt>
                <c:pt idx="2054">
                  <c:v>11.255859375</c:v>
                </c:pt>
                <c:pt idx="2055">
                  <c:v>11.314453125</c:v>
                </c:pt>
                <c:pt idx="2056">
                  <c:v>11.2587890625</c:v>
                </c:pt>
                <c:pt idx="2057">
                  <c:v>11.1884765625</c:v>
                </c:pt>
                <c:pt idx="2058">
                  <c:v>11.3203125</c:v>
                </c:pt>
                <c:pt idx="2059">
                  <c:v>11.265625</c:v>
                </c:pt>
                <c:pt idx="2060">
                  <c:v>13.05078125</c:v>
                </c:pt>
                <c:pt idx="2061">
                  <c:v>13.9736328125</c:v>
                </c:pt>
                <c:pt idx="2062">
                  <c:v>12.70703125</c:v>
                </c:pt>
                <c:pt idx="2063">
                  <c:v>7.8759765624999716</c:v>
                </c:pt>
                <c:pt idx="2064">
                  <c:v>13.9033203125</c:v>
                </c:pt>
                <c:pt idx="2065">
                  <c:v>14.15234375</c:v>
                </c:pt>
                <c:pt idx="2066">
                  <c:v>14.1005859375</c:v>
                </c:pt>
                <c:pt idx="2067">
                  <c:v>14.0341796875</c:v>
                </c:pt>
                <c:pt idx="2068">
                  <c:v>13.4560546875</c:v>
                </c:pt>
                <c:pt idx="2069">
                  <c:v>13.8330078125</c:v>
                </c:pt>
                <c:pt idx="2070">
                  <c:v>13.88671875</c:v>
                </c:pt>
                <c:pt idx="2071">
                  <c:v>13.89453125</c:v>
                </c:pt>
                <c:pt idx="2072">
                  <c:v>13.8232421875</c:v>
                </c:pt>
                <c:pt idx="2073">
                  <c:v>11.1083984375</c:v>
                </c:pt>
                <c:pt idx="2074">
                  <c:v>5.767578125</c:v>
                </c:pt>
                <c:pt idx="2075">
                  <c:v>5.8281249999999716</c:v>
                </c:pt>
                <c:pt idx="2076">
                  <c:v>5.7744140624999689</c:v>
                </c:pt>
                <c:pt idx="2077">
                  <c:v>5.7001953125</c:v>
                </c:pt>
                <c:pt idx="2078">
                  <c:v>5.7041015624999698</c:v>
                </c:pt>
                <c:pt idx="2079">
                  <c:v>6.1621093749999716</c:v>
                </c:pt>
                <c:pt idx="2080">
                  <c:v>6.0244140624999494</c:v>
                </c:pt>
                <c:pt idx="2081">
                  <c:v>5.5830078125</c:v>
                </c:pt>
                <c:pt idx="2082">
                  <c:v>5.5673828124999716</c:v>
                </c:pt>
                <c:pt idx="2083">
                  <c:v>5.5517578125</c:v>
                </c:pt>
                <c:pt idx="2084">
                  <c:v>5.613281249999968</c:v>
                </c:pt>
                <c:pt idx="2085">
                  <c:v>5.8203124999999956</c:v>
                </c:pt>
                <c:pt idx="2086">
                  <c:v>5.8798828125</c:v>
                </c:pt>
                <c:pt idx="2087">
                  <c:v>5.7626953125</c:v>
                </c:pt>
                <c:pt idx="2088">
                  <c:v>5.9287109374999716</c:v>
                </c:pt>
                <c:pt idx="2089">
                  <c:v>5.953125</c:v>
                </c:pt>
                <c:pt idx="2090">
                  <c:v>5.8916015625</c:v>
                </c:pt>
                <c:pt idx="2091">
                  <c:v>5.888671875</c:v>
                </c:pt>
                <c:pt idx="2092">
                  <c:v>5.7578124999999947</c:v>
                </c:pt>
                <c:pt idx="2093">
                  <c:v>5.8574218749999716</c:v>
                </c:pt>
                <c:pt idx="2094">
                  <c:v>5.44140625</c:v>
                </c:pt>
                <c:pt idx="2095">
                  <c:v>4.9404296875</c:v>
                </c:pt>
                <c:pt idx="2096">
                  <c:v>5.3945312499999467</c:v>
                </c:pt>
                <c:pt idx="2097">
                  <c:v>5.9677734375</c:v>
                </c:pt>
                <c:pt idx="2098">
                  <c:v>5.787109375</c:v>
                </c:pt>
                <c:pt idx="2099">
                  <c:v>5.5527343749999716</c:v>
                </c:pt>
                <c:pt idx="2100">
                  <c:v>5.58984375</c:v>
                </c:pt>
                <c:pt idx="2101">
                  <c:v>5.8876953125</c:v>
                </c:pt>
                <c:pt idx="2102">
                  <c:v>5.7763671875</c:v>
                </c:pt>
                <c:pt idx="2103">
                  <c:v>5.6630859374999467</c:v>
                </c:pt>
                <c:pt idx="2104">
                  <c:v>5.5576171875</c:v>
                </c:pt>
                <c:pt idx="2105">
                  <c:v>5.5751953125</c:v>
                </c:pt>
                <c:pt idx="2106">
                  <c:v>5.47265625</c:v>
                </c:pt>
                <c:pt idx="2107">
                  <c:v>5.2685546874999716</c:v>
                </c:pt>
                <c:pt idx="2108">
                  <c:v>5.46484375</c:v>
                </c:pt>
                <c:pt idx="2109">
                  <c:v>5.678710937499968</c:v>
                </c:pt>
                <c:pt idx="2110">
                  <c:v>5.4404296875</c:v>
                </c:pt>
                <c:pt idx="2111">
                  <c:v>5.57421875</c:v>
                </c:pt>
                <c:pt idx="2112">
                  <c:v>5.501953125</c:v>
                </c:pt>
                <c:pt idx="2113">
                  <c:v>5.5419921875</c:v>
                </c:pt>
                <c:pt idx="2114">
                  <c:v>5.234375</c:v>
                </c:pt>
                <c:pt idx="2115">
                  <c:v>4.98828125</c:v>
                </c:pt>
                <c:pt idx="2116">
                  <c:v>4.5664062499999716</c:v>
                </c:pt>
                <c:pt idx="2117">
                  <c:v>4.4169921875</c:v>
                </c:pt>
                <c:pt idx="2118">
                  <c:v>5.267578125</c:v>
                </c:pt>
                <c:pt idx="2119">
                  <c:v>5.1884765624999716</c:v>
                </c:pt>
                <c:pt idx="2120">
                  <c:v>5.251953125</c:v>
                </c:pt>
                <c:pt idx="2121">
                  <c:v>5.251953125</c:v>
                </c:pt>
                <c:pt idx="2122">
                  <c:v>5.3466796875</c:v>
                </c:pt>
                <c:pt idx="2123">
                  <c:v>5.3466796875</c:v>
                </c:pt>
                <c:pt idx="2124">
                  <c:v>9.9140625</c:v>
                </c:pt>
                <c:pt idx="2125">
                  <c:v>5.2998046875</c:v>
                </c:pt>
                <c:pt idx="2126">
                  <c:v>5.359375</c:v>
                </c:pt>
                <c:pt idx="2127">
                  <c:v>5.35546875</c:v>
                </c:pt>
                <c:pt idx="2128">
                  <c:v>5.3564453125</c:v>
                </c:pt>
                <c:pt idx="2129">
                  <c:v>5.3574218749999716</c:v>
                </c:pt>
                <c:pt idx="2130">
                  <c:v>5.1630859374999494</c:v>
                </c:pt>
                <c:pt idx="2131">
                  <c:v>5.078125</c:v>
                </c:pt>
                <c:pt idx="2132">
                  <c:v>5.140625</c:v>
                </c:pt>
                <c:pt idx="2133">
                  <c:v>5.3447265624999716</c:v>
                </c:pt>
                <c:pt idx="2134">
                  <c:v>5.3447265624999716</c:v>
                </c:pt>
                <c:pt idx="2135">
                  <c:v>5.3447265624999716</c:v>
                </c:pt>
                <c:pt idx="2136">
                  <c:v>5.345703125</c:v>
                </c:pt>
                <c:pt idx="2137">
                  <c:v>5.345703125</c:v>
                </c:pt>
                <c:pt idx="2138">
                  <c:v>5.21875</c:v>
                </c:pt>
                <c:pt idx="2139">
                  <c:v>4.7226562499999698</c:v>
                </c:pt>
                <c:pt idx="2140">
                  <c:v>4.7802734375</c:v>
                </c:pt>
                <c:pt idx="2141">
                  <c:v>4.890625</c:v>
                </c:pt>
                <c:pt idx="2142">
                  <c:v>5.1884765624999716</c:v>
                </c:pt>
                <c:pt idx="2143">
                  <c:v>3.8759765625</c:v>
                </c:pt>
                <c:pt idx="2144">
                  <c:v>2.4267578125</c:v>
                </c:pt>
                <c:pt idx="2145">
                  <c:v>1.8720703125</c:v>
                </c:pt>
                <c:pt idx="2146">
                  <c:v>2.3642578125</c:v>
                </c:pt>
                <c:pt idx="2147">
                  <c:v>3.17578125</c:v>
                </c:pt>
                <c:pt idx="2148">
                  <c:v>3.17578125</c:v>
                </c:pt>
                <c:pt idx="2149">
                  <c:v>2.9287109375</c:v>
                </c:pt>
                <c:pt idx="2150">
                  <c:v>16.94140625</c:v>
                </c:pt>
                <c:pt idx="2151">
                  <c:v>22.328125</c:v>
                </c:pt>
                <c:pt idx="2152">
                  <c:v>24.13671875</c:v>
                </c:pt>
                <c:pt idx="2153">
                  <c:v>24.0107421875</c:v>
                </c:pt>
                <c:pt idx="2154">
                  <c:v>23.940429687499979</c:v>
                </c:pt>
                <c:pt idx="2155">
                  <c:v>23.876953125</c:v>
                </c:pt>
                <c:pt idx="2156">
                  <c:v>23.876953125</c:v>
                </c:pt>
                <c:pt idx="2157">
                  <c:v>23.814453125</c:v>
                </c:pt>
                <c:pt idx="2158">
                  <c:v>24.38671875</c:v>
                </c:pt>
                <c:pt idx="2159">
                  <c:v>24.51171875</c:v>
                </c:pt>
                <c:pt idx="2160">
                  <c:v>23.3134765625</c:v>
                </c:pt>
                <c:pt idx="2161">
                  <c:v>19.3759765625</c:v>
                </c:pt>
                <c:pt idx="2162">
                  <c:v>19.3837890625</c:v>
                </c:pt>
                <c:pt idx="2163">
                  <c:v>22.1396484375</c:v>
                </c:pt>
                <c:pt idx="2164">
                  <c:v>23.2392578125</c:v>
                </c:pt>
                <c:pt idx="2165">
                  <c:v>14.783203125</c:v>
                </c:pt>
                <c:pt idx="2166">
                  <c:v>8.67578125</c:v>
                </c:pt>
                <c:pt idx="2167">
                  <c:v>17.650390625</c:v>
                </c:pt>
                <c:pt idx="2168">
                  <c:v>10.087890625</c:v>
                </c:pt>
                <c:pt idx="2169">
                  <c:v>10.0908203125</c:v>
                </c:pt>
                <c:pt idx="2170">
                  <c:v>18.5771484375</c:v>
                </c:pt>
                <c:pt idx="2171">
                  <c:v>23.384765625</c:v>
                </c:pt>
                <c:pt idx="2172">
                  <c:v>10.951171875</c:v>
                </c:pt>
                <c:pt idx="2173">
                  <c:v>3.5703125</c:v>
                </c:pt>
                <c:pt idx="2174">
                  <c:v>3.57421875</c:v>
                </c:pt>
                <c:pt idx="2175">
                  <c:v>3.5126953125</c:v>
                </c:pt>
                <c:pt idx="2176">
                  <c:v>3.3876953125</c:v>
                </c:pt>
                <c:pt idx="2177">
                  <c:v>3.5751953125</c:v>
                </c:pt>
                <c:pt idx="2178">
                  <c:v>3.7041015625</c:v>
                </c:pt>
                <c:pt idx="2179">
                  <c:v>3.7041015625</c:v>
                </c:pt>
                <c:pt idx="2180">
                  <c:v>3.6494140625</c:v>
                </c:pt>
                <c:pt idx="2181">
                  <c:v>3.7744140625</c:v>
                </c:pt>
                <c:pt idx="2182">
                  <c:v>3.7128906249999991</c:v>
                </c:pt>
                <c:pt idx="2183">
                  <c:v>3.7138671875</c:v>
                </c:pt>
                <c:pt idx="2184">
                  <c:v>3.7119140625</c:v>
                </c:pt>
                <c:pt idx="2185">
                  <c:v>3.6572265625</c:v>
                </c:pt>
                <c:pt idx="2186">
                  <c:v>3.5302734375</c:v>
                </c:pt>
                <c:pt idx="2187">
                  <c:v>3.654296875</c:v>
                </c:pt>
                <c:pt idx="2188">
                  <c:v>3.841796875</c:v>
                </c:pt>
                <c:pt idx="2189">
                  <c:v>3.84375</c:v>
                </c:pt>
                <c:pt idx="2190">
                  <c:v>3.8427734375</c:v>
                </c:pt>
                <c:pt idx="2191">
                  <c:v>3.775390625</c:v>
                </c:pt>
                <c:pt idx="2192">
                  <c:v>3.71875</c:v>
                </c:pt>
                <c:pt idx="2193">
                  <c:v>3.650390625</c:v>
                </c:pt>
                <c:pt idx="2194">
                  <c:v>3.5830078125</c:v>
                </c:pt>
                <c:pt idx="2195">
                  <c:v>3.5830078125</c:v>
                </c:pt>
                <c:pt idx="2196">
                  <c:v>3.4580078125</c:v>
                </c:pt>
                <c:pt idx="2197">
                  <c:v>3.5830078125</c:v>
                </c:pt>
                <c:pt idx="2198">
                  <c:v>3.2705078125</c:v>
                </c:pt>
                <c:pt idx="2199">
                  <c:v>3.404296875</c:v>
                </c:pt>
                <c:pt idx="2200">
                  <c:v>3.583984375</c:v>
                </c:pt>
                <c:pt idx="2201">
                  <c:v>3.6494140625</c:v>
                </c:pt>
                <c:pt idx="2202">
                  <c:v>3.521484375</c:v>
                </c:pt>
                <c:pt idx="2203">
                  <c:v>3.45703125</c:v>
                </c:pt>
                <c:pt idx="2204">
                  <c:v>3.45703125</c:v>
                </c:pt>
                <c:pt idx="2205">
                  <c:v>3.3955078125</c:v>
                </c:pt>
                <c:pt idx="2206">
                  <c:v>3.6298828125</c:v>
                </c:pt>
                <c:pt idx="2207">
                  <c:v>5.564453125</c:v>
                </c:pt>
                <c:pt idx="2208">
                  <c:v>7.3232421875</c:v>
                </c:pt>
                <c:pt idx="2209">
                  <c:v>7.0009765624999716</c:v>
                </c:pt>
                <c:pt idx="2210">
                  <c:v>6.9423828125</c:v>
                </c:pt>
                <c:pt idx="2211">
                  <c:v>6.8779296875</c:v>
                </c:pt>
                <c:pt idx="2212">
                  <c:v>6.9404296875</c:v>
                </c:pt>
                <c:pt idx="2213">
                  <c:v>7.5732421875</c:v>
                </c:pt>
                <c:pt idx="2214">
                  <c:v>7.8759765624999716</c:v>
                </c:pt>
                <c:pt idx="2215">
                  <c:v>7.8759765624999716</c:v>
                </c:pt>
                <c:pt idx="2216">
                  <c:v>7.8759765624999716</c:v>
                </c:pt>
                <c:pt idx="2217">
                  <c:v>7.8759765624999716</c:v>
                </c:pt>
                <c:pt idx="2218">
                  <c:v>7.8134765624999716</c:v>
                </c:pt>
                <c:pt idx="2219">
                  <c:v>8.0019531249999982</c:v>
                </c:pt>
                <c:pt idx="2220">
                  <c:v>8.0019531249999982</c:v>
                </c:pt>
                <c:pt idx="2221">
                  <c:v>7.9462890625</c:v>
                </c:pt>
                <c:pt idx="2222">
                  <c:v>8.009765625</c:v>
                </c:pt>
                <c:pt idx="2223">
                  <c:v>7.8759765624999716</c:v>
                </c:pt>
                <c:pt idx="2224">
                  <c:v>7.7509765624999689</c:v>
                </c:pt>
                <c:pt idx="2225">
                  <c:v>8.314453125</c:v>
                </c:pt>
                <c:pt idx="2226">
                  <c:v>7.8134765624999716</c:v>
                </c:pt>
                <c:pt idx="2227">
                  <c:v>8.0654296875</c:v>
                </c:pt>
                <c:pt idx="2228">
                  <c:v>8.56640625</c:v>
                </c:pt>
                <c:pt idx="2229">
                  <c:v>13.13671875</c:v>
                </c:pt>
                <c:pt idx="2230">
                  <c:v>18.951171875</c:v>
                </c:pt>
                <c:pt idx="2231">
                  <c:v>20.19140625</c:v>
                </c:pt>
                <c:pt idx="2232">
                  <c:v>20.1884765625</c:v>
                </c:pt>
                <c:pt idx="2233">
                  <c:v>21.859375</c:v>
                </c:pt>
                <c:pt idx="2234">
                  <c:v>25.7265625</c:v>
                </c:pt>
                <c:pt idx="2235">
                  <c:v>28.3603515625</c:v>
                </c:pt>
                <c:pt idx="2236">
                  <c:v>27.7509765625</c:v>
                </c:pt>
                <c:pt idx="2237">
                  <c:v>28.595703125</c:v>
                </c:pt>
                <c:pt idx="2238">
                  <c:v>29.38671875</c:v>
                </c:pt>
                <c:pt idx="2239">
                  <c:v>29.517578125</c:v>
                </c:pt>
                <c:pt idx="2240">
                  <c:v>28.8076171875</c:v>
                </c:pt>
                <c:pt idx="2241">
                  <c:v>26.962890625</c:v>
                </c:pt>
                <c:pt idx="2242">
                  <c:v>27.1962890625</c:v>
                </c:pt>
                <c:pt idx="2243">
                  <c:v>27.91015625</c:v>
                </c:pt>
                <c:pt idx="2244">
                  <c:v>28.3642578125</c:v>
                </c:pt>
                <c:pt idx="2245">
                  <c:v>28.4892578125</c:v>
                </c:pt>
                <c:pt idx="2246">
                  <c:v>28.23828125</c:v>
                </c:pt>
                <c:pt idx="2247">
                  <c:v>27.9716796875</c:v>
                </c:pt>
                <c:pt idx="2248">
                  <c:v>26.92578125</c:v>
                </c:pt>
                <c:pt idx="2249">
                  <c:v>27.642578125</c:v>
                </c:pt>
                <c:pt idx="2250">
                  <c:v>30.162109375</c:v>
                </c:pt>
                <c:pt idx="2251">
                  <c:v>33.1376953125</c:v>
                </c:pt>
                <c:pt idx="2252">
                  <c:v>32.36328125</c:v>
                </c:pt>
                <c:pt idx="2253">
                  <c:v>32.3642578125</c:v>
                </c:pt>
                <c:pt idx="2254">
                  <c:v>34.4814453125</c:v>
                </c:pt>
                <c:pt idx="2255">
                  <c:v>33.21484375</c:v>
                </c:pt>
                <c:pt idx="2256">
                  <c:v>27.712890625</c:v>
                </c:pt>
                <c:pt idx="2257">
                  <c:v>25.5224609375</c:v>
                </c:pt>
                <c:pt idx="2258">
                  <c:v>24.595703125</c:v>
                </c:pt>
                <c:pt idx="2259">
                  <c:v>24.8837890625</c:v>
                </c:pt>
                <c:pt idx="2260">
                  <c:v>23.2041015625</c:v>
                </c:pt>
                <c:pt idx="2261">
                  <c:v>25.572265625</c:v>
                </c:pt>
                <c:pt idx="2262">
                  <c:v>36.689453125</c:v>
                </c:pt>
                <c:pt idx="2263">
                  <c:v>38.2685546875</c:v>
                </c:pt>
                <c:pt idx="2264">
                  <c:v>43.1884765625</c:v>
                </c:pt>
                <c:pt idx="2265">
                  <c:v>55.064453125</c:v>
                </c:pt>
                <c:pt idx="2266">
                  <c:v>58.5634765625</c:v>
                </c:pt>
                <c:pt idx="2267">
                  <c:v>58.1259765625</c:v>
                </c:pt>
                <c:pt idx="2268">
                  <c:v>57.6982421875</c:v>
                </c:pt>
                <c:pt idx="2269">
                  <c:v>58.6884765625</c:v>
                </c:pt>
                <c:pt idx="2270">
                  <c:v>58.5634765625</c:v>
                </c:pt>
                <c:pt idx="2271">
                  <c:v>60.8759765625</c:v>
                </c:pt>
                <c:pt idx="2272">
                  <c:v>63.9482421875</c:v>
                </c:pt>
                <c:pt idx="2273">
                  <c:v>64.251953125</c:v>
                </c:pt>
                <c:pt idx="2274">
                  <c:v>63.0087890625</c:v>
                </c:pt>
                <c:pt idx="2275">
                  <c:v>64.4482421875</c:v>
                </c:pt>
                <c:pt idx="2276">
                  <c:v>66.938476562499346</c:v>
                </c:pt>
                <c:pt idx="2277">
                  <c:v>69.197265625</c:v>
                </c:pt>
                <c:pt idx="2278">
                  <c:v>71.8154296875</c:v>
                </c:pt>
                <c:pt idx="2279">
                  <c:v>72.9462890625</c:v>
                </c:pt>
                <c:pt idx="2280">
                  <c:v>72.822265625</c:v>
                </c:pt>
                <c:pt idx="2281">
                  <c:v>72.759765625</c:v>
                </c:pt>
                <c:pt idx="2282">
                  <c:v>72.501953125</c:v>
                </c:pt>
                <c:pt idx="2283">
                  <c:v>69.07421875</c:v>
                </c:pt>
                <c:pt idx="2284">
                  <c:v>70.000976562499346</c:v>
                </c:pt>
                <c:pt idx="2285">
                  <c:v>78.689453125</c:v>
                </c:pt>
                <c:pt idx="2286">
                  <c:v>82.250976562499346</c:v>
                </c:pt>
                <c:pt idx="2287">
                  <c:v>86.063476562499346</c:v>
                </c:pt>
                <c:pt idx="2288">
                  <c:v>85.938476562499346</c:v>
                </c:pt>
                <c:pt idx="2289">
                  <c:v>85.251953125</c:v>
                </c:pt>
                <c:pt idx="2290">
                  <c:v>87.00390625</c:v>
                </c:pt>
                <c:pt idx="2291">
                  <c:v>89.125976562499076</c:v>
                </c:pt>
                <c:pt idx="2292">
                  <c:v>88.501953125</c:v>
                </c:pt>
                <c:pt idx="2293">
                  <c:v>91.188476562499076</c:v>
                </c:pt>
                <c:pt idx="2294">
                  <c:v>84.509765625</c:v>
                </c:pt>
                <c:pt idx="2295">
                  <c:v>84.947265625</c:v>
                </c:pt>
                <c:pt idx="2296">
                  <c:v>87.8212890625</c:v>
                </c:pt>
                <c:pt idx="2297">
                  <c:v>98.001953125</c:v>
                </c:pt>
                <c:pt idx="2298">
                  <c:v>91.216796875</c:v>
                </c:pt>
                <c:pt idx="2299">
                  <c:v>91.029296875</c:v>
                </c:pt>
                <c:pt idx="2300">
                  <c:v>95.599609375</c:v>
                </c:pt>
                <c:pt idx="2301">
                  <c:v>90.716796875</c:v>
                </c:pt>
                <c:pt idx="2302">
                  <c:v>90.520507812499076</c:v>
                </c:pt>
                <c:pt idx="2303">
                  <c:v>92.6806640625</c:v>
                </c:pt>
                <c:pt idx="2304">
                  <c:v>93.6806640625</c:v>
                </c:pt>
                <c:pt idx="2305">
                  <c:v>90.173828124999346</c:v>
                </c:pt>
                <c:pt idx="2306">
                  <c:v>89.860351562499346</c:v>
                </c:pt>
                <c:pt idx="2307">
                  <c:v>95.411132812499346</c:v>
                </c:pt>
                <c:pt idx="2308">
                  <c:v>97.383789062499346</c:v>
                </c:pt>
                <c:pt idx="2309">
                  <c:v>96.883789062499346</c:v>
                </c:pt>
                <c:pt idx="2310">
                  <c:v>95.340820312499346</c:v>
                </c:pt>
                <c:pt idx="2311">
                  <c:v>96.634765625</c:v>
                </c:pt>
                <c:pt idx="2312">
                  <c:v>97.814453125</c:v>
                </c:pt>
                <c:pt idx="2313">
                  <c:v>91.522460937499346</c:v>
                </c:pt>
                <c:pt idx="2314">
                  <c:v>114.9423828125</c:v>
                </c:pt>
                <c:pt idx="2315">
                  <c:v>112.123046875</c:v>
                </c:pt>
                <c:pt idx="2316">
                  <c:v>107.5517578125</c:v>
                </c:pt>
                <c:pt idx="2317">
                  <c:v>108.302734375</c:v>
                </c:pt>
                <c:pt idx="2318">
                  <c:v>107.490234375</c:v>
                </c:pt>
                <c:pt idx="2319">
                  <c:v>114.1572265625</c:v>
                </c:pt>
                <c:pt idx="2320">
                  <c:v>115.1298828125</c:v>
                </c:pt>
                <c:pt idx="2321">
                  <c:v>118.228515625</c:v>
                </c:pt>
                <c:pt idx="2322">
                  <c:v>116.255859375</c:v>
                </c:pt>
                <c:pt idx="2323">
                  <c:v>113.5419921875</c:v>
                </c:pt>
                <c:pt idx="2324">
                  <c:v>113.2294921875</c:v>
                </c:pt>
                <c:pt idx="2325">
                  <c:v>113.2841796875</c:v>
                </c:pt>
                <c:pt idx="2326">
                  <c:v>115.6298828125</c:v>
                </c:pt>
                <c:pt idx="2327">
                  <c:v>111.748046875</c:v>
                </c:pt>
                <c:pt idx="2328">
                  <c:v>104.3046875</c:v>
                </c:pt>
                <c:pt idx="2329">
                  <c:v>98.380859375</c:v>
                </c:pt>
                <c:pt idx="2330">
                  <c:v>98.763671875</c:v>
                </c:pt>
                <c:pt idx="2331">
                  <c:v>104.955078125</c:v>
                </c:pt>
                <c:pt idx="2332">
                  <c:v>112.1298828125</c:v>
                </c:pt>
                <c:pt idx="2333">
                  <c:v>109.564453125</c:v>
                </c:pt>
                <c:pt idx="2334">
                  <c:v>116.9462890625</c:v>
                </c:pt>
                <c:pt idx="2335">
                  <c:v>121.6259765625</c:v>
                </c:pt>
                <c:pt idx="2336">
                  <c:v>115.3759765625</c:v>
                </c:pt>
                <c:pt idx="2337">
                  <c:v>115.759765625</c:v>
                </c:pt>
                <c:pt idx="2338">
                  <c:v>122.197265625</c:v>
                </c:pt>
                <c:pt idx="2339">
                  <c:v>127.626953125</c:v>
                </c:pt>
                <c:pt idx="2340">
                  <c:v>129.0009765625</c:v>
                </c:pt>
                <c:pt idx="2341">
                  <c:v>131.564453125</c:v>
                </c:pt>
                <c:pt idx="2342">
                  <c:v>136.064453125</c:v>
                </c:pt>
                <c:pt idx="2343">
                  <c:v>131.63476562499969</c:v>
                </c:pt>
                <c:pt idx="2344">
                  <c:v>130.322265625</c:v>
                </c:pt>
                <c:pt idx="2345">
                  <c:v>133.822265625</c:v>
                </c:pt>
                <c:pt idx="2346">
                  <c:v>135.814453125</c:v>
                </c:pt>
                <c:pt idx="2347">
                  <c:v>137.6884765625</c:v>
                </c:pt>
                <c:pt idx="2348">
                  <c:v>141.9541015625</c:v>
                </c:pt>
                <c:pt idx="2349">
                  <c:v>153.6279296875</c:v>
                </c:pt>
                <c:pt idx="2350">
                  <c:v>158.8251953125</c:v>
                </c:pt>
                <c:pt idx="2351">
                  <c:v>161.44140625</c:v>
                </c:pt>
                <c:pt idx="2352">
                  <c:v>164.7607421875</c:v>
                </c:pt>
                <c:pt idx="2353">
                  <c:v>168.25390625</c:v>
                </c:pt>
                <c:pt idx="2354">
                  <c:v>169.32421875</c:v>
                </c:pt>
                <c:pt idx="2355">
                  <c:v>171.0654296875</c:v>
                </c:pt>
                <c:pt idx="2356">
                  <c:v>174.626953125</c:v>
                </c:pt>
                <c:pt idx="2357">
                  <c:v>173.00390625</c:v>
                </c:pt>
                <c:pt idx="2358">
                  <c:v>173.06640625</c:v>
                </c:pt>
                <c:pt idx="2359">
                  <c:v>171.6279296875</c:v>
                </c:pt>
                <c:pt idx="2360">
                  <c:v>171.001953125</c:v>
                </c:pt>
                <c:pt idx="2361">
                  <c:v>169.3154296875</c:v>
                </c:pt>
                <c:pt idx="2362">
                  <c:v>171.2607421875</c:v>
                </c:pt>
                <c:pt idx="2363">
                  <c:v>184.5107421875</c:v>
                </c:pt>
                <c:pt idx="2364">
                  <c:v>178.7529296875</c:v>
                </c:pt>
                <c:pt idx="2365">
                  <c:v>178.8154296875</c:v>
                </c:pt>
                <c:pt idx="2366">
                  <c:v>190.57421875</c:v>
                </c:pt>
                <c:pt idx="2367">
                  <c:v>207.32421875</c:v>
                </c:pt>
                <c:pt idx="2368">
                  <c:v>205.0810546875</c:v>
                </c:pt>
                <c:pt idx="2369">
                  <c:v>203.3779296875</c:v>
                </c:pt>
                <c:pt idx="2370">
                  <c:v>190.75390625</c:v>
                </c:pt>
                <c:pt idx="2371">
                  <c:v>191.3232421875</c:v>
                </c:pt>
                <c:pt idx="2372">
                  <c:v>191.822265625</c:v>
                </c:pt>
                <c:pt idx="2373">
                  <c:v>193.57421875</c:v>
                </c:pt>
                <c:pt idx="2374">
                  <c:v>197.76171875</c:v>
                </c:pt>
                <c:pt idx="2375">
                  <c:v>197.2529296875</c:v>
                </c:pt>
                <c:pt idx="2376">
                  <c:v>197.37890625</c:v>
                </c:pt>
                <c:pt idx="2377">
                  <c:v>211.0029296875</c:v>
                </c:pt>
                <c:pt idx="2378">
                  <c:v>202.06640625</c:v>
                </c:pt>
                <c:pt idx="2379">
                  <c:v>203.51171875</c:v>
                </c:pt>
                <c:pt idx="2380">
                  <c:v>214.88671875</c:v>
                </c:pt>
                <c:pt idx="2381">
                  <c:v>225.064453125</c:v>
                </c:pt>
                <c:pt idx="2382">
                  <c:v>222.06640625</c:v>
                </c:pt>
                <c:pt idx="2383">
                  <c:v>221.7607421875</c:v>
                </c:pt>
                <c:pt idx="2384">
                  <c:v>228.26171875</c:v>
                </c:pt>
                <c:pt idx="2385">
                  <c:v>229.9404296875</c:v>
                </c:pt>
                <c:pt idx="2386">
                  <c:v>225.1904296875</c:v>
                </c:pt>
                <c:pt idx="2387">
                  <c:v>227.63476562499969</c:v>
                </c:pt>
                <c:pt idx="2388">
                  <c:v>231.51171875</c:v>
                </c:pt>
                <c:pt idx="2389">
                  <c:v>233.62890625</c:v>
                </c:pt>
                <c:pt idx="2390">
                  <c:v>222.06640625</c:v>
                </c:pt>
                <c:pt idx="2391">
                  <c:v>225.94140625</c:v>
                </c:pt>
                <c:pt idx="2392">
                  <c:v>221.9404296875</c:v>
                </c:pt>
                <c:pt idx="2393">
                  <c:v>221.751953125</c:v>
                </c:pt>
                <c:pt idx="2394">
                  <c:v>221.56640625</c:v>
                </c:pt>
                <c:pt idx="2395">
                  <c:v>218.5732421875</c:v>
                </c:pt>
                <c:pt idx="2396">
                  <c:v>232.6904296875</c:v>
                </c:pt>
                <c:pt idx="2397">
                  <c:v>236.8154296875</c:v>
                </c:pt>
                <c:pt idx="2398">
                  <c:v>232.13476562499969</c:v>
                </c:pt>
                <c:pt idx="2399">
                  <c:v>238.2529296875</c:v>
                </c:pt>
                <c:pt idx="2400">
                  <c:v>238.572265625</c:v>
                </c:pt>
                <c:pt idx="2401">
                  <c:v>240.00976562499969</c:v>
                </c:pt>
                <c:pt idx="2402">
                  <c:v>248.572265625</c:v>
                </c:pt>
                <c:pt idx="2403">
                  <c:v>253.3134765625</c:v>
                </c:pt>
                <c:pt idx="2404">
                  <c:v>257.6416015625</c:v>
                </c:pt>
                <c:pt idx="2405">
                  <c:v>256.44628906249892</c:v>
                </c:pt>
                <c:pt idx="2406">
                  <c:v>258.775390625</c:v>
                </c:pt>
                <c:pt idx="2407">
                  <c:v>258.76855468749892</c:v>
                </c:pt>
                <c:pt idx="2408">
                  <c:v>254.3837890625</c:v>
                </c:pt>
                <c:pt idx="2409">
                  <c:v>249.064453125</c:v>
                </c:pt>
                <c:pt idx="2410">
                  <c:v>253.8212890625</c:v>
                </c:pt>
                <c:pt idx="2411">
                  <c:v>269.58691406249739</c:v>
                </c:pt>
                <c:pt idx="2412">
                  <c:v>266.822265625</c:v>
                </c:pt>
                <c:pt idx="2413">
                  <c:v>267.072265625</c:v>
                </c:pt>
                <c:pt idx="2414">
                  <c:v>267.634765625</c:v>
                </c:pt>
                <c:pt idx="2415">
                  <c:v>266.822265625</c:v>
                </c:pt>
                <c:pt idx="2416">
                  <c:v>272.626953125</c:v>
                </c:pt>
                <c:pt idx="2417">
                  <c:v>277.7607421875</c:v>
                </c:pt>
                <c:pt idx="2418">
                  <c:v>279.197265625</c:v>
                </c:pt>
                <c:pt idx="2419">
                  <c:v>271.947265625</c:v>
                </c:pt>
                <c:pt idx="2420">
                  <c:v>271.697265625</c:v>
                </c:pt>
                <c:pt idx="2421">
                  <c:v>271.509765625</c:v>
                </c:pt>
                <c:pt idx="2422">
                  <c:v>277.384765625</c:v>
                </c:pt>
                <c:pt idx="2423">
                  <c:v>276.697265625</c:v>
                </c:pt>
                <c:pt idx="2424">
                  <c:v>266.95312499999892</c:v>
                </c:pt>
                <c:pt idx="2425">
                  <c:v>247.2119140625</c:v>
                </c:pt>
                <c:pt idx="2426">
                  <c:v>255.3310546875</c:v>
                </c:pt>
                <c:pt idx="2427">
                  <c:v>261.955078125</c:v>
                </c:pt>
                <c:pt idx="2428">
                  <c:v>262.080078125</c:v>
                </c:pt>
                <c:pt idx="2429">
                  <c:v>261.822265625</c:v>
                </c:pt>
                <c:pt idx="2430">
                  <c:v>276.697265625</c:v>
                </c:pt>
                <c:pt idx="2431">
                  <c:v>285.892578125</c:v>
                </c:pt>
                <c:pt idx="2432">
                  <c:v>276.322265625</c:v>
                </c:pt>
                <c:pt idx="2433">
                  <c:v>271.759765625</c:v>
                </c:pt>
                <c:pt idx="2434">
                  <c:v>276.00878906249892</c:v>
                </c:pt>
                <c:pt idx="2435">
                  <c:v>275.64453125</c:v>
                </c:pt>
                <c:pt idx="2436">
                  <c:v>277.93261718749892</c:v>
                </c:pt>
                <c:pt idx="2437">
                  <c:v>271.01660156249892</c:v>
                </c:pt>
                <c:pt idx="2438">
                  <c:v>254.392578125</c:v>
                </c:pt>
                <c:pt idx="2439">
                  <c:v>258.59667968749892</c:v>
                </c:pt>
                <c:pt idx="2440">
                  <c:v>288.27441406249892</c:v>
                </c:pt>
                <c:pt idx="2441">
                  <c:v>287.384765625</c:v>
                </c:pt>
                <c:pt idx="2442">
                  <c:v>290.822265625</c:v>
                </c:pt>
                <c:pt idx="2443">
                  <c:v>282.009765625</c:v>
                </c:pt>
                <c:pt idx="2444">
                  <c:v>285.087890625</c:v>
                </c:pt>
                <c:pt idx="2445">
                  <c:v>287.751953125</c:v>
                </c:pt>
                <c:pt idx="2446">
                  <c:v>280.001953125</c:v>
                </c:pt>
                <c:pt idx="2447">
                  <c:v>285.3232421875</c:v>
                </c:pt>
                <c:pt idx="2448">
                  <c:v>287.189453125</c:v>
                </c:pt>
                <c:pt idx="2449">
                  <c:v>286.07910156249892</c:v>
                </c:pt>
                <c:pt idx="2450">
                  <c:v>281.70410156249892</c:v>
                </c:pt>
                <c:pt idx="2451">
                  <c:v>281.83984375</c:v>
                </c:pt>
                <c:pt idx="2452">
                  <c:v>267.822265625</c:v>
                </c:pt>
                <c:pt idx="2453">
                  <c:v>262.26855468749892</c:v>
                </c:pt>
                <c:pt idx="2454">
                  <c:v>279.189453125</c:v>
                </c:pt>
                <c:pt idx="2455">
                  <c:v>283.830078125</c:v>
                </c:pt>
                <c:pt idx="2456">
                  <c:v>280.2607421875</c:v>
                </c:pt>
                <c:pt idx="2457">
                  <c:v>280.1357421875</c:v>
                </c:pt>
                <c:pt idx="2458">
                  <c:v>286.20605468749892</c:v>
                </c:pt>
                <c:pt idx="2459">
                  <c:v>290.767578125</c:v>
                </c:pt>
                <c:pt idx="2460">
                  <c:v>297.642578125</c:v>
                </c:pt>
                <c:pt idx="2461">
                  <c:v>308.220703125</c:v>
                </c:pt>
                <c:pt idx="2462">
                  <c:v>309.0888671875</c:v>
                </c:pt>
                <c:pt idx="2463">
                  <c:v>311.0732421875</c:v>
                </c:pt>
                <c:pt idx="2464">
                  <c:v>311.7607421875</c:v>
                </c:pt>
                <c:pt idx="2465">
                  <c:v>300.44628906249892</c:v>
                </c:pt>
                <c:pt idx="2466">
                  <c:v>312.6435546875</c:v>
                </c:pt>
                <c:pt idx="2467">
                  <c:v>311.759765625</c:v>
                </c:pt>
                <c:pt idx="2468">
                  <c:v>319.767578125</c:v>
                </c:pt>
                <c:pt idx="2469">
                  <c:v>314.4482421875</c:v>
                </c:pt>
                <c:pt idx="2470">
                  <c:v>316.5107421875</c:v>
                </c:pt>
                <c:pt idx="2471">
                  <c:v>327.39355468749892</c:v>
                </c:pt>
                <c:pt idx="2472">
                  <c:v>335.58105468749892</c:v>
                </c:pt>
                <c:pt idx="2473">
                  <c:v>302.44628906249892</c:v>
                </c:pt>
                <c:pt idx="2474">
                  <c:v>306.12597656249892</c:v>
                </c:pt>
                <c:pt idx="2475">
                  <c:v>301.65234375</c:v>
                </c:pt>
                <c:pt idx="2476">
                  <c:v>299.82128906249892</c:v>
                </c:pt>
                <c:pt idx="2477">
                  <c:v>299.697265625</c:v>
                </c:pt>
                <c:pt idx="2478">
                  <c:v>308.76660156249892</c:v>
                </c:pt>
                <c:pt idx="2479">
                  <c:v>324.830078125</c:v>
                </c:pt>
                <c:pt idx="2480">
                  <c:v>317.33105468749892</c:v>
                </c:pt>
                <c:pt idx="2481">
                  <c:v>323.009765625</c:v>
                </c:pt>
                <c:pt idx="2482">
                  <c:v>321.267578125</c:v>
                </c:pt>
                <c:pt idx="2483">
                  <c:v>318.3857421875</c:v>
                </c:pt>
                <c:pt idx="2484">
                  <c:v>320.392578125</c:v>
                </c:pt>
                <c:pt idx="2485">
                  <c:v>302.626953125</c:v>
                </c:pt>
                <c:pt idx="2486">
                  <c:v>302.439453125</c:v>
                </c:pt>
                <c:pt idx="2487">
                  <c:v>318.06347656249892</c:v>
                </c:pt>
                <c:pt idx="2488">
                  <c:v>321.947265625</c:v>
                </c:pt>
                <c:pt idx="2489">
                  <c:v>322.314453125</c:v>
                </c:pt>
                <c:pt idx="2490">
                  <c:v>323.94628906249892</c:v>
                </c:pt>
                <c:pt idx="2491">
                  <c:v>324.69628906249892</c:v>
                </c:pt>
                <c:pt idx="2492">
                  <c:v>324.697265625</c:v>
                </c:pt>
                <c:pt idx="2493">
                  <c:v>323.37597656249892</c:v>
                </c:pt>
                <c:pt idx="2494">
                  <c:v>324.001953125</c:v>
                </c:pt>
                <c:pt idx="2495">
                  <c:v>323.25878906249892</c:v>
                </c:pt>
                <c:pt idx="2496">
                  <c:v>323.25878906249892</c:v>
                </c:pt>
                <c:pt idx="2497">
                  <c:v>322.62597656249892</c:v>
                </c:pt>
                <c:pt idx="2498">
                  <c:v>317.3857421875</c:v>
                </c:pt>
                <c:pt idx="2499">
                  <c:v>320.44531249999892</c:v>
                </c:pt>
                <c:pt idx="2500">
                  <c:v>321.00878906249892</c:v>
                </c:pt>
                <c:pt idx="2501">
                  <c:v>317.07128906249892</c:v>
                </c:pt>
                <c:pt idx="2502">
                  <c:v>317.44628906249892</c:v>
                </c:pt>
                <c:pt idx="2503">
                  <c:v>319.88378906249892</c:v>
                </c:pt>
                <c:pt idx="2504">
                  <c:v>313.93847656249739</c:v>
                </c:pt>
                <c:pt idx="2505">
                  <c:v>311.50878906249892</c:v>
                </c:pt>
                <c:pt idx="2506">
                  <c:v>305.50878906249892</c:v>
                </c:pt>
                <c:pt idx="2507">
                  <c:v>299.759765625</c:v>
                </c:pt>
                <c:pt idx="2508">
                  <c:v>337.68847656249892</c:v>
                </c:pt>
                <c:pt idx="2509">
                  <c:v>344.634765625</c:v>
                </c:pt>
                <c:pt idx="2510">
                  <c:v>344.93847656249739</c:v>
                </c:pt>
                <c:pt idx="2511">
                  <c:v>347.384765625</c:v>
                </c:pt>
                <c:pt idx="2512">
                  <c:v>347.205078125</c:v>
                </c:pt>
                <c:pt idx="2513">
                  <c:v>346.751953125</c:v>
                </c:pt>
                <c:pt idx="2514">
                  <c:v>343.2607421875</c:v>
                </c:pt>
                <c:pt idx="2515">
                  <c:v>338.634765625</c:v>
                </c:pt>
                <c:pt idx="2516">
                  <c:v>335.572265625</c:v>
                </c:pt>
                <c:pt idx="2517">
                  <c:v>344.134765625</c:v>
                </c:pt>
                <c:pt idx="2518">
                  <c:v>344.00097656249892</c:v>
                </c:pt>
                <c:pt idx="2519">
                  <c:v>343.5732421875</c:v>
                </c:pt>
                <c:pt idx="2520">
                  <c:v>340.71191406249739</c:v>
                </c:pt>
                <c:pt idx="2521">
                  <c:v>336.314453125</c:v>
                </c:pt>
                <c:pt idx="2522">
                  <c:v>329.939453125</c:v>
                </c:pt>
                <c:pt idx="2523">
                  <c:v>336.814453125</c:v>
                </c:pt>
                <c:pt idx="2524">
                  <c:v>328.314453125</c:v>
                </c:pt>
                <c:pt idx="2525">
                  <c:v>335.12597656249892</c:v>
                </c:pt>
                <c:pt idx="2526">
                  <c:v>346.87597656249892</c:v>
                </c:pt>
                <c:pt idx="2527">
                  <c:v>330.439453125</c:v>
                </c:pt>
                <c:pt idx="2528">
                  <c:v>335.939453125</c:v>
                </c:pt>
                <c:pt idx="2529">
                  <c:v>333.751953125</c:v>
                </c:pt>
                <c:pt idx="2530">
                  <c:v>354.12597656249892</c:v>
                </c:pt>
                <c:pt idx="2531">
                  <c:v>376.939453125</c:v>
                </c:pt>
                <c:pt idx="2532">
                  <c:v>362.18847656249892</c:v>
                </c:pt>
                <c:pt idx="2533">
                  <c:v>364.689453125</c:v>
                </c:pt>
                <c:pt idx="2534">
                  <c:v>365.4404296875</c:v>
                </c:pt>
                <c:pt idx="2535">
                  <c:v>367.439453125</c:v>
                </c:pt>
                <c:pt idx="2536">
                  <c:v>367.126953125</c:v>
                </c:pt>
                <c:pt idx="2537">
                  <c:v>367.56347656249892</c:v>
                </c:pt>
                <c:pt idx="2538">
                  <c:v>366.1904296875</c:v>
                </c:pt>
                <c:pt idx="2539">
                  <c:v>367.759765625</c:v>
                </c:pt>
                <c:pt idx="2540">
                  <c:v>364.69628906249892</c:v>
                </c:pt>
                <c:pt idx="2541">
                  <c:v>365.251953125</c:v>
                </c:pt>
                <c:pt idx="2542">
                  <c:v>366.939453125</c:v>
                </c:pt>
                <c:pt idx="2543">
                  <c:v>368.69140624999892</c:v>
                </c:pt>
                <c:pt idx="2544">
                  <c:v>364.8779296875</c:v>
                </c:pt>
                <c:pt idx="2545">
                  <c:v>368.00097656249892</c:v>
                </c:pt>
                <c:pt idx="2546">
                  <c:v>370.25097656249892</c:v>
                </c:pt>
                <c:pt idx="2547">
                  <c:v>370.1279296875</c:v>
                </c:pt>
                <c:pt idx="2548">
                  <c:v>371.6904296875</c:v>
                </c:pt>
                <c:pt idx="2549">
                  <c:v>373.376953125</c:v>
                </c:pt>
                <c:pt idx="2550">
                  <c:v>375.939453125</c:v>
                </c:pt>
                <c:pt idx="2551">
                  <c:v>377.189453125</c:v>
                </c:pt>
                <c:pt idx="2552">
                  <c:v>377.189453125</c:v>
                </c:pt>
                <c:pt idx="2553">
                  <c:v>366.759765625</c:v>
                </c:pt>
                <c:pt idx="2554">
                  <c:v>367.38378906249892</c:v>
                </c:pt>
                <c:pt idx="2555">
                  <c:v>367.501953125</c:v>
                </c:pt>
                <c:pt idx="2556">
                  <c:v>369.189453125</c:v>
                </c:pt>
                <c:pt idx="2557">
                  <c:v>370.001953125</c:v>
                </c:pt>
                <c:pt idx="2558">
                  <c:v>371.69628906249892</c:v>
                </c:pt>
                <c:pt idx="2559">
                  <c:v>373.06347656249892</c:v>
                </c:pt>
                <c:pt idx="2560">
                  <c:v>370.25097656249892</c:v>
                </c:pt>
                <c:pt idx="2561">
                  <c:v>368.6904296875</c:v>
                </c:pt>
                <c:pt idx="2562">
                  <c:v>371.8779296875</c:v>
                </c:pt>
                <c:pt idx="2563">
                  <c:v>371.939453125</c:v>
                </c:pt>
                <c:pt idx="2564">
                  <c:v>386.25390624999892</c:v>
                </c:pt>
                <c:pt idx="2565">
                  <c:v>376.439453125</c:v>
                </c:pt>
                <c:pt idx="2566">
                  <c:v>379.1982421875</c:v>
                </c:pt>
                <c:pt idx="2567">
                  <c:v>392.822265625</c:v>
                </c:pt>
                <c:pt idx="2568">
                  <c:v>391.43847656249739</c:v>
                </c:pt>
                <c:pt idx="2569">
                  <c:v>373.4404296875</c:v>
                </c:pt>
                <c:pt idx="2570">
                  <c:v>372.37890624999892</c:v>
                </c:pt>
                <c:pt idx="2571">
                  <c:v>374.0654296875</c:v>
                </c:pt>
                <c:pt idx="2572">
                  <c:v>376.689453125</c:v>
                </c:pt>
                <c:pt idx="2573">
                  <c:v>369.751953125</c:v>
                </c:pt>
                <c:pt idx="2574">
                  <c:v>361.189453125</c:v>
                </c:pt>
                <c:pt idx="2575">
                  <c:v>357.37597656249892</c:v>
                </c:pt>
                <c:pt idx="2576">
                  <c:v>364.62597656249892</c:v>
                </c:pt>
                <c:pt idx="2577">
                  <c:v>384.75097656249892</c:v>
                </c:pt>
                <c:pt idx="2578">
                  <c:v>387.064453125</c:v>
                </c:pt>
                <c:pt idx="2579">
                  <c:v>365.93847656249739</c:v>
                </c:pt>
                <c:pt idx="2580">
                  <c:v>372.37597656249892</c:v>
                </c:pt>
                <c:pt idx="2581">
                  <c:v>367.75097656249892</c:v>
                </c:pt>
                <c:pt idx="2582">
                  <c:v>366.25097656249892</c:v>
                </c:pt>
                <c:pt idx="2583">
                  <c:v>369.87597656249892</c:v>
                </c:pt>
                <c:pt idx="2584">
                  <c:v>366.87597656249892</c:v>
                </c:pt>
                <c:pt idx="2585">
                  <c:v>364.50097656249892</c:v>
                </c:pt>
                <c:pt idx="2586">
                  <c:v>367.62597656249892</c:v>
                </c:pt>
                <c:pt idx="2587">
                  <c:v>365.37597656249892</c:v>
                </c:pt>
                <c:pt idx="2588">
                  <c:v>365.31347656249892</c:v>
                </c:pt>
                <c:pt idx="2589">
                  <c:v>365.43847656249739</c:v>
                </c:pt>
                <c:pt idx="2590">
                  <c:v>363.68847656249892</c:v>
                </c:pt>
                <c:pt idx="2591">
                  <c:v>372.62597656249892</c:v>
                </c:pt>
                <c:pt idx="2592">
                  <c:v>370.00097656249892</c:v>
                </c:pt>
                <c:pt idx="2593">
                  <c:v>370.18847656249892</c:v>
                </c:pt>
                <c:pt idx="2594">
                  <c:v>371.18847656249892</c:v>
                </c:pt>
                <c:pt idx="2595">
                  <c:v>373.31347656249892</c:v>
                </c:pt>
                <c:pt idx="2596">
                  <c:v>382.68847656249892</c:v>
                </c:pt>
                <c:pt idx="2597">
                  <c:v>384.50097656249892</c:v>
                </c:pt>
                <c:pt idx="2598">
                  <c:v>399.81347656249892</c:v>
                </c:pt>
                <c:pt idx="2599">
                  <c:v>400.62597656249892</c:v>
                </c:pt>
                <c:pt idx="2600">
                  <c:v>392.12597656249892</c:v>
                </c:pt>
                <c:pt idx="2601">
                  <c:v>388.18847656249892</c:v>
                </c:pt>
                <c:pt idx="2602">
                  <c:v>394.81347656249892</c:v>
                </c:pt>
                <c:pt idx="2603">
                  <c:v>406.56347656249892</c:v>
                </c:pt>
                <c:pt idx="2604">
                  <c:v>396.43847656249739</c:v>
                </c:pt>
                <c:pt idx="2605">
                  <c:v>393.00097656249892</c:v>
                </c:pt>
                <c:pt idx="2606">
                  <c:v>387.50097656249892</c:v>
                </c:pt>
                <c:pt idx="2607">
                  <c:v>392.93847656249739</c:v>
                </c:pt>
                <c:pt idx="2608">
                  <c:v>402.00097656249892</c:v>
                </c:pt>
                <c:pt idx="2609">
                  <c:v>408.50097656249892</c:v>
                </c:pt>
                <c:pt idx="2610">
                  <c:v>384.56347656249892</c:v>
                </c:pt>
                <c:pt idx="2611">
                  <c:v>395.06347656249892</c:v>
                </c:pt>
                <c:pt idx="2612">
                  <c:v>393.50097656249892</c:v>
                </c:pt>
                <c:pt idx="2613">
                  <c:v>393.81347656249892</c:v>
                </c:pt>
                <c:pt idx="2614">
                  <c:v>396.68847656249892</c:v>
                </c:pt>
                <c:pt idx="2615">
                  <c:v>400.18847656249892</c:v>
                </c:pt>
                <c:pt idx="2616">
                  <c:v>393.18847656249892</c:v>
                </c:pt>
                <c:pt idx="2617">
                  <c:v>397.18847656249892</c:v>
                </c:pt>
                <c:pt idx="2618">
                  <c:v>392.3154296875</c:v>
                </c:pt>
                <c:pt idx="2619">
                  <c:v>393.955078125</c:v>
                </c:pt>
                <c:pt idx="2620">
                  <c:v>398.6357421875</c:v>
                </c:pt>
                <c:pt idx="2621">
                  <c:v>401.32128906249892</c:v>
                </c:pt>
                <c:pt idx="2622">
                  <c:v>397.75097656249892</c:v>
                </c:pt>
                <c:pt idx="2623">
                  <c:v>385.814453125</c:v>
                </c:pt>
                <c:pt idx="2624">
                  <c:v>391.81347656249892</c:v>
                </c:pt>
                <c:pt idx="2625">
                  <c:v>391.1923828125</c:v>
                </c:pt>
                <c:pt idx="2626">
                  <c:v>391.1982421875</c:v>
                </c:pt>
                <c:pt idx="2627">
                  <c:v>390.501953125</c:v>
                </c:pt>
                <c:pt idx="2628">
                  <c:v>403.37597656249892</c:v>
                </c:pt>
                <c:pt idx="2629">
                  <c:v>407.95410156249892</c:v>
                </c:pt>
                <c:pt idx="2630">
                  <c:v>403.56347656249892</c:v>
                </c:pt>
                <c:pt idx="2631">
                  <c:v>384.75097656249892</c:v>
                </c:pt>
                <c:pt idx="2632">
                  <c:v>402.13378906249892</c:v>
                </c:pt>
                <c:pt idx="2633">
                  <c:v>382.6357421875</c:v>
                </c:pt>
                <c:pt idx="2634">
                  <c:v>403.314453125</c:v>
                </c:pt>
                <c:pt idx="2635">
                  <c:v>416.1279296875</c:v>
                </c:pt>
                <c:pt idx="2636">
                  <c:v>395.939453125</c:v>
                </c:pt>
                <c:pt idx="2637">
                  <c:v>395.93847656249739</c:v>
                </c:pt>
                <c:pt idx="2638">
                  <c:v>394.82128906249892</c:v>
                </c:pt>
                <c:pt idx="2639">
                  <c:v>397.56640624999892</c:v>
                </c:pt>
                <c:pt idx="2640">
                  <c:v>395.38378906249892</c:v>
                </c:pt>
                <c:pt idx="2641">
                  <c:v>396.32128906249892</c:v>
                </c:pt>
                <c:pt idx="2642">
                  <c:v>402.8232421875</c:v>
                </c:pt>
                <c:pt idx="2643">
                  <c:v>398.1416015625</c:v>
                </c:pt>
                <c:pt idx="2644">
                  <c:v>388.25878906249892</c:v>
                </c:pt>
                <c:pt idx="2645">
                  <c:v>403.31347656249892</c:v>
                </c:pt>
                <c:pt idx="2646">
                  <c:v>399.50878906249892</c:v>
                </c:pt>
                <c:pt idx="2647">
                  <c:v>395.1982421875</c:v>
                </c:pt>
                <c:pt idx="2648">
                  <c:v>395.25097656249892</c:v>
                </c:pt>
                <c:pt idx="2649">
                  <c:v>400.45410156249892</c:v>
                </c:pt>
                <c:pt idx="2650">
                  <c:v>405.4482421875</c:v>
                </c:pt>
                <c:pt idx="2651">
                  <c:v>395.57910156249892</c:v>
                </c:pt>
                <c:pt idx="2652">
                  <c:v>392.814453125</c:v>
                </c:pt>
                <c:pt idx="2653">
                  <c:v>392.759765625</c:v>
                </c:pt>
                <c:pt idx="2654">
                  <c:v>405.63378906249892</c:v>
                </c:pt>
                <c:pt idx="2655">
                  <c:v>406.38378906249892</c:v>
                </c:pt>
                <c:pt idx="2656">
                  <c:v>393.822265625</c:v>
                </c:pt>
                <c:pt idx="2657">
                  <c:v>396.814453125</c:v>
                </c:pt>
                <c:pt idx="2658">
                  <c:v>392.7529296875</c:v>
                </c:pt>
                <c:pt idx="2659">
                  <c:v>399.31347656249892</c:v>
                </c:pt>
                <c:pt idx="2660">
                  <c:v>407.25097656249892</c:v>
                </c:pt>
                <c:pt idx="2661">
                  <c:v>402.876953125</c:v>
                </c:pt>
                <c:pt idx="2662">
                  <c:v>403.12597656249892</c:v>
                </c:pt>
                <c:pt idx="2663">
                  <c:v>389.189453125</c:v>
                </c:pt>
                <c:pt idx="2664">
                  <c:v>402.564453125</c:v>
                </c:pt>
                <c:pt idx="2665">
                  <c:v>396.31347656249892</c:v>
                </c:pt>
                <c:pt idx="2666">
                  <c:v>396.44628906249892</c:v>
                </c:pt>
                <c:pt idx="2667">
                  <c:v>378.57128906249892</c:v>
                </c:pt>
                <c:pt idx="2668">
                  <c:v>373.31347656249892</c:v>
                </c:pt>
                <c:pt idx="2669">
                  <c:v>358.31347656249892</c:v>
                </c:pt>
                <c:pt idx="2670">
                  <c:v>364.06347656249892</c:v>
                </c:pt>
                <c:pt idx="2671">
                  <c:v>384.50097656249892</c:v>
                </c:pt>
                <c:pt idx="2672">
                  <c:v>395.37597656249892</c:v>
                </c:pt>
                <c:pt idx="2673">
                  <c:v>386.93847656249739</c:v>
                </c:pt>
                <c:pt idx="2674">
                  <c:v>389.93847656249739</c:v>
                </c:pt>
                <c:pt idx="2675">
                  <c:v>404.87597656249892</c:v>
                </c:pt>
                <c:pt idx="2676">
                  <c:v>405.68847656249892</c:v>
                </c:pt>
                <c:pt idx="2677">
                  <c:v>409.37597656249892</c:v>
                </c:pt>
                <c:pt idx="2678">
                  <c:v>409.126953125</c:v>
                </c:pt>
                <c:pt idx="2679">
                  <c:v>404.50878906249892</c:v>
                </c:pt>
                <c:pt idx="2680">
                  <c:v>417.259765625</c:v>
                </c:pt>
                <c:pt idx="2681">
                  <c:v>414.32519531249892</c:v>
                </c:pt>
                <c:pt idx="2682">
                  <c:v>402.205078125</c:v>
                </c:pt>
                <c:pt idx="2683">
                  <c:v>390.642578125</c:v>
                </c:pt>
                <c:pt idx="2684">
                  <c:v>417.947265625</c:v>
                </c:pt>
                <c:pt idx="2685">
                  <c:v>405.884765625</c:v>
                </c:pt>
                <c:pt idx="2686">
                  <c:v>410.93847656249739</c:v>
                </c:pt>
                <c:pt idx="2687">
                  <c:v>406.2607421875</c:v>
                </c:pt>
                <c:pt idx="2688">
                  <c:v>417.00097656249892</c:v>
                </c:pt>
                <c:pt idx="2689">
                  <c:v>390.31640624999892</c:v>
                </c:pt>
                <c:pt idx="2690">
                  <c:v>391.939453125</c:v>
                </c:pt>
                <c:pt idx="2691">
                  <c:v>384.62597656249892</c:v>
                </c:pt>
                <c:pt idx="2692">
                  <c:v>391.8154296875</c:v>
                </c:pt>
                <c:pt idx="2693">
                  <c:v>394.1904296875</c:v>
                </c:pt>
                <c:pt idx="2694">
                  <c:v>399.564453125</c:v>
                </c:pt>
                <c:pt idx="2695">
                  <c:v>403.626953125</c:v>
                </c:pt>
                <c:pt idx="2696">
                  <c:v>397.626953125</c:v>
                </c:pt>
                <c:pt idx="2697">
                  <c:v>407.376953125</c:v>
                </c:pt>
                <c:pt idx="2698">
                  <c:v>386.564453125</c:v>
                </c:pt>
                <c:pt idx="2699">
                  <c:v>379.50390624999892</c:v>
                </c:pt>
                <c:pt idx="2700">
                  <c:v>391.259765625</c:v>
                </c:pt>
                <c:pt idx="2701">
                  <c:v>403.876953125</c:v>
                </c:pt>
                <c:pt idx="2702">
                  <c:v>401.88671874999739</c:v>
                </c:pt>
                <c:pt idx="2703">
                  <c:v>400.876953125</c:v>
                </c:pt>
                <c:pt idx="2704">
                  <c:v>399.4404296875</c:v>
                </c:pt>
                <c:pt idx="2705">
                  <c:v>403.25097656249892</c:v>
                </c:pt>
                <c:pt idx="2706">
                  <c:v>401.2607421875</c:v>
                </c:pt>
                <c:pt idx="2707">
                  <c:v>409.32421874999892</c:v>
                </c:pt>
                <c:pt idx="2708">
                  <c:v>417.63378906249892</c:v>
                </c:pt>
                <c:pt idx="2709">
                  <c:v>413.8154296875</c:v>
                </c:pt>
                <c:pt idx="2710">
                  <c:v>406.50097656249892</c:v>
                </c:pt>
                <c:pt idx="2711">
                  <c:v>413.2607421875</c:v>
                </c:pt>
                <c:pt idx="2712">
                  <c:v>416.5029296875</c:v>
                </c:pt>
                <c:pt idx="2713">
                  <c:v>420.8779296875</c:v>
                </c:pt>
                <c:pt idx="2714">
                  <c:v>416.32128906249892</c:v>
                </c:pt>
                <c:pt idx="2715">
                  <c:v>415.5654296875</c:v>
                </c:pt>
                <c:pt idx="2716">
                  <c:v>422.75878906249892</c:v>
                </c:pt>
                <c:pt idx="2717">
                  <c:v>432.50878906249892</c:v>
                </c:pt>
                <c:pt idx="2718">
                  <c:v>422.44628906249892</c:v>
                </c:pt>
                <c:pt idx="2719">
                  <c:v>411.93847656249739</c:v>
                </c:pt>
                <c:pt idx="2720">
                  <c:v>412.6923828125</c:v>
                </c:pt>
                <c:pt idx="2721">
                  <c:v>412.876953125</c:v>
                </c:pt>
                <c:pt idx="2722">
                  <c:v>405.314453125</c:v>
                </c:pt>
                <c:pt idx="2723">
                  <c:v>405.4482421875</c:v>
                </c:pt>
                <c:pt idx="2724">
                  <c:v>394.197265625</c:v>
                </c:pt>
                <c:pt idx="2725">
                  <c:v>388.43847656249739</c:v>
                </c:pt>
                <c:pt idx="2726">
                  <c:v>405.31347656249892</c:v>
                </c:pt>
                <c:pt idx="2727">
                  <c:v>405.68847656249892</c:v>
                </c:pt>
                <c:pt idx="2728">
                  <c:v>403.439453125</c:v>
                </c:pt>
                <c:pt idx="2729">
                  <c:v>410.3779296875</c:v>
                </c:pt>
                <c:pt idx="2730">
                  <c:v>404.689453125</c:v>
                </c:pt>
                <c:pt idx="2731">
                  <c:v>406.759765625</c:v>
                </c:pt>
                <c:pt idx="2732">
                  <c:v>403.50097656249892</c:v>
                </c:pt>
                <c:pt idx="2733">
                  <c:v>409.0029296875</c:v>
                </c:pt>
                <c:pt idx="2734">
                  <c:v>406.37597656249892</c:v>
                </c:pt>
                <c:pt idx="2735">
                  <c:v>409.814453125</c:v>
                </c:pt>
                <c:pt idx="2736">
                  <c:v>403.93847656249739</c:v>
                </c:pt>
                <c:pt idx="2737">
                  <c:v>411.876953125</c:v>
                </c:pt>
                <c:pt idx="2738">
                  <c:v>410.38378906249892</c:v>
                </c:pt>
                <c:pt idx="2739">
                  <c:v>407.18847656249892</c:v>
                </c:pt>
                <c:pt idx="2740">
                  <c:v>414.689453125</c:v>
                </c:pt>
                <c:pt idx="2741">
                  <c:v>412.00097656249892</c:v>
                </c:pt>
                <c:pt idx="2742">
                  <c:v>412.5732421875</c:v>
                </c:pt>
                <c:pt idx="2743">
                  <c:v>404.439453125</c:v>
                </c:pt>
                <c:pt idx="2744">
                  <c:v>394.25097656249892</c:v>
                </c:pt>
                <c:pt idx="2745">
                  <c:v>386.509765625</c:v>
                </c:pt>
                <c:pt idx="2746">
                  <c:v>383.001953125</c:v>
                </c:pt>
                <c:pt idx="2747">
                  <c:v>399.25097656249892</c:v>
                </c:pt>
                <c:pt idx="2748">
                  <c:v>421.3154296875</c:v>
                </c:pt>
                <c:pt idx="2749">
                  <c:v>421.439453125</c:v>
                </c:pt>
                <c:pt idx="2750">
                  <c:v>430.6904296875</c:v>
                </c:pt>
                <c:pt idx="2751">
                  <c:v>426.20410156249892</c:v>
                </c:pt>
                <c:pt idx="2752">
                  <c:v>428.20605468749892</c:v>
                </c:pt>
                <c:pt idx="2753">
                  <c:v>459.01953124999892</c:v>
                </c:pt>
                <c:pt idx="2754">
                  <c:v>493.12601470947192</c:v>
                </c:pt>
                <c:pt idx="2755">
                  <c:v>461.68847656249892</c:v>
                </c:pt>
                <c:pt idx="2756">
                  <c:v>431.18847656249892</c:v>
                </c:pt>
                <c:pt idx="2757">
                  <c:v>429.62597656249892</c:v>
                </c:pt>
                <c:pt idx="2758">
                  <c:v>428.06347656249892</c:v>
                </c:pt>
                <c:pt idx="2759">
                  <c:v>427.8857421875</c:v>
                </c:pt>
                <c:pt idx="2760">
                  <c:v>429.75097656249892</c:v>
                </c:pt>
                <c:pt idx="2761">
                  <c:v>425.8154296875</c:v>
                </c:pt>
                <c:pt idx="2762">
                  <c:v>430.37890624999892</c:v>
                </c:pt>
                <c:pt idx="2763">
                  <c:v>431.009765625</c:v>
                </c:pt>
                <c:pt idx="2764">
                  <c:v>422.62597656249892</c:v>
                </c:pt>
                <c:pt idx="2765">
                  <c:v>430.25097656249892</c:v>
                </c:pt>
                <c:pt idx="2766">
                  <c:v>424.62597656249892</c:v>
                </c:pt>
                <c:pt idx="2767">
                  <c:v>412.57128906249892</c:v>
                </c:pt>
                <c:pt idx="2768">
                  <c:v>424.064453125</c:v>
                </c:pt>
                <c:pt idx="2769">
                  <c:v>421.064453125</c:v>
                </c:pt>
                <c:pt idx="2770">
                  <c:v>416.189453125</c:v>
                </c:pt>
                <c:pt idx="2771">
                  <c:v>419.439453125</c:v>
                </c:pt>
                <c:pt idx="2772">
                  <c:v>420.0107421875</c:v>
                </c:pt>
                <c:pt idx="2773">
                  <c:v>424.005859375</c:v>
                </c:pt>
                <c:pt idx="2774">
                  <c:v>425.87890624999892</c:v>
                </c:pt>
                <c:pt idx="2775">
                  <c:v>413.189453125</c:v>
                </c:pt>
                <c:pt idx="2776">
                  <c:v>421.814453125</c:v>
                </c:pt>
                <c:pt idx="2777">
                  <c:v>418.314453125</c:v>
                </c:pt>
                <c:pt idx="2778">
                  <c:v>427.3154296875</c:v>
                </c:pt>
                <c:pt idx="2779">
                  <c:v>412.6357421875</c:v>
                </c:pt>
                <c:pt idx="2780">
                  <c:v>428.0029296875</c:v>
                </c:pt>
                <c:pt idx="2781">
                  <c:v>416.634765625</c:v>
                </c:pt>
                <c:pt idx="2782">
                  <c:v>414.75097656249892</c:v>
                </c:pt>
                <c:pt idx="2783">
                  <c:v>434.376953125</c:v>
                </c:pt>
                <c:pt idx="2784">
                  <c:v>424.814453125</c:v>
                </c:pt>
                <c:pt idx="2785">
                  <c:v>429.767578125</c:v>
                </c:pt>
                <c:pt idx="2786">
                  <c:v>426.56347656249892</c:v>
                </c:pt>
                <c:pt idx="2787">
                  <c:v>420.00878906249892</c:v>
                </c:pt>
                <c:pt idx="2788">
                  <c:v>417.06347656249892</c:v>
                </c:pt>
                <c:pt idx="2789">
                  <c:v>433.7548828125</c:v>
                </c:pt>
                <c:pt idx="2790">
                  <c:v>422.939453125</c:v>
                </c:pt>
                <c:pt idx="2791">
                  <c:v>437.93847656249739</c:v>
                </c:pt>
                <c:pt idx="2792">
                  <c:v>433.56640624999892</c:v>
                </c:pt>
                <c:pt idx="2793">
                  <c:v>414.322265625</c:v>
                </c:pt>
                <c:pt idx="2794">
                  <c:v>430.0654296875</c:v>
                </c:pt>
                <c:pt idx="2795">
                  <c:v>430.43847656249739</c:v>
                </c:pt>
                <c:pt idx="2796">
                  <c:v>419.3154296875</c:v>
                </c:pt>
                <c:pt idx="2797">
                  <c:v>429.62890624999892</c:v>
                </c:pt>
                <c:pt idx="2798">
                  <c:v>418.0908203125</c:v>
                </c:pt>
                <c:pt idx="2799">
                  <c:v>419.25097656249892</c:v>
                </c:pt>
                <c:pt idx="2800">
                  <c:v>430.9423828125</c:v>
                </c:pt>
                <c:pt idx="2801">
                  <c:v>423.376953125</c:v>
                </c:pt>
                <c:pt idx="2802">
                  <c:v>429.626953125</c:v>
                </c:pt>
                <c:pt idx="2803">
                  <c:v>431.25097656249892</c:v>
                </c:pt>
                <c:pt idx="2804">
                  <c:v>435.876953125</c:v>
                </c:pt>
                <c:pt idx="2805">
                  <c:v>431.18847656249892</c:v>
                </c:pt>
                <c:pt idx="2806">
                  <c:v>428.322265625</c:v>
                </c:pt>
                <c:pt idx="2807">
                  <c:v>427.564453125</c:v>
                </c:pt>
                <c:pt idx="2808">
                  <c:v>404.3173828125</c:v>
                </c:pt>
                <c:pt idx="2809">
                  <c:v>430.00390624999892</c:v>
                </c:pt>
                <c:pt idx="2810">
                  <c:v>430.7607421875</c:v>
                </c:pt>
                <c:pt idx="2811">
                  <c:v>431.189453125</c:v>
                </c:pt>
                <c:pt idx="2812">
                  <c:v>425.5029296875</c:v>
                </c:pt>
                <c:pt idx="2813">
                  <c:v>433.001953125</c:v>
                </c:pt>
                <c:pt idx="2814">
                  <c:v>409.572265625</c:v>
                </c:pt>
                <c:pt idx="2815">
                  <c:v>406.12890624999892</c:v>
                </c:pt>
                <c:pt idx="2816">
                  <c:v>410.0654296875</c:v>
                </c:pt>
                <c:pt idx="2817">
                  <c:v>430.5029296875</c:v>
                </c:pt>
                <c:pt idx="2818">
                  <c:v>412.88671874999739</c:v>
                </c:pt>
                <c:pt idx="2819">
                  <c:v>426.3779296875</c:v>
                </c:pt>
                <c:pt idx="2820">
                  <c:v>436.57421874999892</c:v>
                </c:pt>
                <c:pt idx="2821">
                  <c:v>426.439453125</c:v>
                </c:pt>
                <c:pt idx="2822">
                  <c:v>415.689453125</c:v>
                </c:pt>
                <c:pt idx="2823">
                  <c:v>407.001953125</c:v>
                </c:pt>
                <c:pt idx="2824">
                  <c:v>419.064453125</c:v>
                </c:pt>
                <c:pt idx="2825">
                  <c:v>420.9404296875</c:v>
                </c:pt>
                <c:pt idx="2826">
                  <c:v>420.43847656249739</c:v>
                </c:pt>
                <c:pt idx="2827">
                  <c:v>423.064453125</c:v>
                </c:pt>
                <c:pt idx="2828">
                  <c:v>416.626953125</c:v>
                </c:pt>
                <c:pt idx="2829">
                  <c:v>421.626953125</c:v>
                </c:pt>
                <c:pt idx="2830">
                  <c:v>419.87597656249892</c:v>
                </c:pt>
                <c:pt idx="2831">
                  <c:v>419.814453125</c:v>
                </c:pt>
                <c:pt idx="2832">
                  <c:v>416.06347656249892</c:v>
                </c:pt>
                <c:pt idx="2833">
                  <c:v>422.2529296875</c:v>
                </c:pt>
                <c:pt idx="2834">
                  <c:v>420.6279296875</c:v>
                </c:pt>
                <c:pt idx="2835">
                  <c:v>418.509765625</c:v>
                </c:pt>
                <c:pt idx="2836">
                  <c:v>420.314453125</c:v>
                </c:pt>
                <c:pt idx="2837">
                  <c:v>423.9404296875</c:v>
                </c:pt>
                <c:pt idx="2838">
                  <c:v>418.87597656249892</c:v>
                </c:pt>
                <c:pt idx="2839">
                  <c:v>417.251953125</c:v>
                </c:pt>
                <c:pt idx="2840">
                  <c:v>418.376953125</c:v>
                </c:pt>
                <c:pt idx="2841">
                  <c:v>422.376953125</c:v>
                </c:pt>
                <c:pt idx="2842">
                  <c:v>423.8798828125</c:v>
                </c:pt>
                <c:pt idx="2843">
                  <c:v>420.00097656249892</c:v>
                </c:pt>
                <c:pt idx="2844">
                  <c:v>416.1357421875</c:v>
                </c:pt>
                <c:pt idx="2845">
                  <c:v>417.064453125</c:v>
                </c:pt>
                <c:pt idx="2846">
                  <c:v>420.82128906249892</c:v>
                </c:pt>
                <c:pt idx="2847">
                  <c:v>422.19140624999892</c:v>
                </c:pt>
                <c:pt idx="2848">
                  <c:v>415.00097656249892</c:v>
                </c:pt>
                <c:pt idx="2849">
                  <c:v>387.939453125</c:v>
                </c:pt>
                <c:pt idx="2850">
                  <c:v>396.63378906249892</c:v>
                </c:pt>
                <c:pt idx="2851">
                  <c:v>402.8857421875</c:v>
                </c:pt>
                <c:pt idx="2852">
                  <c:v>400.93847656249739</c:v>
                </c:pt>
                <c:pt idx="2853">
                  <c:v>389.5654296875</c:v>
                </c:pt>
                <c:pt idx="2854">
                  <c:v>377.564453125</c:v>
                </c:pt>
                <c:pt idx="2855">
                  <c:v>377.814453125</c:v>
                </c:pt>
                <c:pt idx="2856">
                  <c:v>380.189453125</c:v>
                </c:pt>
                <c:pt idx="2857">
                  <c:v>380.376953125</c:v>
                </c:pt>
                <c:pt idx="2858">
                  <c:v>380.064453125</c:v>
                </c:pt>
                <c:pt idx="2859">
                  <c:v>376.876953125</c:v>
                </c:pt>
                <c:pt idx="2860">
                  <c:v>376.876953125</c:v>
                </c:pt>
                <c:pt idx="2861">
                  <c:v>377.064453125</c:v>
                </c:pt>
                <c:pt idx="2862">
                  <c:v>376.9404296875</c:v>
                </c:pt>
                <c:pt idx="2863">
                  <c:v>376.876953125</c:v>
                </c:pt>
                <c:pt idx="2864">
                  <c:v>376.9404296875</c:v>
                </c:pt>
                <c:pt idx="2865">
                  <c:v>374.751953125</c:v>
                </c:pt>
                <c:pt idx="2866">
                  <c:v>372.314453125</c:v>
                </c:pt>
                <c:pt idx="2867">
                  <c:v>366.81347656249892</c:v>
                </c:pt>
                <c:pt idx="2868">
                  <c:v>364.626953125</c:v>
                </c:pt>
                <c:pt idx="2869">
                  <c:v>364.25097656249892</c:v>
                </c:pt>
                <c:pt idx="2870">
                  <c:v>343.56347656249892</c:v>
                </c:pt>
                <c:pt idx="2871">
                  <c:v>321.00097656249892</c:v>
                </c:pt>
                <c:pt idx="2872">
                  <c:v>329.87597656249892</c:v>
                </c:pt>
                <c:pt idx="2873">
                  <c:v>341.767578125</c:v>
                </c:pt>
                <c:pt idx="2874">
                  <c:v>381.00878906249892</c:v>
                </c:pt>
                <c:pt idx="2875">
                  <c:v>375.314453125</c:v>
                </c:pt>
                <c:pt idx="2876">
                  <c:v>371.62597656249892</c:v>
                </c:pt>
                <c:pt idx="2877">
                  <c:v>416.564453125</c:v>
                </c:pt>
                <c:pt idx="2878">
                  <c:v>528.44628906249739</c:v>
                </c:pt>
                <c:pt idx="2879">
                  <c:v>511.00878906249892</c:v>
                </c:pt>
                <c:pt idx="2880">
                  <c:v>421.00097656249892</c:v>
                </c:pt>
                <c:pt idx="2881">
                  <c:v>309.56347656249892</c:v>
                </c:pt>
                <c:pt idx="2882">
                  <c:v>308.31347656249892</c:v>
                </c:pt>
                <c:pt idx="2883">
                  <c:v>312.68847656249892</c:v>
                </c:pt>
                <c:pt idx="2884">
                  <c:v>327.50097656249892</c:v>
                </c:pt>
                <c:pt idx="2885">
                  <c:v>346.81347656249892</c:v>
                </c:pt>
                <c:pt idx="2886">
                  <c:v>365.00097656249892</c:v>
                </c:pt>
                <c:pt idx="2887">
                  <c:v>377.81347656249892</c:v>
                </c:pt>
                <c:pt idx="2888">
                  <c:v>384.93847656249739</c:v>
                </c:pt>
                <c:pt idx="2889">
                  <c:v>390.43847656249739</c:v>
                </c:pt>
                <c:pt idx="2890">
                  <c:v>391.81347656249892</c:v>
                </c:pt>
                <c:pt idx="2891">
                  <c:v>373.93847656249739</c:v>
                </c:pt>
                <c:pt idx="2892">
                  <c:v>387.81347656249892</c:v>
                </c:pt>
                <c:pt idx="2893">
                  <c:v>412.68847656249892</c:v>
                </c:pt>
                <c:pt idx="2894">
                  <c:v>453.81347656249892</c:v>
                </c:pt>
                <c:pt idx="2895">
                  <c:v>482.00097656249892</c:v>
                </c:pt>
                <c:pt idx="2896">
                  <c:v>481.876953125</c:v>
                </c:pt>
                <c:pt idx="2897">
                  <c:v>481.56347656249892</c:v>
                </c:pt>
                <c:pt idx="2898">
                  <c:v>481.251953125</c:v>
                </c:pt>
                <c:pt idx="2899">
                  <c:v>481.83105468749892</c:v>
                </c:pt>
                <c:pt idx="2900">
                  <c:v>486.57519531249892</c:v>
                </c:pt>
                <c:pt idx="2901">
                  <c:v>487.82617187499892</c:v>
                </c:pt>
                <c:pt idx="2902">
                  <c:v>479.20214843749892</c:v>
                </c:pt>
                <c:pt idx="2903">
                  <c:v>465.388671875</c:v>
                </c:pt>
                <c:pt idx="2904">
                  <c:v>455.2646484375</c:v>
                </c:pt>
                <c:pt idx="2905">
                  <c:v>445.32617187499892</c:v>
                </c:pt>
                <c:pt idx="2906">
                  <c:v>427.7646484375</c:v>
                </c:pt>
                <c:pt idx="2907">
                  <c:v>428.45410156249892</c:v>
                </c:pt>
                <c:pt idx="2908">
                  <c:v>439.57812499999892</c:v>
                </c:pt>
                <c:pt idx="2909">
                  <c:v>433.640625</c:v>
                </c:pt>
                <c:pt idx="2910">
                  <c:v>429.45214843749892</c:v>
                </c:pt>
                <c:pt idx="2911">
                  <c:v>442.7646484375</c:v>
                </c:pt>
                <c:pt idx="2912">
                  <c:v>466.8896484375</c:v>
                </c:pt>
                <c:pt idx="2913">
                  <c:v>492.1484375</c:v>
                </c:pt>
                <c:pt idx="2914">
                  <c:v>491.57910156249892</c:v>
                </c:pt>
                <c:pt idx="2915">
                  <c:v>497.07714843749892</c:v>
                </c:pt>
                <c:pt idx="2916">
                  <c:v>499.32714843749892</c:v>
                </c:pt>
                <c:pt idx="2917">
                  <c:v>492.7646484375</c:v>
                </c:pt>
                <c:pt idx="2918">
                  <c:v>492.1396484375</c:v>
                </c:pt>
                <c:pt idx="2919">
                  <c:v>492.017578125</c:v>
                </c:pt>
                <c:pt idx="2920">
                  <c:v>512.4599609375</c:v>
                </c:pt>
                <c:pt idx="2921">
                  <c:v>483.57910156249892</c:v>
                </c:pt>
                <c:pt idx="2922">
                  <c:v>444.45312499999892</c:v>
                </c:pt>
                <c:pt idx="2923">
                  <c:v>512.5224609375</c:v>
                </c:pt>
                <c:pt idx="2924">
                  <c:v>509.57714843749892</c:v>
                </c:pt>
                <c:pt idx="2925">
                  <c:v>509.20214843749892</c:v>
                </c:pt>
                <c:pt idx="2926">
                  <c:v>508.20214843749892</c:v>
                </c:pt>
                <c:pt idx="2927">
                  <c:v>504.95312499999892</c:v>
                </c:pt>
                <c:pt idx="2928">
                  <c:v>554.0234375</c:v>
                </c:pt>
                <c:pt idx="2929">
                  <c:v>570.0771484375</c:v>
                </c:pt>
                <c:pt idx="2930">
                  <c:v>566.51562499999739</c:v>
                </c:pt>
                <c:pt idx="2931">
                  <c:v>630.578125</c:v>
                </c:pt>
                <c:pt idx="2932">
                  <c:v>521.7119140625</c:v>
                </c:pt>
                <c:pt idx="2933">
                  <c:v>514.8984375</c:v>
                </c:pt>
                <c:pt idx="2934">
                  <c:v>511.46191406249739</c:v>
                </c:pt>
                <c:pt idx="2935">
                  <c:v>518.2099609375</c:v>
                </c:pt>
                <c:pt idx="2936">
                  <c:v>521.2099609375</c:v>
                </c:pt>
                <c:pt idx="2937">
                  <c:v>525.32812499999739</c:v>
                </c:pt>
                <c:pt idx="2938">
                  <c:v>506.77441406249892</c:v>
                </c:pt>
                <c:pt idx="2939">
                  <c:v>505.95214843749892</c:v>
                </c:pt>
                <c:pt idx="2940">
                  <c:v>528.94824218749739</c:v>
                </c:pt>
                <c:pt idx="2941">
                  <c:v>563.2587890625</c:v>
                </c:pt>
                <c:pt idx="2942">
                  <c:v>547.45507812499739</c:v>
                </c:pt>
                <c:pt idx="2943">
                  <c:v>522.634765625</c:v>
                </c:pt>
                <c:pt idx="2944">
                  <c:v>525.0107421875</c:v>
                </c:pt>
                <c:pt idx="2945">
                  <c:v>509.13378906249892</c:v>
                </c:pt>
                <c:pt idx="2946">
                  <c:v>516.5732421875</c:v>
                </c:pt>
                <c:pt idx="2947">
                  <c:v>525.1357421875</c:v>
                </c:pt>
                <c:pt idx="2948">
                  <c:v>523.509765625</c:v>
                </c:pt>
                <c:pt idx="2949">
                  <c:v>523.1962890625</c:v>
                </c:pt>
                <c:pt idx="2950">
                  <c:v>524.0712890625</c:v>
                </c:pt>
                <c:pt idx="2951">
                  <c:v>530.3857421875</c:v>
                </c:pt>
                <c:pt idx="2952">
                  <c:v>534.65136718749739</c:v>
                </c:pt>
                <c:pt idx="2953">
                  <c:v>532.32226562499466</c:v>
                </c:pt>
                <c:pt idx="2954">
                  <c:v>533.44726562499466</c:v>
                </c:pt>
                <c:pt idx="2955">
                  <c:v>538.509765625</c:v>
                </c:pt>
                <c:pt idx="2956">
                  <c:v>531.32128906249739</c:v>
                </c:pt>
                <c:pt idx="2957">
                  <c:v>535.5087890625</c:v>
                </c:pt>
                <c:pt idx="2958">
                  <c:v>538.5732421875</c:v>
                </c:pt>
                <c:pt idx="2959">
                  <c:v>536.8837890625</c:v>
                </c:pt>
                <c:pt idx="2960">
                  <c:v>535.3837890625</c:v>
                </c:pt>
                <c:pt idx="2961">
                  <c:v>539.14257812499739</c:v>
                </c:pt>
                <c:pt idx="2962">
                  <c:v>545.69921875</c:v>
                </c:pt>
                <c:pt idx="2963">
                  <c:v>549.64257812499739</c:v>
                </c:pt>
                <c:pt idx="2964">
                  <c:v>550.94628906249739</c:v>
                </c:pt>
                <c:pt idx="2965">
                  <c:v>553.94628906249739</c:v>
                </c:pt>
                <c:pt idx="2966">
                  <c:v>555.7587890625</c:v>
                </c:pt>
                <c:pt idx="2967">
                  <c:v>558.7587890625</c:v>
                </c:pt>
                <c:pt idx="2968">
                  <c:v>561.087890625</c:v>
                </c:pt>
                <c:pt idx="2969">
                  <c:v>574.5087890625</c:v>
                </c:pt>
                <c:pt idx="2970">
                  <c:v>535.0712890625</c:v>
                </c:pt>
                <c:pt idx="2971">
                  <c:v>554.509765625</c:v>
                </c:pt>
                <c:pt idx="2972">
                  <c:v>577.05664062499739</c:v>
                </c:pt>
                <c:pt idx="2973">
                  <c:v>560.19726562499739</c:v>
                </c:pt>
                <c:pt idx="2974">
                  <c:v>563.759765625</c:v>
                </c:pt>
                <c:pt idx="2975">
                  <c:v>563.3837890625</c:v>
                </c:pt>
                <c:pt idx="2976">
                  <c:v>564.0732421875</c:v>
                </c:pt>
                <c:pt idx="2977">
                  <c:v>564.32421874999739</c:v>
                </c:pt>
                <c:pt idx="2978">
                  <c:v>562.44628906249739</c:v>
                </c:pt>
                <c:pt idx="2979">
                  <c:v>569.44824218749739</c:v>
                </c:pt>
                <c:pt idx="2980">
                  <c:v>567.3291015625</c:v>
                </c:pt>
                <c:pt idx="2981">
                  <c:v>558.509765625</c:v>
                </c:pt>
                <c:pt idx="2982">
                  <c:v>559.7607421875</c:v>
                </c:pt>
                <c:pt idx="2983">
                  <c:v>553.7685546875</c:v>
                </c:pt>
                <c:pt idx="2984">
                  <c:v>555.6337890625</c:v>
                </c:pt>
                <c:pt idx="2985">
                  <c:v>546.5087890625</c:v>
                </c:pt>
                <c:pt idx="2986">
                  <c:v>536.1962890625</c:v>
                </c:pt>
                <c:pt idx="2987">
                  <c:v>533.0712890625</c:v>
                </c:pt>
                <c:pt idx="2988">
                  <c:v>533.94628906249739</c:v>
                </c:pt>
                <c:pt idx="2989">
                  <c:v>547.91015625</c:v>
                </c:pt>
                <c:pt idx="2990">
                  <c:v>569.78515625</c:v>
                </c:pt>
                <c:pt idx="2991">
                  <c:v>543.90624999999739</c:v>
                </c:pt>
                <c:pt idx="2992">
                  <c:v>572.71484375</c:v>
                </c:pt>
                <c:pt idx="2993">
                  <c:v>571.54296874999739</c:v>
                </c:pt>
                <c:pt idx="2994">
                  <c:v>574.86328125</c:v>
                </c:pt>
                <c:pt idx="2995">
                  <c:v>571.0546875</c:v>
                </c:pt>
                <c:pt idx="2996">
                  <c:v>574.08203125</c:v>
                </c:pt>
                <c:pt idx="2997">
                  <c:v>573.10546875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AC1-4DE5-9C17-145437D4F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2780024"/>
        <c:axId val="-2052777048"/>
      </c:lineChart>
      <c:catAx>
        <c:axId val="-2052780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2777048"/>
        <c:crosses val="autoZero"/>
        <c:auto val="1"/>
        <c:lblAlgn val="ctr"/>
        <c:lblOffset val="100"/>
        <c:noMultiLvlLbl val="0"/>
      </c:catAx>
      <c:valAx>
        <c:axId val="-2052777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2780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cat>
            <c:numRef>
              <c:f>Sheet1!$A$3000:$A$3024</c:f>
              <c:numCache>
                <c:formatCode>General</c:formatCode>
                <c:ptCount val="25"/>
                <c:pt idx="0">
                  <c:v>2016</c:v>
                </c:pt>
                <c:pt idx="1">
                  <c:v>2016</c:v>
                </c:pt>
                <c:pt idx="2">
                  <c:v>2016</c:v>
                </c:pt>
                <c:pt idx="3">
                  <c:v>2017</c:v>
                </c:pt>
                <c:pt idx="4">
                  <c:v>2017</c:v>
                </c:pt>
                <c:pt idx="5">
                  <c:v>2017</c:v>
                </c:pt>
                <c:pt idx="6">
                  <c:v>2017</c:v>
                </c:pt>
                <c:pt idx="7">
                  <c:v>2017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2017</c:v>
                </c:pt>
                <c:pt idx="17">
                  <c:v>2017</c:v>
                </c:pt>
                <c:pt idx="18">
                  <c:v>2017</c:v>
                </c:pt>
                <c:pt idx="19">
                  <c:v>2017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2017</c:v>
                </c:pt>
              </c:numCache>
            </c:numRef>
          </c:cat>
          <c:val>
            <c:numRef>
              <c:f>Sheet1!$B$3000:$B$3024</c:f>
              <c:numCache>
                <c:formatCode>General</c:formatCode>
                <c:ptCount val="25"/>
                <c:pt idx="0">
                  <c:v>700</c:v>
                </c:pt>
                <c:pt idx="1">
                  <c:v>800</c:v>
                </c:pt>
                <c:pt idx="2">
                  <c:v>900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  <c:pt idx="6">
                  <c:v>1300</c:v>
                </c:pt>
                <c:pt idx="7">
                  <c:v>1400</c:v>
                </c:pt>
                <c:pt idx="8">
                  <c:v>1450</c:v>
                </c:pt>
                <c:pt idx="9">
                  <c:v>1480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1750</c:v>
                </c:pt>
                <c:pt idx="14">
                  <c:v>1800</c:v>
                </c:pt>
                <c:pt idx="15">
                  <c:v>1840</c:v>
                </c:pt>
                <c:pt idx="16">
                  <c:v>1900</c:v>
                </c:pt>
                <c:pt idx="17">
                  <c:v>1950</c:v>
                </c:pt>
                <c:pt idx="18">
                  <c:v>1990</c:v>
                </c:pt>
                <c:pt idx="19">
                  <c:v>2000</c:v>
                </c:pt>
                <c:pt idx="20">
                  <c:v>2050</c:v>
                </c:pt>
                <c:pt idx="21">
                  <c:v>2100</c:v>
                </c:pt>
                <c:pt idx="22">
                  <c:v>2230</c:v>
                </c:pt>
                <c:pt idx="23">
                  <c:v>2250</c:v>
                </c:pt>
                <c:pt idx="24">
                  <c:v>2400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2B-4601-9268-24F978DBE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2700248"/>
        <c:axId val="-2052697272"/>
      </c:lineChart>
      <c:catAx>
        <c:axId val="-205270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2697272"/>
        <c:crosses val="autoZero"/>
        <c:auto val="1"/>
        <c:lblAlgn val="ctr"/>
        <c:lblOffset val="100"/>
        <c:noMultiLvlLbl val="0"/>
      </c:catAx>
      <c:valAx>
        <c:axId val="-2052697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052700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72F763-D02E-441E-93D6-B617D50CCBC6}" type="datetimeFigureOut">
              <a:rPr lang="en-US"/>
              <a:pPr>
                <a:defRPr/>
              </a:pPr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9202DD-D80C-4C2A-95AA-D94945508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2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A13ED76-8453-450E-BCD9-AE87169CE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5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4AA7-120E-4CCF-B08B-76D0163A2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9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AA274-22BA-48C2-8832-A8698D9A7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0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E2AF-B9F0-4CAD-B969-82B1E49C3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3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712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2C0E-A838-46E1-9F3F-1F5DFC6A6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76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8712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905B7-9B2C-4756-BDDA-D714BBAF6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5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17" y="0"/>
            <a:ext cx="121708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88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74638"/>
            <a:ext cx="94488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9F45FA-6589-4D60-A40B-0057DFDF6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1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990600"/>
            <a:ext cx="5689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203200" y="990600"/>
            <a:ext cx="5689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8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567" y="6505576"/>
            <a:ext cx="59541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pic>
        <p:nvPicPr>
          <p:cNvPr id="6" name="Picture 7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267" y="6167438"/>
            <a:ext cx="7196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274639"/>
            <a:ext cx="736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0934" y="1255060"/>
            <a:ext cx="11684045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0"/>
            <a:ext cx="2844800" cy="2603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F2D40C9E-C78F-4D44-8FCD-B51653AFB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1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567" y="6505576"/>
            <a:ext cx="59541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pic>
        <p:nvPicPr>
          <p:cNvPr id="6" name="Picture 7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267" y="6167438"/>
            <a:ext cx="7196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274639"/>
            <a:ext cx="736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0934" y="1255060"/>
            <a:ext cx="11684045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0"/>
            <a:ext cx="2844800" cy="2603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295BF6C7-BCA6-44BF-8878-A6D9B7876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4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77889"/>
            <a:ext cx="12192000" cy="1482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1346791" y="93477"/>
            <a:ext cx="9498419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880" y="1051560"/>
            <a:ext cx="1182624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57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567" y="6505576"/>
            <a:ext cx="59541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pic>
        <p:nvPicPr>
          <p:cNvPr id="6" name="Picture 7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267" y="6167438"/>
            <a:ext cx="71966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274639"/>
            <a:ext cx="736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0934" y="1255060"/>
            <a:ext cx="11684045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0"/>
            <a:ext cx="2844800" cy="26035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81F5ECB9-2517-4EDA-AB6F-64FDCF4889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6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6C4E-F9B5-4883-8602-93A2763B3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3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212F-E111-4578-AAD2-24192E656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97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8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788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93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841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77889"/>
            <a:ext cx="12192000" cy="1482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880" y="1051560"/>
            <a:ext cx="11826240" cy="52120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/>
            </a:lvl1pPr>
            <a:lvl2pPr marL="914400" indent="-4572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346791" y="74427"/>
            <a:ext cx="9498419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29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231" y="8"/>
            <a:ext cx="10013539" cy="720000"/>
          </a:xfrm>
          <a:prstGeom prst="rect">
            <a:avLst/>
          </a:prstGeo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3427-7A4C-4DF3-BCE4-B9311760C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74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ChangeArrowheads="1"/>
          </p:cNvSpPr>
          <p:nvPr userDrawn="1"/>
        </p:nvSpPr>
        <p:spPr bwMode="auto">
          <a:xfrm>
            <a:off x="0" y="0"/>
            <a:ext cx="12192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fr-FR" altLang="fr-FR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11176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wenning\AppData\Local\Temp\105947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" y="0"/>
            <a:ext cx="135466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99060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70506" y="817564"/>
            <a:ext cx="10497367" cy="5853113"/>
          </a:xfrm>
        </p:spPr>
        <p:txBody>
          <a:bodyPr/>
          <a:lstStyle>
            <a:lvl1pPr>
              <a:defRPr sz="2000"/>
            </a:lvl1pPr>
            <a:lvl2pPr marL="742950" indent="-285750">
              <a:buFont typeface="Courier New" panose="02070309020205020404" pitchFamily="49" charset="0"/>
              <a:buChar char="o"/>
              <a:defRPr sz="1800" i="1">
                <a:solidFill>
                  <a:srgbClr val="0000FF"/>
                </a:solidFill>
              </a:defRPr>
            </a:lvl2pPr>
            <a:lvl3pPr marL="1143000" indent="-228600">
              <a:buFont typeface="Arial" panose="020B0604020202020204" pitchFamily="34" charset="0"/>
              <a:buChar char="−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Fourth level</a:t>
            </a:r>
          </a:p>
          <a:p>
            <a:pPr lvl="3"/>
            <a:r>
              <a:rPr lang="en-US" dirty="0" err="1" smtClean="0"/>
              <a:t>etc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495300" y="5905500"/>
            <a:ext cx="1447800" cy="457200"/>
          </a:xfrm>
        </p:spPr>
        <p:txBody>
          <a:bodyPr/>
          <a:lstStyle>
            <a:lvl1pPr>
              <a:defRPr sz="12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808080">
                    <a:lumMod val="75000"/>
                  </a:srgbClr>
                </a:solidFill>
              </a:rPr>
              <a:t>16/09/2020</a:t>
            </a:r>
            <a:endParaRPr lang="en-US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076450" y="2876550"/>
            <a:ext cx="4610100" cy="457200"/>
          </a:xfrm>
        </p:spPr>
        <p:txBody>
          <a:bodyPr/>
          <a:lstStyle>
            <a:lvl1pPr>
              <a:defRPr sz="1200" b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808080">
                    <a:lumMod val="75000"/>
                  </a:srgbClr>
                </a:solidFill>
              </a:rPr>
              <a:t>Controls experience from LHC - J. Wenninger</a:t>
            </a:r>
            <a:endParaRPr lang="en-US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CE3CE0-6DAB-4BE9-B6B5-69D60FD7F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BC9B-A9B8-4EE3-A38E-773AC01BD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0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417C-AA50-45A8-8340-FBDA89F27A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1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2E1EA-315C-4FF0-9679-A80D3A5ED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5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12192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8BA2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99060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495300" y="5905500"/>
            <a:ext cx="1447800" cy="4572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076450" y="2876550"/>
            <a:ext cx="4610100" cy="457200"/>
          </a:xfrm>
        </p:spPr>
        <p:txBody>
          <a:bodyPr/>
          <a:lstStyle>
            <a:lvl1pPr>
              <a:defRPr sz="1200" b="1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CD914B-DDCD-4597-A36F-041DA0F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48"/>
            <a:ext cx="914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12800" y="1066800"/>
            <a:ext cx="10566400" cy="32765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lhclogo.pre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423" y="-27737"/>
            <a:ext cx="914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78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CB067-E0E9-44EB-B4A3-9407321EC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6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4D41-EA24-46C1-B05A-F9B1CE831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E2A0-C13B-4D10-8272-B67DDEF5A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0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8712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19100" y="5829300"/>
            <a:ext cx="1447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16/09/2020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05000" y="2895600"/>
            <a:ext cx="44196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Controls experience from LHC - J. Wenninger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15600" y="6400801"/>
            <a:ext cx="1219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0F06EB-2797-4CC9-A5C6-97B56EA6B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logbook.cern.ch/eLogbook/attach_viewer.jsp?attach_id=102539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 descr="DSCF4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228600" cy="9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452402"/>
            <a:ext cx="10668000" cy="1028700"/>
          </a:xfrm>
        </p:spPr>
        <p:txBody>
          <a:bodyPr/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b="1" dirty="0" smtClean="0">
                <a:solidFill>
                  <a:srgbClr val="FFFF00"/>
                </a:solidFill>
              </a:rPr>
              <a:t>Experience </a:t>
            </a:r>
            <a:r>
              <a:rPr lang="en-GB" b="1" dirty="0">
                <a:solidFill>
                  <a:srgbClr val="FFFF00"/>
                </a:solidFill>
              </a:rPr>
              <a:t>from </a:t>
            </a:r>
            <a:r>
              <a:rPr lang="en-GB" b="1" dirty="0" smtClean="0">
                <a:solidFill>
                  <a:srgbClr val="FFFF00"/>
                </a:solidFill>
              </a:rPr>
              <a:t>LHC control system commissioning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211901" y="4329077"/>
            <a:ext cx="3917310" cy="1247845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e-DE" sz="2000" b="1" kern="0" dirty="0">
                <a:solidFill>
                  <a:schemeClr val="bg1"/>
                </a:solidFill>
                <a:latin typeface="+mn-lt"/>
              </a:rPr>
              <a:t>J</a:t>
            </a:r>
            <a:r>
              <a:rPr lang="en-US" sz="2000" b="1" kern="0" dirty="0" err="1">
                <a:solidFill>
                  <a:schemeClr val="bg1"/>
                </a:solidFill>
                <a:latin typeface="+mn-lt"/>
                <a:cs typeface="Arial" charset="0"/>
              </a:rPr>
              <a:t>örg</a:t>
            </a:r>
            <a:r>
              <a:rPr lang="en-US" sz="2000" b="1" kern="0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en-US" sz="2000" b="1" kern="0" dirty="0" err="1">
                <a:solidFill>
                  <a:schemeClr val="bg1"/>
                </a:solidFill>
                <a:latin typeface="+mn-lt"/>
                <a:cs typeface="Arial" charset="0"/>
              </a:rPr>
              <a:t>Wenninger</a:t>
            </a:r>
            <a:endParaRPr lang="en-US" sz="2000" b="1" kern="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e-DE" sz="2000" b="1" kern="0" dirty="0">
                <a:solidFill>
                  <a:schemeClr val="bg1"/>
                </a:solidFill>
                <a:latin typeface="+mn-lt"/>
              </a:rPr>
              <a:t> CERN Beams Department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e-DE" sz="2000" b="1" kern="0" dirty="0">
                <a:solidFill>
                  <a:schemeClr val="bg1"/>
                </a:solidFill>
                <a:latin typeface="+mn-lt"/>
              </a:rPr>
              <a:t>Operation Group / LHC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647450" y="1640865"/>
            <a:ext cx="8610600" cy="974622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2000" b="1" i="1" kern="0" dirty="0">
                <a:solidFill>
                  <a:schemeClr val="bg1"/>
                </a:solidFill>
                <a:latin typeface="+mn-lt"/>
              </a:rPr>
              <a:t>Workshop </a:t>
            </a:r>
            <a:r>
              <a:rPr lang="en-GB" sz="2000" b="1" i="1" kern="0">
                <a:solidFill>
                  <a:schemeClr val="bg1"/>
                </a:solidFill>
                <a:latin typeface="+mn-lt"/>
              </a:rPr>
              <a:t>on </a:t>
            </a:r>
            <a:r>
              <a:rPr lang="en-GB" sz="2000" b="1" i="1" kern="0" smtClean="0">
                <a:solidFill>
                  <a:schemeClr val="bg1"/>
                </a:solidFill>
                <a:latin typeface="+mn-lt"/>
              </a:rPr>
              <a:t>Controls </a:t>
            </a:r>
            <a:r>
              <a:rPr lang="en-GB" sz="2000" b="1" i="1" kern="0" dirty="0">
                <a:solidFill>
                  <a:schemeClr val="bg1"/>
                </a:solidFill>
                <a:latin typeface="+mn-lt"/>
              </a:rPr>
              <a:t>Developments for FAIR </a:t>
            </a:r>
            <a:r>
              <a:rPr lang="en-GB" sz="2000" b="1" i="1" kern="0" dirty="0" smtClean="0">
                <a:solidFill>
                  <a:schemeClr val="bg1"/>
                </a:solidFill>
                <a:latin typeface="+mn-lt"/>
              </a:rPr>
              <a:t>Commissioning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e-DE" sz="1600" i="1" kern="0" dirty="0" smtClean="0">
                <a:solidFill>
                  <a:schemeClr val="bg1"/>
                </a:solidFill>
                <a:latin typeface="+mn-lt"/>
              </a:rPr>
              <a:t>16-17 September 2020</a:t>
            </a:r>
            <a:endParaRPr lang="de-DE" sz="1600" i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355100" y="5048250"/>
            <a:ext cx="3759200" cy="552450"/>
          </a:xfrm>
          <a:prstGeom prst="ellipse">
            <a:avLst/>
          </a:prstGeom>
          <a:noFill/>
          <a:ln w="444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GB" sz="2000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0" y="4953000"/>
            <a:ext cx="6705600" cy="129540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444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5952750" y="5048250"/>
            <a:ext cx="457200" cy="126332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Towards automation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04899"/>
            <a:ext cx="7409363" cy="521970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Already at an early stage of the commissioning a first </a:t>
            </a:r>
            <a:r>
              <a:rPr lang="en-US" b="1" dirty="0" smtClean="0">
                <a:solidFill>
                  <a:srgbClr val="0000FF"/>
                </a:solidFill>
              </a:rPr>
              <a:t>LHC sequencer </a:t>
            </a:r>
            <a:r>
              <a:rPr lang="en-US" dirty="0" smtClean="0"/>
              <a:t>was developed to automate tasks.</a:t>
            </a:r>
          </a:p>
          <a:p>
            <a:pPr lvl="1"/>
            <a:r>
              <a:rPr lang="en-US" dirty="0" smtClean="0"/>
              <a:t>Clicking on a task rather than on the FESA navigator.</a:t>
            </a:r>
          </a:p>
          <a:p>
            <a:pPr lvl="1"/>
            <a:r>
              <a:rPr lang="en-US" dirty="0" smtClean="0"/>
              <a:t>Continuous evolution from manual actions to sequencer tasks.</a:t>
            </a:r>
          </a:p>
          <a:p>
            <a:pPr lvl="2"/>
            <a:r>
              <a:rPr lang="en-US" dirty="0" smtClean="0"/>
              <a:t>Many easily configurable tasks.</a:t>
            </a:r>
          </a:p>
          <a:p>
            <a:pPr lvl="1"/>
            <a:r>
              <a:rPr lang="en-US" dirty="0" smtClean="0"/>
              <a:t>In a second phase complex tasks – requiring dedicated JAVA code – were also developed.</a:t>
            </a:r>
          </a:p>
          <a:p>
            <a:pPr lvl="1"/>
            <a:r>
              <a:rPr lang="en-US" dirty="0" smtClean="0"/>
              <a:t>Tasks &amp; sequences to </a:t>
            </a:r>
            <a:r>
              <a:rPr lang="en-US" b="1" dirty="0" smtClean="0">
                <a:solidFill>
                  <a:srgbClr val="CC3300"/>
                </a:solidFill>
              </a:rPr>
              <a:t>95% in OP hands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Currently the standard LHC machine cycle is run over ~90% through the sequencer.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LHC sequencer is gradually </a:t>
            </a:r>
            <a:r>
              <a:rPr lang="en-US" b="1" dirty="0" smtClean="0"/>
              <a:t>appearing in the other machines </a:t>
            </a:r>
            <a:r>
              <a:rPr lang="en-US" dirty="0" smtClean="0"/>
              <a:t>to </a:t>
            </a:r>
            <a:r>
              <a:rPr lang="en-US" b="1" dirty="0" smtClean="0"/>
              <a:t>manage transitions</a:t>
            </a:r>
            <a:r>
              <a:rPr lang="en-US" dirty="0" smtClean="0"/>
              <a:t> (to and from access,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But role of the sequencer is less important for pulsed machines.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259476"/>
            <a:ext cx="3962400" cy="4882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5731" y="883920"/>
            <a:ext cx="3105337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2000" kern="0" dirty="0" smtClean="0">
                <a:latin typeface="+mn-lt"/>
              </a:rPr>
              <a:t>3rd generation sequencer</a:t>
            </a:r>
          </a:p>
        </p:txBody>
      </p:sp>
    </p:spTree>
    <p:extLst>
      <p:ext uri="{BB962C8B-B14F-4D97-AF65-F5344CB8AC3E}">
        <p14:creationId xmlns:p14="http://schemas.microsoft.com/office/powerpoint/2010/main" val="6981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Circuit commissioning automation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879939"/>
            <a:ext cx="9815893" cy="212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spcAft>
                <a:spcPts val="400"/>
              </a:spcAft>
              <a:defRPr/>
            </a:pPr>
            <a:r>
              <a:rPr lang="en-US" sz="1800" kern="0" dirty="0"/>
              <a:t>The powering tests of the LHC super-conducting magnet system </a:t>
            </a:r>
            <a:r>
              <a:rPr lang="en-US" sz="1800" kern="0" dirty="0" smtClean="0"/>
              <a:t>evolved over time towards a highly </a:t>
            </a:r>
            <a:r>
              <a:rPr lang="en-US" sz="1800" kern="0" dirty="0"/>
              <a:t>automated and </a:t>
            </a:r>
            <a:r>
              <a:rPr lang="en-US" sz="1800" kern="0" dirty="0" smtClean="0"/>
              <a:t>configurable commissioning tool that is used for any circuit commissioning – even during a run after repairs.</a:t>
            </a:r>
            <a:endParaRPr lang="en-US" sz="1800" kern="0" dirty="0"/>
          </a:p>
          <a:p>
            <a:pPr marL="450850" lvl="1" indent="-177800">
              <a:spcAft>
                <a:spcPts val="400"/>
              </a:spcAft>
              <a:buClr>
                <a:srgbClr val="0000FF"/>
              </a:buClr>
              <a:buFont typeface="Courier New" panose="02070309020205020404" pitchFamily="49" charset="0"/>
              <a:buChar char="o"/>
              <a:tabLst>
                <a:tab pos="450850" algn="l"/>
              </a:tabLst>
              <a:defRPr/>
            </a:pPr>
            <a:r>
              <a:rPr lang="en-US" sz="1600" i="1" kern="0" dirty="0">
                <a:solidFill>
                  <a:srgbClr val="0000FF"/>
                </a:solidFill>
              </a:rPr>
              <a:t>Predefined and approved test sequences,</a:t>
            </a:r>
          </a:p>
          <a:p>
            <a:pPr marL="450850" lvl="1" indent="-177800">
              <a:spcAft>
                <a:spcPts val="400"/>
              </a:spcAft>
              <a:buClr>
                <a:srgbClr val="0000FF"/>
              </a:buClr>
              <a:buFont typeface="Courier New" panose="02070309020205020404" pitchFamily="49" charset="0"/>
              <a:buChar char="o"/>
              <a:tabLst>
                <a:tab pos="450850" algn="l"/>
              </a:tabLst>
              <a:defRPr/>
            </a:pPr>
            <a:r>
              <a:rPr lang="en-US" sz="1600" i="1" kern="0" dirty="0">
                <a:solidFill>
                  <a:srgbClr val="0000FF"/>
                </a:solidFill>
              </a:rPr>
              <a:t>Automated execution of the tests that are ready,</a:t>
            </a:r>
          </a:p>
          <a:p>
            <a:pPr marL="450850" lvl="1" indent="-177800">
              <a:spcAft>
                <a:spcPts val="400"/>
              </a:spcAft>
              <a:buClr>
                <a:srgbClr val="0000FF"/>
              </a:buClr>
              <a:buFont typeface="Courier New" panose="02070309020205020404" pitchFamily="49" charset="0"/>
              <a:buChar char="o"/>
              <a:tabLst>
                <a:tab pos="450850" algn="l"/>
              </a:tabLst>
              <a:defRPr/>
            </a:pPr>
            <a:r>
              <a:rPr lang="en-US" sz="1600" i="1" kern="0" dirty="0">
                <a:solidFill>
                  <a:srgbClr val="0000FF"/>
                </a:solidFill>
              </a:rPr>
              <a:t>Test sequence blocked until tests are signed,</a:t>
            </a:r>
          </a:p>
          <a:p>
            <a:pPr marL="450850" lvl="1" indent="-177800">
              <a:spcAft>
                <a:spcPts val="400"/>
              </a:spcAft>
              <a:buClr>
                <a:srgbClr val="0000FF"/>
              </a:buClr>
              <a:buFont typeface="Courier New" panose="02070309020205020404" pitchFamily="49" charset="0"/>
              <a:buChar char="o"/>
              <a:tabLst>
                <a:tab pos="450850" algn="l"/>
              </a:tabLst>
              <a:defRPr/>
            </a:pPr>
            <a:r>
              <a:rPr lang="en-US" sz="1600" i="1" kern="0" dirty="0">
                <a:solidFill>
                  <a:srgbClr val="0000FF"/>
                </a:solidFill>
              </a:rPr>
              <a:t>Tracking of results </a:t>
            </a:r>
            <a:r>
              <a:rPr lang="en-US" sz="1600" i="1" kern="0" dirty="0">
                <a:solidFill>
                  <a:srgbClr val="FF0000"/>
                </a:solidFill>
              </a:rPr>
              <a:t>– no step is missed !</a:t>
            </a:r>
            <a:endParaRPr lang="en-GB" kern="0" dirty="0"/>
          </a:p>
        </p:txBody>
      </p:sp>
      <p:pic>
        <p:nvPicPr>
          <p:cNvPr id="8" name="Picture 7" descr="\\cern.ch\dfs\Users\k\KFUCHSBE\Documents\tmp\AcctestingGui-2012-02-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41" y="3388048"/>
            <a:ext cx="5348888" cy="32296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08" y="2479723"/>
            <a:ext cx="3412300" cy="18937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Bent Arrow 9"/>
          <p:cNvSpPr/>
          <p:nvPr/>
        </p:nvSpPr>
        <p:spPr bwMode="auto">
          <a:xfrm rot="5400000">
            <a:off x="6981468" y="1129833"/>
            <a:ext cx="522124" cy="259512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Bent Arrow 10"/>
          <p:cNvSpPr/>
          <p:nvPr/>
        </p:nvSpPr>
        <p:spPr bwMode="auto">
          <a:xfrm rot="10800000">
            <a:off x="7078132" y="4336795"/>
            <a:ext cx="534450" cy="1656869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833724" y="4748530"/>
            <a:ext cx="1550581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>
                <a:latin typeface="+mn-lt"/>
              </a:rPr>
              <a:t>encoding in a test sequence</a:t>
            </a:r>
            <a:endParaRPr lang="fr-FR" sz="1400" b="1" i="1" kern="0" dirty="0"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295085" y="4322293"/>
            <a:ext cx="2069750" cy="2616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829914" y="5271750"/>
            <a:ext cx="155058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b="1" i="1" kern="0" dirty="0">
                <a:latin typeface="+mn-lt"/>
              </a:rPr>
              <a:t>1 block = 1 test</a:t>
            </a:r>
            <a:endParaRPr lang="fr-FR" sz="1400" b="1" i="1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2582" y="1609528"/>
            <a:ext cx="433003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2000" i="1" kern="0" dirty="0" smtClean="0">
                <a:solidFill>
                  <a:schemeClr val="bg1"/>
                </a:solidFill>
                <a:latin typeface="+mn-lt"/>
              </a:rPr>
              <a:t>More details in K. Fuchsberger‘s talk</a:t>
            </a:r>
          </a:p>
        </p:txBody>
      </p:sp>
    </p:spTree>
    <p:extLst>
      <p:ext uri="{BB962C8B-B14F-4D97-AF65-F5344CB8AC3E}">
        <p14:creationId xmlns:p14="http://schemas.microsoft.com/office/powerpoint/2010/main" val="38029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logging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891607"/>
            <a:ext cx="7620000" cy="5356793"/>
          </a:xfrm>
        </p:spPr>
        <p:txBody>
          <a:bodyPr/>
          <a:lstStyle/>
          <a:p>
            <a:r>
              <a:rPr lang="en-GB" sz="1800" dirty="0" smtClean="0"/>
              <a:t>The </a:t>
            </a:r>
            <a:r>
              <a:rPr lang="en-GB" sz="1800" b="1" dirty="0">
                <a:solidFill>
                  <a:srgbClr val="0000FF"/>
                </a:solidFill>
              </a:rPr>
              <a:t>LHC logging project (CALS) </a:t>
            </a:r>
            <a:r>
              <a:rPr lang="en-GB" sz="1800" dirty="0"/>
              <a:t>grew out of the LEP experience, </a:t>
            </a:r>
            <a:r>
              <a:rPr lang="en-GB" sz="1800" dirty="0" smtClean="0"/>
              <a:t>extended </a:t>
            </a:r>
            <a:r>
              <a:rPr lang="en-GB" sz="1800" dirty="0"/>
              <a:t>to include </a:t>
            </a:r>
            <a:r>
              <a:rPr lang="en-GB" sz="1800" dirty="0" smtClean="0"/>
              <a:t>injector </a:t>
            </a:r>
            <a:r>
              <a:rPr lang="en-GB" sz="1800" dirty="0"/>
              <a:t>data</a:t>
            </a:r>
            <a:r>
              <a:rPr lang="en-GB" sz="1800" dirty="0" smtClean="0"/>
              <a:t>.</a:t>
            </a:r>
          </a:p>
          <a:p>
            <a:pPr lvl="1"/>
            <a:r>
              <a:rPr lang="en-GB" sz="1600" dirty="0" smtClean="0"/>
              <a:t>Based on an ORACLE DB which </a:t>
            </a:r>
            <a:r>
              <a:rPr lang="en-GB" sz="1600" dirty="0"/>
              <a:t>c</a:t>
            </a:r>
            <a:r>
              <a:rPr lang="en-GB" sz="1600" dirty="0" smtClean="0"/>
              <a:t>aptured more and more data over time.</a:t>
            </a:r>
          </a:p>
          <a:p>
            <a:pPr lvl="1"/>
            <a:r>
              <a:rPr lang="en-GB" sz="1600" dirty="0"/>
              <a:t>The growing data logging needs of the entire complex, over 3 TB per day, called for a replacement of this initial logging system</a:t>
            </a:r>
            <a:r>
              <a:rPr lang="en-GB" sz="1600" dirty="0" smtClean="0"/>
              <a:t>.</a:t>
            </a:r>
          </a:p>
          <a:p>
            <a:pPr lvl="2"/>
            <a:r>
              <a:rPr lang="en-GB" sz="1400" dirty="0" smtClean="0"/>
              <a:t>Dominated by LHC data.</a:t>
            </a:r>
          </a:p>
          <a:p>
            <a:r>
              <a:rPr lang="en-GB" sz="1800" b="1" dirty="0" smtClean="0">
                <a:solidFill>
                  <a:srgbClr val="0000FF"/>
                </a:solidFill>
              </a:rPr>
              <a:t>Data saving by applications </a:t>
            </a:r>
            <a:r>
              <a:rPr lang="en-GB" sz="1800" dirty="0" smtClean="0"/>
              <a:t>is still widespread because CALS is not adapted to logging complete cycle data of the pulsed machines or massive turn-by-turn-bunch-by-bunch data (of which more and more appeared over time) </a:t>
            </a:r>
          </a:p>
          <a:p>
            <a:pPr lvl="1"/>
            <a:r>
              <a:rPr lang="en-GB" sz="1600" dirty="0" smtClean="0">
                <a:sym typeface="Wingdings" panose="05000000000000000000" pitchFamily="2" charset="2"/>
              </a:rPr>
              <a:t>This may change with the new logging system.</a:t>
            </a:r>
            <a:endParaRPr lang="en-GB" sz="1600" dirty="0"/>
          </a:p>
          <a:p>
            <a:r>
              <a:rPr lang="en-GB" sz="1800" dirty="0" smtClean="0"/>
              <a:t>The deployment of a </a:t>
            </a:r>
            <a:r>
              <a:rPr lang="en-GB" sz="1800" b="1" dirty="0">
                <a:solidFill>
                  <a:srgbClr val="0000FF"/>
                </a:solidFill>
              </a:rPr>
              <a:t>new logging system (NXCALS</a:t>
            </a:r>
            <a:r>
              <a:rPr lang="en-GB" sz="1800" b="1" dirty="0" smtClean="0">
                <a:solidFill>
                  <a:srgbClr val="0000FF"/>
                </a:solidFill>
              </a:rPr>
              <a:t>)</a:t>
            </a:r>
            <a:r>
              <a:rPr lang="en-GB" sz="1800" dirty="0" smtClean="0"/>
              <a:t>, </a:t>
            </a:r>
            <a:r>
              <a:rPr lang="en-GB" sz="1800" dirty="0"/>
              <a:t>based on Hadoop open source </a:t>
            </a:r>
            <a:r>
              <a:rPr lang="en-GB" sz="1800" dirty="0" smtClean="0"/>
              <a:t>framework, is in progress.</a:t>
            </a:r>
            <a:endParaRPr lang="en-GB" sz="1800" dirty="0"/>
          </a:p>
          <a:p>
            <a:pPr lvl="1"/>
            <a:r>
              <a:rPr lang="en-GB" sz="1600" dirty="0"/>
              <a:t>Distributed storage and parallel processing, </a:t>
            </a:r>
          </a:p>
          <a:p>
            <a:pPr lvl="1"/>
            <a:r>
              <a:rPr lang="en-GB" sz="1600" dirty="0"/>
              <a:t>Data analysis within the cluster as opposed to local analysis on extracted </a:t>
            </a:r>
            <a:r>
              <a:rPr lang="en-GB" sz="1600" dirty="0" smtClean="0"/>
              <a:t>data</a:t>
            </a:r>
            <a:r>
              <a:rPr lang="en-GB" sz="1600" dirty="0"/>
              <a:t> </a:t>
            </a:r>
            <a:r>
              <a:rPr lang="en-GB" sz="1600" dirty="0" smtClean="0"/>
              <a:t>(when possible / meaningful),</a:t>
            </a:r>
          </a:p>
          <a:p>
            <a:pPr lvl="1"/>
            <a:r>
              <a:rPr lang="en-GB" sz="1600" dirty="0" smtClean="0"/>
              <a:t>The transition is not straightforward …</a:t>
            </a:r>
          </a:p>
          <a:p>
            <a:pPr lvl="2"/>
            <a:r>
              <a:rPr lang="en-GB" sz="1400" dirty="0" smtClean="0"/>
              <a:t>All CALS data to be migrated to </a:t>
            </a:r>
            <a:r>
              <a:rPr lang="en-GB" sz="1400" dirty="0" smtClean="0"/>
              <a:t>NXCALS – a challenge !</a:t>
            </a:r>
            <a:endParaRPr lang="en-GB" sz="1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339623"/>
              </p:ext>
            </p:extLst>
          </p:nvPr>
        </p:nvGraphicFramePr>
        <p:xfrm>
          <a:off x="8431044" y="905818"/>
          <a:ext cx="3712217" cy="263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826935"/>
              </p:ext>
            </p:extLst>
          </p:nvPr>
        </p:nvGraphicFramePr>
        <p:xfrm>
          <a:off x="8633432" y="3665154"/>
          <a:ext cx="3429971" cy="199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15741" y="5722560"/>
            <a:ext cx="2920992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2000" b="1" kern="0" dirty="0" smtClean="0">
                <a:latin typeface="+mn-lt"/>
              </a:rPr>
              <a:t>Data volumes in CALS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528094"/>
            <a:ext cx="1047896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Post-mortem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62750"/>
            <a:ext cx="6807200" cy="4343400"/>
          </a:xfrm>
        </p:spPr>
        <p:txBody>
          <a:bodyPr/>
          <a:lstStyle/>
          <a:p>
            <a:r>
              <a:rPr lang="de-DE" dirty="0" smtClean="0"/>
              <a:t>For a </a:t>
            </a:r>
            <a:r>
              <a:rPr lang="de-DE" b="1" dirty="0" smtClean="0"/>
              <a:t>slow cycling machine like LHC </a:t>
            </a:r>
            <a:r>
              <a:rPr lang="de-DE" dirty="0" smtClean="0"/>
              <a:t>and for its </a:t>
            </a:r>
            <a:r>
              <a:rPr lang="de-DE" b="1" dirty="0" smtClean="0"/>
              <a:t>superconducting circuits </a:t>
            </a:r>
            <a:r>
              <a:rPr lang="de-DE" dirty="0" smtClean="0"/>
              <a:t>standard data logging is not sufficient to </a:t>
            </a:r>
            <a:r>
              <a:rPr lang="de-DE" b="1" dirty="0" smtClean="0">
                <a:solidFill>
                  <a:srgbClr val="0000FF"/>
                </a:solidFill>
              </a:rPr>
              <a:t>capture transients events</a:t>
            </a:r>
            <a:r>
              <a:rPr lang="de-DE" dirty="0" smtClean="0"/>
              <a:t> that occur at the moment of a fault / beam dump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Post-mortem (PM) </a:t>
            </a:r>
            <a:r>
              <a:rPr lang="de-DE" dirty="0" smtClean="0">
                <a:sym typeface="Wingdings" panose="05000000000000000000" pitchFamily="2" charset="2"/>
              </a:rPr>
              <a:t>system.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The PM system is made of: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an </a:t>
            </a:r>
            <a:r>
              <a:rPr lang="de-DE" b="1" dirty="0" smtClean="0">
                <a:sym typeface="Wingdings" panose="05000000000000000000" pitchFamily="2" charset="2"/>
              </a:rPr>
              <a:t>event triggered acquisition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and event builder,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PM event data storage,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associated PM data analysis code.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The PM system was essential to understand beam dumps and circuit failures.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For FAIR it applies to the SC circuits.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98" y="5021495"/>
            <a:ext cx="7436633" cy="163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40130"/>
            <a:ext cx="286583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0" y="2798711"/>
            <a:ext cx="4454980" cy="206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7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Code development lessons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1066800"/>
            <a:ext cx="10769600" cy="4724400"/>
          </a:xfrm>
        </p:spPr>
        <p:txBody>
          <a:bodyPr/>
          <a:lstStyle/>
          <a:p>
            <a:r>
              <a:rPr lang="en-US" dirty="0" smtClean="0"/>
              <a:t>During commissioning we did not have the complete tool box for nominal operation. </a:t>
            </a:r>
          </a:p>
          <a:p>
            <a:pPr lvl="1"/>
            <a:r>
              <a:rPr lang="en-US" dirty="0" smtClean="0"/>
              <a:t>Not enough resources to write all code for day 1,</a:t>
            </a:r>
          </a:p>
          <a:p>
            <a:pPr lvl="1"/>
            <a:r>
              <a:rPr lang="en-US" dirty="0" smtClean="0"/>
              <a:t>Not enough experience on how to best operate (</a:t>
            </a:r>
            <a:r>
              <a:rPr lang="en-US" dirty="0" err="1" smtClean="0"/>
              <a:t>eg</a:t>
            </a:r>
            <a:r>
              <a:rPr lang="en-US" dirty="0" smtClean="0"/>
              <a:t> LHC).</a:t>
            </a:r>
          </a:p>
          <a:p>
            <a:r>
              <a:rPr lang="en-US" dirty="0" smtClean="0"/>
              <a:t>A lot of code was developed at CERN by </a:t>
            </a:r>
            <a:r>
              <a:rPr lang="en-US" b="1" dirty="0" smtClean="0">
                <a:solidFill>
                  <a:srgbClr val="0000FF"/>
                </a:solidFill>
              </a:rPr>
              <a:t>temporary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staff</a:t>
            </a:r>
            <a:r>
              <a:rPr lang="en-US" dirty="0" smtClean="0"/>
              <a:t>, with varying quality, generally related to guidance and supervisions (</a:t>
            </a:r>
            <a:r>
              <a:rPr lang="en-US" dirty="0" err="1" smtClean="0"/>
              <a:t>wrt</a:t>
            </a:r>
            <a:r>
              <a:rPr lang="en-US" dirty="0" smtClean="0"/>
              <a:t> coding).</a:t>
            </a:r>
          </a:p>
          <a:p>
            <a:pPr lvl="1"/>
            <a:r>
              <a:rPr lang="en-US" dirty="0" smtClean="0"/>
              <a:t>Technical students (1y), PHD students (3y), fellows (2-3y), project associates ...</a:t>
            </a:r>
          </a:p>
          <a:p>
            <a:pPr lvl="1"/>
            <a:r>
              <a:rPr lang="en-US" dirty="0" smtClean="0"/>
              <a:t>An impressive code based was created, but as those persons leave and time passes, a Himalaya of code to </a:t>
            </a:r>
            <a:r>
              <a:rPr lang="en-US" b="1" dirty="0" smtClean="0"/>
              <a:t>maintain</a:t>
            </a:r>
            <a:r>
              <a:rPr lang="en-US" dirty="0" smtClean="0"/>
              <a:t> has grown slowly but steadily.</a:t>
            </a:r>
          </a:p>
          <a:p>
            <a:r>
              <a:rPr lang="en-US" dirty="0" smtClean="0"/>
              <a:t>To improve the situation and provide better integration of temporary / leaving staff, LHC operation </a:t>
            </a:r>
            <a:r>
              <a:rPr lang="en-US" dirty="0" smtClean="0"/>
              <a:t>has</a:t>
            </a:r>
            <a:r>
              <a:rPr lang="en-US" dirty="0" smtClean="0"/>
              <a:t> adopted the </a:t>
            </a:r>
            <a:r>
              <a:rPr lang="en-US" dirty="0" smtClean="0"/>
              <a:t>strategy of </a:t>
            </a:r>
            <a:r>
              <a:rPr lang="en-US" b="1" dirty="0" smtClean="0">
                <a:solidFill>
                  <a:srgbClr val="0000FF"/>
                </a:solidFill>
              </a:rPr>
              <a:t>coding in </a:t>
            </a:r>
            <a:r>
              <a:rPr lang="en-US" b="1" dirty="0" smtClean="0">
                <a:solidFill>
                  <a:srgbClr val="0000FF"/>
                </a:solidFill>
              </a:rPr>
              <a:t>teams</a:t>
            </a:r>
            <a:r>
              <a:rPr lang="en-US" dirty="0"/>
              <a:t> </a:t>
            </a:r>
            <a:r>
              <a:rPr lang="en-US" dirty="0" smtClean="0"/>
              <a:t>(initiated by K. Fuchsberger).</a:t>
            </a:r>
            <a:endParaRPr lang="en-US" dirty="0" smtClean="0"/>
          </a:p>
          <a:p>
            <a:pPr lvl="1"/>
            <a:r>
              <a:rPr lang="en-US" dirty="0" smtClean="0"/>
              <a:t>All important SW projects are now developed with a team of at least 3 persons.</a:t>
            </a:r>
          </a:p>
          <a:p>
            <a:pPr lvl="2"/>
            <a:r>
              <a:rPr lang="en-US" dirty="0" smtClean="0"/>
              <a:t>Main development in ‘sprints</a:t>
            </a:r>
            <a:r>
              <a:rPr lang="en-US" dirty="0" smtClean="0"/>
              <a:t>’ – 1-2 week sessions where a team develops together one project.</a:t>
            </a:r>
            <a:endParaRPr lang="en-US" dirty="0" smtClean="0"/>
          </a:p>
          <a:p>
            <a:pPr lvl="1"/>
            <a:r>
              <a:rPr lang="en-US" dirty="0" smtClean="0"/>
              <a:t>Important b</a:t>
            </a:r>
            <a:r>
              <a:rPr lang="en-US" dirty="0" smtClean="0"/>
              <a:t>enefit: </a:t>
            </a:r>
            <a:r>
              <a:rPr lang="en-US" dirty="0" smtClean="0"/>
              <a:t>sharing </a:t>
            </a:r>
            <a:r>
              <a:rPr lang="en-US" dirty="0" smtClean="0"/>
              <a:t>knowledge </a:t>
            </a:r>
            <a:r>
              <a:rPr lang="en-US" dirty="0" smtClean="0"/>
              <a:t>and technical </a:t>
            </a:r>
            <a:r>
              <a:rPr lang="en-US" dirty="0" smtClean="0"/>
              <a:t>skills.</a:t>
            </a:r>
            <a:endParaRPr lang="en-US" dirty="0" smtClean="0"/>
          </a:p>
          <a:p>
            <a:pPr lvl="1"/>
            <a:r>
              <a:rPr lang="en-US" dirty="0" smtClean="0"/>
              <a:t>But we did not manage to get all other machines on board…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Coming next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2160" y="953234"/>
            <a:ext cx="7112000" cy="529516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Python</a:t>
            </a:r>
            <a:r>
              <a:rPr lang="en-US" dirty="0" smtClean="0"/>
              <a:t> is evolving into the </a:t>
            </a:r>
            <a:r>
              <a:rPr lang="en-US" b="1" dirty="0" smtClean="0">
                <a:solidFill>
                  <a:srgbClr val="0000FF"/>
                </a:solidFill>
              </a:rPr>
              <a:t>dominant language </a:t>
            </a:r>
            <a:r>
              <a:rPr lang="en-US" dirty="0" smtClean="0"/>
              <a:t>in many groups (in particular among accelerator physicists), the control system is therefore opening up slowly to it.</a:t>
            </a:r>
          </a:p>
          <a:p>
            <a:pPr lvl="1"/>
            <a:r>
              <a:rPr lang="en-US" dirty="0" smtClean="0"/>
              <a:t>Initially mainly for data analysis (online in the CR and offline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Progressively more controls functionality is </a:t>
            </a:r>
            <a:r>
              <a:rPr lang="en-US" dirty="0" smtClean="0"/>
              <a:t>provided.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p</a:t>
            </a:r>
            <a:r>
              <a:rPr lang="en-US" dirty="0" smtClean="0"/>
              <a:t>rovides means for rapid development of applications for machine tests </a:t>
            </a:r>
            <a:r>
              <a:rPr lang="en-US" dirty="0" err="1" smtClean="0"/>
              <a:t>etc</a:t>
            </a:r>
            <a:r>
              <a:rPr lang="en-US" dirty="0" smtClean="0"/>
              <a:t> by the test teams (without need of a dedicated operation UI).</a:t>
            </a:r>
          </a:p>
          <a:p>
            <a:pPr lvl="1"/>
            <a:r>
              <a:rPr lang="en-US" dirty="0" smtClean="0"/>
              <a:t>Integration / interaction with JAVA world still an issue.</a:t>
            </a:r>
          </a:p>
          <a:p>
            <a:r>
              <a:rPr lang="en-US" dirty="0" smtClean="0"/>
              <a:t>Most of the </a:t>
            </a:r>
            <a:r>
              <a:rPr lang="en-US" b="1" dirty="0" smtClean="0">
                <a:solidFill>
                  <a:srgbClr val="0000FF"/>
                </a:solidFill>
              </a:rPr>
              <a:t>~500 UIs </a:t>
            </a:r>
            <a:r>
              <a:rPr lang="en-US" dirty="0" smtClean="0"/>
              <a:t>in use in the CERN control room are based on </a:t>
            </a:r>
            <a:r>
              <a:rPr lang="en-US" b="1" dirty="0" smtClean="0">
                <a:solidFill>
                  <a:srgbClr val="0000FF"/>
                </a:solidFill>
              </a:rPr>
              <a:t>JAVA Swing </a:t>
            </a:r>
            <a:r>
              <a:rPr lang="en-US" dirty="0" smtClean="0"/>
              <a:t>for the graphical components. Swing is ‘on the way out’, we should move away from Swing, but the roadmap is not </a:t>
            </a:r>
            <a:r>
              <a:rPr lang="en-US" dirty="0" smtClean="0"/>
              <a:t>defined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Our controls group is proposing / evaluating </a:t>
            </a:r>
            <a:r>
              <a:rPr lang="en-US" dirty="0" err="1" smtClean="0"/>
              <a:t>PyQt</a:t>
            </a:r>
            <a:r>
              <a:rPr lang="en-US" dirty="0" smtClean="0"/>
              <a:t> and WEB, but both options involve massively rewriting the UIs…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0" y="953235"/>
            <a:ext cx="3505200" cy="2997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4103445"/>
            <a:ext cx="3429515" cy="22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1066800"/>
            <a:ext cx="105664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 control system LSA was born ~20 years ago, reaching full maturity around 2015.</a:t>
            </a:r>
          </a:p>
          <a:p>
            <a:pPr>
              <a:spcBef>
                <a:spcPts val="1200"/>
              </a:spcBef>
            </a:pPr>
            <a:r>
              <a:rPr lang="en-US" dirty="0"/>
              <a:t>D</a:t>
            </a:r>
            <a:r>
              <a:rPr lang="en-US" dirty="0" smtClean="0"/>
              <a:t>eployment on existing machines as testbeds and early dry-test programs proved essential and led to a rather well working control system on LHC beam day 1.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evolution at the lower levels of CMW and FESA contributed to the success.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mixed operation-controls development team helped reduce tensions and conflicts with OP in the provider and consumer role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Development in teams is proving to be highly beneficial (@ LHC), but it is not easy to convince some persons…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Not everything was perfect on the first days on LHC commissioning (both HW and beam), a lot of operations were possible but were very ‘manual’. Automation followed in a second phase</a:t>
            </a:r>
            <a:r>
              <a:rPr lang="en-US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At the beginning, be modest and concentrate on the </a:t>
            </a:r>
            <a:r>
              <a:rPr lang="en-US" smtClean="0"/>
              <a:t>key points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DSCF4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228600" cy="9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57450" y="1666771"/>
            <a:ext cx="7429500" cy="800100"/>
          </a:xfrm>
        </p:spPr>
        <p:txBody>
          <a:bodyPr/>
          <a:lstStyle/>
          <a:p>
            <a:r>
              <a:rPr lang="en-GB" sz="2800" i="1" dirty="0">
                <a:solidFill>
                  <a:srgbClr val="FFFF00"/>
                </a:solidFill>
              </a:rPr>
              <a:t>Thank you for listening !</a:t>
            </a:r>
          </a:p>
        </p:txBody>
      </p:sp>
      <p:pic>
        <p:nvPicPr>
          <p:cNvPr id="10" name="Picture 7" descr="attach_reader?attach_id=1025394&amp;height=15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28" y="277686"/>
            <a:ext cx="3107945" cy="117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355100" y="5048250"/>
            <a:ext cx="3759200" cy="552450"/>
          </a:xfrm>
          <a:prstGeom prst="ellipse">
            <a:avLst/>
          </a:prstGeom>
          <a:noFill/>
          <a:ln w="4445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GB" sz="2000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0" y="4953000"/>
            <a:ext cx="6705600" cy="1295400"/>
          </a:xfrm>
          <a:custGeom>
            <a:avLst/>
            <a:gdLst>
              <a:gd name="T0" fmla="*/ 0 w 3168"/>
              <a:gd name="T1" fmla="*/ 2147483647 h 624"/>
              <a:gd name="T2" fmla="*/ 2147483647 w 3168"/>
              <a:gd name="T3" fmla="*/ 2147483647 h 624"/>
              <a:gd name="T4" fmla="*/ 2147483647 w 3168"/>
              <a:gd name="T5" fmla="*/ 2147483647 h 624"/>
              <a:gd name="T6" fmla="*/ 2147483647 w 3168"/>
              <a:gd name="T7" fmla="*/ 2147483647 h 624"/>
              <a:gd name="T8" fmla="*/ 2147483647 w 3168"/>
              <a:gd name="T9" fmla="*/ 0 h 624"/>
              <a:gd name="T10" fmla="*/ 2147483647 w 3168"/>
              <a:gd name="T11" fmla="*/ 2147483647 h 624"/>
              <a:gd name="T12" fmla="*/ 2147483647 w 3168"/>
              <a:gd name="T13" fmla="*/ 2147483647 h 624"/>
              <a:gd name="T14" fmla="*/ 2147483647 w 3168"/>
              <a:gd name="T15" fmla="*/ 2147483647 h 624"/>
              <a:gd name="T16" fmla="*/ 2147483647 w 3168"/>
              <a:gd name="T17" fmla="*/ 2147483647 h 624"/>
              <a:gd name="T18" fmla="*/ 2147483647 w 3168"/>
              <a:gd name="T19" fmla="*/ 2147483647 h 624"/>
              <a:gd name="T20" fmla="*/ 2147483647 w 3168"/>
              <a:gd name="T21" fmla="*/ 2147483647 h 624"/>
              <a:gd name="T22" fmla="*/ 2147483647 w 3168"/>
              <a:gd name="T23" fmla="*/ 2147483647 h 624"/>
              <a:gd name="T24" fmla="*/ 2147483647 w 3168"/>
              <a:gd name="T25" fmla="*/ 2147483647 h 624"/>
              <a:gd name="T26" fmla="*/ 2147483647 w 3168"/>
              <a:gd name="T27" fmla="*/ 2147483647 h 6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68"/>
              <a:gd name="T43" fmla="*/ 0 h 624"/>
              <a:gd name="T44" fmla="*/ 3168 w 3168"/>
              <a:gd name="T45" fmla="*/ 624 h 6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68" h="624">
                <a:moveTo>
                  <a:pt x="0" y="156"/>
                </a:moveTo>
                <a:cubicBezTo>
                  <a:pt x="55" y="145"/>
                  <a:pt x="214" y="108"/>
                  <a:pt x="333" y="87"/>
                </a:cubicBezTo>
                <a:cubicBezTo>
                  <a:pt x="452" y="66"/>
                  <a:pt x="591" y="46"/>
                  <a:pt x="714" y="33"/>
                </a:cubicBezTo>
                <a:cubicBezTo>
                  <a:pt x="837" y="20"/>
                  <a:pt x="958" y="12"/>
                  <a:pt x="1071" y="6"/>
                </a:cubicBezTo>
                <a:cubicBezTo>
                  <a:pt x="1184" y="0"/>
                  <a:pt x="1274" y="0"/>
                  <a:pt x="1392" y="0"/>
                </a:cubicBezTo>
                <a:cubicBezTo>
                  <a:pt x="1510" y="0"/>
                  <a:pt x="1661" y="0"/>
                  <a:pt x="1782" y="6"/>
                </a:cubicBezTo>
                <a:cubicBezTo>
                  <a:pt x="1903" y="12"/>
                  <a:pt x="1976" y="17"/>
                  <a:pt x="2118" y="36"/>
                </a:cubicBezTo>
                <a:cubicBezTo>
                  <a:pt x="2260" y="55"/>
                  <a:pt x="2494" y="89"/>
                  <a:pt x="2637" y="123"/>
                </a:cubicBezTo>
                <a:cubicBezTo>
                  <a:pt x="2780" y="157"/>
                  <a:pt x="2896" y="205"/>
                  <a:pt x="2976" y="240"/>
                </a:cubicBezTo>
                <a:cubicBezTo>
                  <a:pt x="3056" y="275"/>
                  <a:pt x="3088" y="304"/>
                  <a:pt x="3120" y="336"/>
                </a:cubicBezTo>
                <a:cubicBezTo>
                  <a:pt x="3152" y="368"/>
                  <a:pt x="3168" y="400"/>
                  <a:pt x="3168" y="432"/>
                </a:cubicBezTo>
                <a:cubicBezTo>
                  <a:pt x="3168" y="464"/>
                  <a:pt x="3139" y="503"/>
                  <a:pt x="3120" y="528"/>
                </a:cubicBezTo>
                <a:cubicBezTo>
                  <a:pt x="3101" y="553"/>
                  <a:pt x="3078" y="566"/>
                  <a:pt x="3054" y="582"/>
                </a:cubicBezTo>
                <a:cubicBezTo>
                  <a:pt x="3030" y="598"/>
                  <a:pt x="2989" y="617"/>
                  <a:pt x="2976" y="624"/>
                </a:cubicBezTo>
              </a:path>
            </a:pathLst>
          </a:custGeom>
          <a:noFill/>
          <a:ln w="444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5952750" y="5048250"/>
            <a:ext cx="457200" cy="126332"/>
          </a:xfrm>
          <a:prstGeom prst="ellipse">
            <a:avLst/>
          </a:prstGeom>
          <a:noFill/>
          <a:ln w="28575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and FAIR accelerators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4" y="1437970"/>
            <a:ext cx="5955223" cy="5293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4248" y="914400"/>
            <a:ext cx="4958151" cy="1436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2000" kern="0" dirty="0" smtClean="0">
                <a:latin typeface="+mn-lt"/>
              </a:rPr>
              <a:t>CERN and FAIR accelerator chains are of qualitatively similar complexity.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2000" kern="0" dirty="0" smtClean="0">
                <a:latin typeface="+mn-lt"/>
              </a:rPr>
              <a:t>Many different clients who want beam at the same time 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49" y="2845240"/>
            <a:ext cx="5492541" cy="38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 the beginning…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2060" y="848492"/>
            <a:ext cx="10235782" cy="2077535"/>
          </a:xfrm>
        </p:spPr>
        <p:txBody>
          <a:bodyPr/>
          <a:lstStyle/>
          <a:p>
            <a:r>
              <a:rPr lang="en-GB" sz="1800" dirty="0" smtClean="0"/>
              <a:t>In the 1990’s a </a:t>
            </a:r>
            <a:r>
              <a:rPr lang="en-GB" sz="1800" b="1" dirty="0" smtClean="0">
                <a:solidFill>
                  <a:srgbClr val="0000FF"/>
                </a:solidFill>
              </a:rPr>
              <a:t>database driven high level control system</a:t>
            </a:r>
            <a:r>
              <a:rPr lang="en-GB" sz="1800" dirty="0" smtClean="0"/>
              <a:t> was designed at CERN to operate the  SPS and the LEP collider – “</a:t>
            </a:r>
            <a:r>
              <a:rPr lang="en-GB" sz="1800" dirty="0" err="1" smtClean="0"/>
              <a:t>sloppysoft</a:t>
            </a:r>
            <a:r>
              <a:rPr lang="en-GB" sz="1800" dirty="0" smtClean="0"/>
              <a:t>”.</a:t>
            </a:r>
          </a:p>
          <a:p>
            <a:pPr lvl="1"/>
            <a:r>
              <a:rPr lang="en-GB" sz="1600" dirty="0" smtClean="0"/>
              <a:t>This system was designed and written with </a:t>
            </a:r>
            <a:r>
              <a:rPr lang="en-GB" sz="1600" b="1" dirty="0" smtClean="0"/>
              <a:t>dominant contribution </a:t>
            </a:r>
            <a:r>
              <a:rPr lang="en-GB" sz="1600" dirty="0" smtClean="0"/>
              <a:t>from the </a:t>
            </a:r>
            <a:r>
              <a:rPr lang="en-GB" sz="1600" b="1" dirty="0" smtClean="0"/>
              <a:t>operation group</a:t>
            </a:r>
            <a:r>
              <a:rPr lang="en-GB" sz="1600" dirty="0" smtClean="0"/>
              <a:t>.</a:t>
            </a:r>
          </a:p>
          <a:p>
            <a:pPr lvl="1"/>
            <a:r>
              <a:rPr lang="en-GB" sz="1600" dirty="0" smtClean="0"/>
              <a:t>The physicists in the operation group designed the system to control the beam with </a:t>
            </a:r>
            <a:r>
              <a:rPr lang="en-GB" sz="1600" b="1" dirty="0" smtClean="0">
                <a:solidFill>
                  <a:srgbClr val="0000FF"/>
                </a:solidFill>
              </a:rPr>
              <a:t>high level physics parameters</a:t>
            </a:r>
            <a:r>
              <a:rPr lang="en-GB" sz="1600" dirty="0" smtClean="0"/>
              <a:t> (tunes, angles, gradients, </a:t>
            </a:r>
            <a:r>
              <a:rPr lang="en-GB" sz="1600" dirty="0" err="1" smtClean="0"/>
              <a:t>etc</a:t>
            </a:r>
            <a:r>
              <a:rPr lang="en-GB" sz="1600" dirty="0" smtClean="0"/>
              <a:t>), they did not want to tweak </a:t>
            </a:r>
            <a:r>
              <a:rPr lang="en-GB" sz="1600" dirty="0" smtClean="0"/>
              <a:t>currents directly.</a:t>
            </a:r>
          </a:p>
          <a:p>
            <a:r>
              <a:rPr lang="en-GB" sz="1800" dirty="0" smtClean="0"/>
              <a:t>Many concepts of this system were re-cycled in the LHC control system a few years later.</a:t>
            </a:r>
            <a:endParaRPr lang="en-GB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086600" y="3146842"/>
            <a:ext cx="4343400" cy="3150644"/>
            <a:chOff x="4629400" y="1724137"/>
            <a:chExt cx="4343400" cy="3150644"/>
          </a:xfrm>
        </p:grpSpPr>
        <p:pic>
          <p:nvPicPr>
            <p:cNvPr id="8" name="Picture 1027" descr="J:\Www\rhic\functiontrim2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400" y="1724137"/>
              <a:ext cx="4343400" cy="31506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88730" y="2798471"/>
              <a:ext cx="1828800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GB" sz="1200" i="1" kern="0" dirty="0">
                  <a:solidFill>
                    <a:schemeClr val="bg1"/>
                  </a:solidFill>
                  <a:latin typeface="+mn-lt"/>
                </a:rPr>
                <a:t>LEP orbit corrector kick ramp function   (in rad)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6800" y="3252599"/>
            <a:ext cx="3791201" cy="2843401"/>
            <a:chOff x="533400" y="1583870"/>
            <a:chExt cx="3791201" cy="2843401"/>
          </a:xfrm>
        </p:grpSpPr>
        <p:pic>
          <p:nvPicPr>
            <p:cNvPr id="7" name="Picture 4" descr="C:\pres-meet\spsfunc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83870"/>
              <a:ext cx="3791201" cy="28434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46515" y="3639034"/>
              <a:ext cx="1534886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spcAft>
                  <a:spcPts val="400"/>
                </a:spcAft>
                <a:buClr>
                  <a:srgbClr val="0000FF"/>
                </a:buClr>
                <a:buSzPct val="80000"/>
              </a:pPr>
              <a:r>
                <a:rPr lang="en-GB" sz="1200" i="1" kern="0" dirty="0">
                  <a:solidFill>
                    <a:schemeClr val="bg1"/>
                  </a:solidFill>
                  <a:latin typeface="+mn-lt"/>
                </a:rPr>
                <a:t>SPS horizontal tune trim function</a:t>
              </a:r>
            </a:p>
          </p:txBody>
        </p:sp>
      </p:grpSp>
      <p:pic>
        <p:nvPicPr>
          <p:cNvPr id="9" name="Picture 10" descr="J:\Www\rhic\actualtri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27" y="4263280"/>
            <a:ext cx="3537350" cy="2114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From the 1990‘s to LHC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2122" y="990600"/>
            <a:ext cx="10566400" cy="1524000"/>
          </a:xfrm>
        </p:spPr>
        <p:txBody>
          <a:bodyPr/>
          <a:lstStyle/>
          <a:p>
            <a:r>
              <a:rPr lang="de-DE" dirty="0" smtClean="0"/>
              <a:t>In the second half of the 1990‘s the LHC, full of superconducting magnets, appeared on the horizon to replace LEP.</a:t>
            </a:r>
          </a:p>
          <a:p>
            <a:r>
              <a:rPr lang="de-DE" dirty="0" smtClean="0"/>
              <a:t>There was a need to build a new control system for LHC and for SPS (LHC injector), a machine that had to become much more flexible to serve both LHC and its own users.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74938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782122" y="2709058"/>
            <a:ext cx="5466278" cy="270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The </a:t>
            </a:r>
            <a:r>
              <a:rPr lang="de-DE" b="1" kern="0" dirty="0" smtClean="0"/>
              <a:t>SPS-2001 software project </a:t>
            </a:r>
            <a:r>
              <a:rPr lang="de-DE" kern="0" dirty="0" smtClean="0"/>
              <a:t>was born at the time, led by the controls group.</a:t>
            </a:r>
          </a:p>
          <a:p>
            <a:pPr lvl="1"/>
            <a:r>
              <a:rPr lang="de-DE" kern="0" dirty="0" smtClean="0"/>
              <a:t>Nice concepts, but lacking results.</a:t>
            </a:r>
          </a:p>
          <a:p>
            <a:r>
              <a:rPr lang="de-DE" kern="0" dirty="0"/>
              <a:t>B</a:t>
            </a:r>
            <a:r>
              <a:rPr lang="de-DE" kern="0" dirty="0" smtClean="0"/>
              <a:t>y 2001 not even an embryo of a control system had been deployed...</a:t>
            </a:r>
          </a:p>
        </p:txBody>
      </p:sp>
    </p:spTree>
    <p:extLst>
      <p:ext uri="{BB962C8B-B14F-4D97-AF65-F5344CB8AC3E}">
        <p14:creationId xmlns:p14="http://schemas.microsoft.com/office/powerpoint/2010/main" val="31633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Lhc Software Architecture - LSA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1066800"/>
            <a:ext cx="10693400" cy="5029200"/>
          </a:xfrm>
        </p:spPr>
        <p:txBody>
          <a:bodyPr/>
          <a:lstStyle/>
          <a:p>
            <a:r>
              <a:rPr lang="en-US" dirty="0" smtClean="0"/>
              <a:t>In parallel to the </a:t>
            </a:r>
            <a:r>
              <a:rPr lang="en-US" dirty="0" smtClean="0"/>
              <a:t>SPS-2001 </a:t>
            </a:r>
            <a:r>
              <a:rPr lang="en-US" dirty="0" smtClean="0"/>
              <a:t>project, work was initiated on the upcoming LHC, the efforts were merged in 2002-2003 into a single project: the </a:t>
            </a:r>
            <a:r>
              <a:rPr lang="en-US" b="1" dirty="0" err="1" smtClean="0">
                <a:solidFill>
                  <a:srgbClr val="0000FF"/>
                </a:solidFill>
              </a:rPr>
              <a:t>Lhc</a:t>
            </a:r>
            <a:r>
              <a:rPr lang="en-US" b="1" dirty="0" smtClean="0">
                <a:solidFill>
                  <a:srgbClr val="0000FF"/>
                </a:solidFill>
              </a:rPr>
              <a:t> Software Architecture – LSA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Maybe an unfortunate name, since LHC was not the only target machine.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After the merger, a </a:t>
            </a:r>
            <a:r>
              <a:rPr lang="en-US" b="1" dirty="0" smtClean="0">
                <a:solidFill>
                  <a:srgbClr val="0000FF"/>
                </a:solidFill>
              </a:rPr>
              <a:t>mixed team from operation and control</a:t>
            </a:r>
            <a:r>
              <a:rPr lang="en-US" dirty="0" smtClean="0">
                <a:solidFill>
                  <a:srgbClr val="0000FF"/>
                </a:solidFill>
              </a:rPr>
              <a:t> (and with important GSI contributions) </a:t>
            </a:r>
            <a:r>
              <a:rPr lang="en-US" dirty="0" smtClean="0"/>
              <a:t>used the preparatory work of </a:t>
            </a:r>
            <a:r>
              <a:rPr lang="en-US" dirty="0" smtClean="0"/>
              <a:t>SPS-2001 </a:t>
            </a:r>
            <a:r>
              <a:rPr lang="en-US" dirty="0" smtClean="0"/>
              <a:t>to develop LSA.</a:t>
            </a:r>
          </a:p>
          <a:p>
            <a:pPr lvl="1"/>
            <a:r>
              <a:rPr lang="en-US" dirty="0" smtClean="0"/>
              <a:t>JAVA was adopted as language for high level servers and UIs.</a:t>
            </a:r>
          </a:p>
          <a:p>
            <a:pPr lvl="1"/>
            <a:r>
              <a:rPr lang="en-US" dirty="0" smtClean="0"/>
              <a:t>Configuration and settings stored in an Oracle DB.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Due to the delay of the LHC (2005 becoming 2008) the first </a:t>
            </a:r>
            <a:r>
              <a:rPr lang="en-US" b="1" dirty="0" smtClean="0">
                <a:solidFill>
                  <a:srgbClr val="0000FF"/>
                </a:solidFill>
              </a:rPr>
              <a:t>deployment milestones </a:t>
            </a:r>
            <a:r>
              <a:rPr lang="en-US" dirty="0" smtClean="0"/>
              <a:t>of LSA were </a:t>
            </a:r>
            <a:r>
              <a:rPr lang="en-US" b="1" dirty="0" smtClean="0">
                <a:solidFill>
                  <a:srgbClr val="CC3300"/>
                </a:solidFill>
              </a:rPr>
              <a:t>LEIR</a:t>
            </a:r>
            <a:r>
              <a:rPr lang="en-US" dirty="0" smtClean="0"/>
              <a:t> (Low Energy Ion Ring) in </a:t>
            </a:r>
            <a:r>
              <a:rPr lang="en-US" b="1" dirty="0" smtClean="0"/>
              <a:t>2004</a:t>
            </a:r>
            <a:r>
              <a:rPr lang="en-US" dirty="0" smtClean="0"/>
              <a:t> and the </a:t>
            </a:r>
            <a:r>
              <a:rPr lang="en-US" b="1" dirty="0" smtClean="0">
                <a:solidFill>
                  <a:srgbClr val="CC3300"/>
                </a:solidFill>
              </a:rPr>
              <a:t>SPS</a:t>
            </a:r>
            <a:r>
              <a:rPr lang="en-US" dirty="0" smtClean="0"/>
              <a:t> in </a:t>
            </a:r>
            <a:r>
              <a:rPr lang="en-US" b="1" dirty="0" smtClean="0"/>
              <a:t>2005-2006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Despite the differences between collider and pulsed ring operation, those </a:t>
            </a:r>
            <a:r>
              <a:rPr lang="en-US" b="1" dirty="0" smtClean="0">
                <a:solidFill>
                  <a:srgbClr val="0000FF"/>
                </a:solidFill>
              </a:rPr>
              <a:t>two milestones were essential to confront the code with reality</a:t>
            </a:r>
            <a:r>
              <a:rPr lang="en-US" dirty="0" smtClean="0"/>
              <a:t> – an immense gain for the future LHC.</a:t>
            </a:r>
          </a:p>
          <a:p>
            <a:pPr lvl="1"/>
            <a:r>
              <a:rPr lang="en-US" dirty="0" smtClean="0"/>
              <a:t>This period was not easy, with bugs and performance issues, but the </a:t>
            </a:r>
            <a:r>
              <a:rPr lang="en-US" b="1" dirty="0" smtClean="0">
                <a:solidFill>
                  <a:srgbClr val="800080"/>
                </a:solidFill>
              </a:rPr>
              <a:t>mixture of operation and control teams </a:t>
            </a:r>
            <a:r>
              <a:rPr lang="en-US" dirty="0" smtClean="0"/>
              <a:t>within the project created </a:t>
            </a:r>
            <a:r>
              <a:rPr lang="en-US" b="1" dirty="0" smtClean="0">
                <a:solidFill>
                  <a:srgbClr val="800080"/>
                </a:solidFill>
              </a:rPr>
              <a:t>mutual understanding for the problems</a:t>
            </a:r>
            <a:r>
              <a:rPr lang="en-US" dirty="0" smtClean="0"/>
              <a:t> and helped reduce conflicts.</a:t>
            </a:r>
          </a:p>
        </p:txBody>
      </p:sp>
    </p:spTree>
    <p:extLst>
      <p:ext uri="{BB962C8B-B14F-4D97-AF65-F5344CB8AC3E}">
        <p14:creationId xmlns:p14="http://schemas.microsoft.com/office/powerpoint/2010/main" val="28585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Low level software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7900" y="1074420"/>
            <a:ext cx="5283200" cy="5097780"/>
          </a:xfrm>
        </p:spPr>
        <p:txBody>
          <a:bodyPr/>
          <a:lstStyle/>
          <a:p>
            <a:r>
              <a:rPr lang="en-US" dirty="0" smtClean="0"/>
              <a:t>In parallel changes to the high level software, many changes also occurred on the front end level.</a:t>
            </a:r>
          </a:p>
          <a:p>
            <a:r>
              <a:rPr lang="en-US" dirty="0" smtClean="0"/>
              <a:t>A standard </a:t>
            </a:r>
            <a:r>
              <a:rPr lang="en-US" b="1" dirty="0" smtClean="0">
                <a:solidFill>
                  <a:srgbClr val="0000FF"/>
                </a:solidFill>
              </a:rPr>
              <a:t>Common Middleware (CMW) </a:t>
            </a:r>
            <a:r>
              <a:rPr lang="en-US" dirty="0" smtClean="0"/>
              <a:t>slowly emerged as the communication standard.</a:t>
            </a:r>
          </a:p>
          <a:p>
            <a:pPr lvl="1"/>
            <a:r>
              <a:rPr lang="en-US" dirty="0" smtClean="0"/>
              <a:t>Although mostly invisible to the control room teams.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FESA framework </a:t>
            </a:r>
            <a:r>
              <a:rPr lang="en-US" dirty="0" smtClean="0"/>
              <a:t>progressively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conquered many CERN front end computers, providing a standard way of accessing FEC data over CMW.</a:t>
            </a:r>
          </a:p>
          <a:p>
            <a:pPr lvl="1"/>
            <a:r>
              <a:rPr lang="en-US" dirty="0" smtClean="0"/>
              <a:t>Good for the user and developers, but also essential for data logging !</a:t>
            </a:r>
          </a:p>
          <a:p>
            <a:pPr lvl="1"/>
            <a:r>
              <a:rPr lang="en-US" dirty="0" smtClean="0"/>
              <a:t>Industrial controls world (PLCs…) is still a bit separate and not so well integrated.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143000"/>
            <a:ext cx="5250157" cy="3924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8799" y="5541764"/>
            <a:ext cx="431400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i="1" kern="0" dirty="0" smtClean="0">
                <a:latin typeface="+mn-lt"/>
              </a:rPr>
              <a:t>This did not go witout many headaches !</a:t>
            </a:r>
            <a:endParaRPr lang="de-DE" i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5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From dry tests...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1066800"/>
            <a:ext cx="8026400" cy="4343400"/>
          </a:xfrm>
        </p:spPr>
        <p:txBody>
          <a:bodyPr/>
          <a:lstStyle/>
          <a:p>
            <a:r>
              <a:rPr lang="de-DE" dirty="0"/>
              <a:t>T</a:t>
            </a:r>
            <a:r>
              <a:rPr lang="de-DE" dirty="0" smtClean="0"/>
              <a:t>he LHC the schedule delays and the long phase of circuit commissioning provided ample time for </a:t>
            </a:r>
            <a:r>
              <a:rPr lang="de-DE" b="1" dirty="0" smtClean="0">
                <a:solidFill>
                  <a:srgbClr val="0000FF"/>
                </a:solidFill>
              </a:rPr>
              <a:t>dry </a:t>
            </a:r>
            <a:r>
              <a:rPr lang="de-DE" dirty="0" smtClean="0"/>
              <a:t>(no beam) </a:t>
            </a:r>
            <a:r>
              <a:rPr lang="de-DE" b="1" dirty="0" smtClean="0">
                <a:solidFill>
                  <a:srgbClr val="0000FF"/>
                </a:solidFill>
              </a:rPr>
              <a:t>testing of LHC equipment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Dry runs of equipment or comple systems up to full vertical slice tests for injection, RF, interlocks etc.</a:t>
            </a:r>
          </a:p>
          <a:p>
            <a:pPr lvl="2"/>
            <a:r>
              <a:rPr lang="de-DE" dirty="0" smtClean="0"/>
              <a:t>Driven by operation in collaboration with equipment experts, with CO backing when needed.</a:t>
            </a:r>
          </a:p>
          <a:p>
            <a:pPr lvl="1"/>
            <a:r>
              <a:rPr lang="de-DE" dirty="0" smtClean="0"/>
              <a:t>Out of the early and often </a:t>
            </a:r>
            <a:r>
              <a:rPr lang="de-DE" b="1" dirty="0" smtClean="0"/>
              <a:t>very </a:t>
            </a:r>
            <a:r>
              <a:rPr lang="de-DE" b="1" dirty="0"/>
              <a:t>manual </a:t>
            </a:r>
            <a:r>
              <a:rPr lang="de-DE" dirty="0"/>
              <a:t>dry tests </a:t>
            </a:r>
            <a:r>
              <a:rPr lang="de-DE" dirty="0" smtClean="0"/>
              <a:t>(</a:t>
            </a:r>
            <a:r>
              <a:rPr lang="de-DE" i="1" dirty="0" smtClean="0"/>
              <a:t>lot‘s-of-clicking</a:t>
            </a:r>
            <a:r>
              <a:rPr lang="de-DE" dirty="0" smtClean="0"/>
              <a:t>) </a:t>
            </a:r>
            <a:r>
              <a:rPr lang="de-DE" dirty="0" smtClean="0"/>
              <a:t>emerged </a:t>
            </a:r>
            <a:r>
              <a:rPr lang="de-DE" dirty="0" smtClean="0"/>
              <a:t>the movement </a:t>
            </a:r>
            <a:r>
              <a:rPr lang="de-DE" b="1" dirty="0" smtClean="0"/>
              <a:t>towards task automation </a:t>
            </a:r>
            <a:r>
              <a:rPr lang="de-DE" dirty="0" smtClean="0"/>
              <a:t>in the form of </a:t>
            </a:r>
            <a:r>
              <a:rPr lang="de-DE" b="1" dirty="0" smtClean="0"/>
              <a:t>applications or sequences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The work was </a:t>
            </a:r>
            <a:r>
              <a:rPr lang="de-DE" b="1" dirty="0" smtClean="0">
                <a:solidFill>
                  <a:srgbClr val="0000FF"/>
                </a:solidFill>
              </a:rPr>
              <a:t>backed by procedures </a:t>
            </a:r>
            <a:r>
              <a:rPr lang="de-DE" dirty="0" smtClean="0"/>
              <a:t>for many (but not all) systems.</a:t>
            </a:r>
          </a:p>
          <a:p>
            <a:pPr lvl="2"/>
            <a:r>
              <a:rPr lang="de-DE" b="1" dirty="0" smtClean="0">
                <a:solidFill>
                  <a:srgbClr val="800080"/>
                </a:solidFill>
              </a:rPr>
              <a:t>Very rigorous and well maintained procedures exist mainly for the magnet powering </a:t>
            </a:r>
            <a:r>
              <a:rPr lang="de-DE" dirty="0" smtClean="0">
                <a:sym typeface="Wingdings" panose="05000000000000000000" pitchFamily="2" charset="2"/>
              </a:rPr>
              <a:t> see presentation by K. Fuchsberger.</a:t>
            </a:r>
            <a:endParaRPr lang="de-DE" dirty="0" smtClean="0"/>
          </a:p>
          <a:p>
            <a:endParaRPr lang="de-DE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9" y="1676400"/>
            <a:ext cx="279534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... </a:t>
            </a:r>
            <a:r>
              <a:rPr lang="de-DE" dirty="0"/>
              <a:t>t</a:t>
            </a:r>
            <a:r>
              <a:rPr lang="de-DE" dirty="0" smtClean="0"/>
              <a:t>o wet tests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2189" y="999795"/>
            <a:ext cx="6127281" cy="5334001"/>
          </a:xfrm>
        </p:spPr>
        <p:txBody>
          <a:bodyPr/>
          <a:lstStyle/>
          <a:p>
            <a:r>
              <a:rPr lang="en-US" sz="1800" dirty="0" smtClean="0"/>
              <a:t>In addition to the LEIR and SPS beam milestones, the dry tests were backed by beams tests approaching slowly LHC.</a:t>
            </a:r>
          </a:p>
          <a:p>
            <a:r>
              <a:rPr lang="en-US" sz="1800" dirty="0" smtClean="0"/>
              <a:t>Three main event types were </a:t>
            </a:r>
            <a:r>
              <a:rPr lang="en-US" sz="1800" dirty="0" smtClean="0"/>
              <a:t>scheduled: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Beam extraction from SPS to a dump – </a:t>
            </a:r>
            <a:r>
              <a:rPr lang="en-US" sz="1600" b="1" dirty="0" smtClean="0"/>
              <a:t>2003+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</a:p>
          <a:p>
            <a:pPr marL="982663" lvl="2" indent="-171450"/>
            <a:r>
              <a:rPr lang="en-US" sz="1400" dirty="0" smtClean="0"/>
              <a:t>~10’s m downstream of the extraction point.</a:t>
            </a:r>
          </a:p>
          <a:p>
            <a:pPr lvl="1"/>
            <a:r>
              <a:rPr lang="en-US" sz="1600" dirty="0" smtClean="0"/>
              <a:t>Beam to the </a:t>
            </a:r>
            <a:r>
              <a:rPr lang="en-US" sz="1600" b="1" dirty="0" smtClean="0">
                <a:solidFill>
                  <a:srgbClr val="0000FF"/>
                </a:solidFill>
              </a:rPr>
              <a:t>downstream end of the ~3km long SPS-LHC transfer lines</a:t>
            </a:r>
            <a:r>
              <a:rPr lang="en-US" sz="1600" dirty="0" smtClean="0"/>
              <a:t> – </a:t>
            </a:r>
            <a:r>
              <a:rPr lang="en-US" sz="1600" b="1" dirty="0" smtClean="0"/>
              <a:t>2004+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lvl="2"/>
            <a:r>
              <a:rPr lang="en-US" sz="1400" dirty="0" smtClean="0"/>
              <a:t>Towards intermediate dumps.</a:t>
            </a:r>
            <a:endParaRPr lang="en-US" sz="1400" dirty="0" smtClean="0"/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Sector tests of the LHC </a:t>
            </a:r>
            <a:r>
              <a:rPr lang="en-US" sz="1600" dirty="0" smtClean="0"/>
              <a:t>(beam through parts of the LHC operated as a transfer line, dump on collimators) – </a:t>
            </a:r>
            <a:r>
              <a:rPr lang="en-US" sz="1600" b="1" dirty="0" smtClean="0"/>
              <a:t>2008</a:t>
            </a:r>
            <a:r>
              <a:rPr lang="en-US" sz="1600" dirty="0" smtClean="0"/>
              <a:t>.</a:t>
            </a:r>
          </a:p>
          <a:p>
            <a:pPr lvl="2"/>
            <a:r>
              <a:rPr lang="en-US" sz="1400" dirty="0" smtClean="0"/>
              <a:t>Including extraction into the LHC dump blocks using the LHC beam dumping system.</a:t>
            </a:r>
          </a:p>
          <a:p>
            <a:r>
              <a:rPr lang="en-US" sz="1800" dirty="0" smtClean="0"/>
              <a:t>With this preparation, beam was circulating with reasonable lifetime in the LHC after </a:t>
            </a:r>
            <a:r>
              <a:rPr lang="en-US" sz="1800" b="1" dirty="0" smtClean="0">
                <a:solidFill>
                  <a:srgbClr val="00B050"/>
                </a:solidFill>
              </a:rPr>
              <a:t>~1 shift on day 1 </a:t>
            </a:r>
            <a:r>
              <a:rPr lang="en-US" sz="1800" dirty="0" smtClean="0"/>
              <a:t>(</a:t>
            </a:r>
            <a:r>
              <a:rPr lang="en-US" sz="1800" b="1" dirty="0" smtClean="0"/>
              <a:t>2008</a:t>
            </a:r>
            <a:r>
              <a:rPr lang="en-US" sz="1800" dirty="0" smtClean="0"/>
              <a:t>).</a:t>
            </a:r>
          </a:p>
          <a:p>
            <a:r>
              <a:rPr lang="en-US" sz="1800" dirty="0" smtClean="0">
                <a:solidFill>
                  <a:srgbClr val="CC3399"/>
                </a:solidFill>
              </a:rPr>
              <a:t>This test sequence is still used after long shutdowns for re-commissionin</a:t>
            </a:r>
            <a:r>
              <a:rPr lang="en-US" sz="1800" dirty="0" smtClean="0">
                <a:solidFill>
                  <a:srgbClr val="CC3399"/>
                </a:solidFill>
              </a:rPr>
              <a:t>g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grpSp>
        <p:nvGrpSpPr>
          <p:cNvPr id="8" name="Group 54"/>
          <p:cNvGrpSpPr>
            <a:grpSpLocks noChangeAspect="1"/>
          </p:cNvGrpSpPr>
          <p:nvPr/>
        </p:nvGrpSpPr>
        <p:grpSpPr bwMode="auto">
          <a:xfrm>
            <a:off x="7683964" y="829788"/>
            <a:ext cx="4355636" cy="3600067"/>
            <a:chOff x="6350000" y="5715000"/>
            <a:chExt cx="5334000" cy="3818021"/>
          </a:xfrm>
        </p:grpSpPr>
        <p:pic>
          <p:nvPicPr>
            <p:cNvPr id="9" name="Picture 19"/>
            <p:cNvPicPr>
              <a:picLocks noChangeAspect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40625" r="16251" b="6250"/>
            <a:stretch>
              <a:fillRect/>
            </a:stretch>
          </p:blipFill>
          <p:spPr bwMode="auto">
            <a:xfrm>
              <a:off x="6350000" y="5715000"/>
              <a:ext cx="5334000" cy="381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33"/>
            <p:cNvSpPr>
              <a:spLocks noChangeArrowheads="1"/>
            </p:cNvSpPr>
            <p:nvPr/>
          </p:nvSpPr>
          <p:spPr bwMode="auto">
            <a:xfrm>
              <a:off x="6581851" y="7019928"/>
              <a:ext cx="1579457" cy="2152650"/>
            </a:xfrm>
            <a:custGeom>
              <a:avLst/>
              <a:gdLst>
                <a:gd name="T0" fmla="*/ 1651000 w 3060700"/>
                <a:gd name="T1" fmla="*/ 2970212 h 2970212"/>
                <a:gd name="T2" fmla="*/ 1212850 w 3060700"/>
                <a:gd name="T3" fmla="*/ 2932112 h 2970212"/>
                <a:gd name="T4" fmla="*/ 860425 w 3060700"/>
                <a:gd name="T5" fmla="*/ 2598736 h 2970212"/>
                <a:gd name="T6" fmla="*/ 165100 w 3060700"/>
                <a:gd name="T7" fmla="*/ 2027237 h 2970212"/>
                <a:gd name="T8" fmla="*/ 12700 w 3060700"/>
                <a:gd name="T9" fmla="*/ 1465262 h 2970212"/>
                <a:gd name="T10" fmla="*/ 241300 w 3060700"/>
                <a:gd name="T11" fmla="*/ 817562 h 2970212"/>
                <a:gd name="T12" fmla="*/ 917575 w 3060700"/>
                <a:gd name="T13" fmla="*/ 303212 h 2970212"/>
                <a:gd name="T14" fmla="*/ 1584325 w 3060700"/>
                <a:gd name="T15" fmla="*/ 103187 h 2970212"/>
                <a:gd name="T16" fmla="*/ 2670174 w 3060700"/>
                <a:gd name="T17" fmla="*/ 7937 h 2970212"/>
                <a:gd name="T18" fmla="*/ 3060700 w 3060700"/>
                <a:gd name="T19" fmla="*/ 55562 h 2970212"/>
                <a:gd name="T20" fmla="*/ 3060700 w 3060700"/>
                <a:gd name="T21" fmla="*/ 55562 h 2970212"/>
                <a:gd name="T22" fmla="*/ 3060700 w 3060700"/>
                <a:gd name="T23" fmla="*/ 55562 h 2970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60700"/>
                <a:gd name="T37" fmla="*/ 0 h 2970212"/>
                <a:gd name="T38" fmla="*/ 3060700 w 3060700"/>
                <a:gd name="T39" fmla="*/ 2970212 h 2970212"/>
                <a:gd name="connsiteX0" fmla="*/ 1641279 w 3050979"/>
                <a:gd name="connsiteY0" fmla="*/ 2963053 h 2963053"/>
                <a:gd name="connsiteX1" fmla="*/ 1203129 w 3050979"/>
                <a:gd name="connsiteY1" fmla="*/ 2924953 h 2963053"/>
                <a:gd name="connsiteX2" fmla="*/ 850704 w 3050979"/>
                <a:gd name="connsiteY2" fmla="*/ 2591578 h 2963053"/>
                <a:gd name="connsiteX3" fmla="*/ 155379 w 3050979"/>
                <a:gd name="connsiteY3" fmla="*/ 2020078 h 2963053"/>
                <a:gd name="connsiteX4" fmla="*/ 2979 w 3050979"/>
                <a:gd name="connsiteY4" fmla="*/ 1458103 h 2963053"/>
                <a:gd name="connsiteX5" fmla="*/ 231579 w 3050979"/>
                <a:gd name="connsiteY5" fmla="*/ 810403 h 2963053"/>
                <a:gd name="connsiteX6" fmla="*/ 1574604 w 3050979"/>
                <a:gd name="connsiteY6" fmla="*/ 96028 h 2963053"/>
                <a:gd name="connsiteX7" fmla="*/ 2660454 w 3050979"/>
                <a:gd name="connsiteY7" fmla="*/ 778 h 2963053"/>
                <a:gd name="connsiteX8" fmla="*/ 3050979 w 3050979"/>
                <a:gd name="connsiteY8" fmla="*/ 48403 h 2963053"/>
                <a:gd name="connsiteX0" fmla="*/ 1685329 w 3095029"/>
                <a:gd name="connsiteY0" fmla="*/ 2963052 h 2963052"/>
                <a:gd name="connsiteX1" fmla="*/ 1247179 w 3095029"/>
                <a:gd name="connsiteY1" fmla="*/ 2924952 h 2963052"/>
                <a:gd name="connsiteX2" fmla="*/ 894754 w 3095029"/>
                <a:gd name="connsiteY2" fmla="*/ 2591577 h 2963052"/>
                <a:gd name="connsiteX3" fmla="*/ 199429 w 3095029"/>
                <a:gd name="connsiteY3" fmla="*/ 2020077 h 2963052"/>
                <a:gd name="connsiteX4" fmla="*/ 47029 w 3095029"/>
                <a:gd name="connsiteY4" fmla="*/ 1458102 h 2963052"/>
                <a:gd name="connsiteX5" fmla="*/ 275629 w 3095029"/>
                <a:gd name="connsiteY5" fmla="*/ 810402 h 2963052"/>
                <a:gd name="connsiteX6" fmla="*/ 2704504 w 3095029"/>
                <a:gd name="connsiteY6" fmla="*/ 777 h 2963052"/>
                <a:gd name="connsiteX7" fmla="*/ 3095029 w 3095029"/>
                <a:gd name="connsiteY7" fmla="*/ 48402 h 2963052"/>
                <a:gd name="connsiteX0" fmla="*/ 1710468 w 3120168"/>
                <a:gd name="connsiteY0" fmla="*/ 2914650 h 2914650"/>
                <a:gd name="connsiteX1" fmla="*/ 1272318 w 3120168"/>
                <a:gd name="connsiteY1" fmla="*/ 2876550 h 2914650"/>
                <a:gd name="connsiteX2" fmla="*/ 919893 w 3120168"/>
                <a:gd name="connsiteY2" fmla="*/ 2543175 h 2914650"/>
                <a:gd name="connsiteX3" fmla="*/ 224568 w 3120168"/>
                <a:gd name="connsiteY3" fmla="*/ 1971675 h 2914650"/>
                <a:gd name="connsiteX4" fmla="*/ 72168 w 3120168"/>
                <a:gd name="connsiteY4" fmla="*/ 1409700 h 2914650"/>
                <a:gd name="connsiteX5" fmla="*/ 300768 w 3120168"/>
                <a:gd name="connsiteY5" fmla="*/ 762000 h 2914650"/>
                <a:gd name="connsiteX6" fmla="*/ 3120168 w 3120168"/>
                <a:gd name="connsiteY6" fmla="*/ 0 h 2914650"/>
                <a:gd name="connsiteX0" fmla="*/ 1710468 w 1710469"/>
                <a:gd name="connsiteY0" fmla="*/ 2152650 h 2152650"/>
                <a:gd name="connsiteX1" fmla="*/ 1272318 w 1710469"/>
                <a:gd name="connsiteY1" fmla="*/ 2114550 h 2152650"/>
                <a:gd name="connsiteX2" fmla="*/ 919893 w 1710469"/>
                <a:gd name="connsiteY2" fmla="*/ 1781175 h 2152650"/>
                <a:gd name="connsiteX3" fmla="*/ 224568 w 1710469"/>
                <a:gd name="connsiteY3" fmla="*/ 1209675 h 2152650"/>
                <a:gd name="connsiteX4" fmla="*/ 72168 w 1710469"/>
                <a:gd name="connsiteY4" fmla="*/ 647700 h 2152650"/>
                <a:gd name="connsiteX5" fmla="*/ 300768 w 1710469"/>
                <a:gd name="connsiteY5" fmla="*/ 0 h 2152650"/>
                <a:gd name="connsiteX0" fmla="*/ 1694662 w 1694661"/>
                <a:gd name="connsiteY0" fmla="*/ 2152650 h 2152650"/>
                <a:gd name="connsiteX1" fmla="*/ 1256512 w 1694661"/>
                <a:gd name="connsiteY1" fmla="*/ 2114550 h 2152650"/>
                <a:gd name="connsiteX2" fmla="*/ 904087 w 1694661"/>
                <a:gd name="connsiteY2" fmla="*/ 1781175 h 2152650"/>
                <a:gd name="connsiteX3" fmla="*/ 208762 w 1694661"/>
                <a:gd name="connsiteY3" fmla="*/ 1209675 h 2152650"/>
                <a:gd name="connsiteX4" fmla="*/ 56362 w 1694661"/>
                <a:gd name="connsiteY4" fmla="*/ 647700 h 2152650"/>
                <a:gd name="connsiteX5" fmla="*/ 284962 w 1694661"/>
                <a:gd name="connsiteY5" fmla="*/ 0 h 2152650"/>
                <a:gd name="connsiteX0" fmla="*/ 1697836 w 1697836"/>
                <a:gd name="connsiteY0" fmla="*/ 2152650 h 2152650"/>
                <a:gd name="connsiteX1" fmla="*/ 1259686 w 1697836"/>
                <a:gd name="connsiteY1" fmla="*/ 2114550 h 2152650"/>
                <a:gd name="connsiteX2" fmla="*/ 907261 w 1697836"/>
                <a:gd name="connsiteY2" fmla="*/ 1781175 h 2152650"/>
                <a:gd name="connsiteX3" fmla="*/ 211936 w 1697836"/>
                <a:gd name="connsiteY3" fmla="*/ 1209675 h 2152650"/>
                <a:gd name="connsiteX4" fmla="*/ 59536 w 1697836"/>
                <a:gd name="connsiteY4" fmla="*/ 647700 h 2152650"/>
                <a:gd name="connsiteX5" fmla="*/ 288136 w 1697836"/>
                <a:gd name="connsiteY5" fmla="*/ 0 h 2152650"/>
                <a:gd name="connsiteX0" fmla="*/ 1655332 w 1655332"/>
                <a:gd name="connsiteY0" fmla="*/ 2152650 h 2152650"/>
                <a:gd name="connsiteX1" fmla="*/ 1217182 w 1655332"/>
                <a:gd name="connsiteY1" fmla="*/ 2114550 h 2152650"/>
                <a:gd name="connsiteX2" fmla="*/ 864757 w 1655332"/>
                <a:gd name="connsiteY2" fmla="*/ 1781175 h 2152650"/>
                <a:gd name="connsiteX3" fmla="*/ 169432 w 1655332"/>
                <a:gd name="connsiteY3" fmla="*/ 1209675 h 2152650"/>
                <a:gd name="connsiteX4" fmla="*/ 17032 w 1655332"/>
                <a:gd name="connsiteY4" fmla="*/ 647700 h 2152650"/>
                <a:gd name="connsiteX5" fmla="*/ 245632 w 1655332"/>
                <a:gd name="connsiteY5" fmla="*/ 0 h 2152650"/>
                <a:gd name="connsiteX0" fmla="*/ 1655332 w 1655332"/>
                <a:gd name="connsiteY0" fmla="*/ 2152650 h 2152650"/>
                <a:gd name="connsiteX1" fmla="*/ 1217182 w 1655332"/>
                <a:gd name="connsiteY1" fmla="*/ 2114550 h 2152650"/>
                <a:gd name="connsiteX2" fmla="*/ 864757 w 1655332"/>
                <a:gd name="connsiteY2" fmla="*/ 1781175 h 2152650"/>
                <a:gd name="connsiteX3" fmla="*/ 169432 w 1655332"/>
                <a:gd name="connsiteY3" fmla="*/ 1209675 h 2152650"/>
                <a:gd name="connsiteX4" fmla="*/ 17032 w 1655332"/>
                <a:gd name="connsiteY4" fmla="*/ 647700 h 2152650"/>
                <a:gd name="connsiteX5" fmla="*/ 245632 w 1655332"/>
                <a:gd name="connsiteY5" fmla="*/ 0 h 2152650"/>
                <a:gd name="connsiteX0" fmla="*/ 1664271 w 1664271"/>
                <a:gd name="connsiteY0" fmla="*/ 2152650 h 2152650"/>
                <a:gd name="connsiteX1" fmla="*/ 1226121 w 1664271"/>
                <a:gd name="connsiteY1" fmla="*/ 2114550 h 2152650"/>
                <a:gd name="connsiteX2" fmla="*/ 873696 w 1664271"/>
                <a:gd name="connsiteY2" fmla="*/ 1781175 h 2152650"/>
                <a:gd name="connsiteX3" fmla="*/ 178371 w 1664271"/>
                <a:gd name="connsiteY3" fmla="*/ 1209675 h 2152650"/>
                <a:gd name="connsiteX4" fmla="*/ 25971 w 1664271"/>
                <a:gd name="connsiteY4" fmla="*/ 647700 h 2152650"/>
                <a:gd name="connsiteX5" fmla="*/ 254571 w 1664271"/>
                <a:gd name="connsiteY5" fmla="*/ 0 h 2152650"/>
                <a:gd name="connsiteX0" fmla="*/ 1655332 w 1655332"/>
                <a:gd name="connsiteY0" fmla="*/ 2152650 h 2152650"/>
                <a:gd name="connsiteX1" fmla="*/ 1217182 w 1655332"/>
                <a:gd name="connsiteY1" fmla="*/ 2114550 h 2152650"/>
                <a:gd name="connsiteX2" fmla="*/ 864757 w 1655332"/>
                <a:gd name="connsiteY2" fmla="*/ 1781175 h 2152650"/>
                <a:gd name="connsiteX3" fmla="*/ 169432 w 1655332"/>
                <a:gd name="connsiteY3" fmla="*/ 1209675 h 2152650"/>
                <a:gd name="connsiteX4" fmla="*/ 17032 w 1655332"/>
                <a:gd name="connsiteY4" fmla="*/ 647700 h 2152650"/>
                <a:gd name="connsiteX5" fmla="*/ 245632 w 1655332"/>
                <a:gd name="connsiteY5" fmla="*/ 0 h 2152650"/>
                <a:gd name="connsiteX0" fmla="*/ 1650240 w 1650240"/>
                <a:gd name="connsiteY0" fmla="*/ 2152650 h 2152650"/>
                <a:gd name="connsiteX1" fmla="*/ 1212090 w 1650240"/>
                <a:gd name="connsiteY1" fmla="*/ 2114550 h 2152650"/>
                <a:gd name="connsiteX2" fmla="*/ 859665 w 1650240"/>
                <a:gd name="connsiteY2" fmla="*/ 1781175 h 2152650"/>
                <a:gd name="connsiteX3" fmla="*/ 164340 w 1650240"/>
                <a:gd name="connsiteY3" fmla="*/ 1209675 h 2152650"/>
                <a:gd name="connsiteX4" fmla="*/ 11940 w 1650240"/>
                <a:gd name="connsiteY4" fmla="*/ 647700 h 2152650"/>
                <a:gd name="connsiteX5" fmla="*/ 240540 w 1650240"/>
                <a:gd name="connsiteY5" fmla="*/ 0 h 2152650"/>
                <a:gd name="connsiteX0" fmla="*/ 1672900 w 1672900"/>
                <a:gd name="connsiteY0" fmla="*/ 2152650 h 2152650"/>
                <a:gd name="connsiteX1" fmla="*/ 1234750 w 1672900"/>
                <a:gd name="connsiteY1" fmla="*/ 2114550 h 2152650"/>
                <a:gd name="connsiteX2" fmla="*/ 882325 w 1672900"/>
                <a:gd name="connsiteY2" fmla="*/ 1781175 h 2152650"/>
                <a:gd name="connsiteX3" fmla="*/ 187000 w 1672900"/>
                <a:gd name="connsiteY3" fmla="*/ 1209675 h 2152650"/>
                <a:gd name="connsiteX4" fmla="*/ 34600 w 1672900"/>
                <a:gd name="connsiteY4" fmla="*/ 647700 h 2152650"/>
                <a:gd name="connsiteX5" fmla="*/ 263200 w 1672900"/>
                <a:gd name="connsiteY5" fmla="*/ 0 h 2152650"/>
                <a:gd name="connsiteX0" fmla="*/ 1638408 w 1638408"/>
                <a:gd name="connsiteY0" fmla="*/ 2152650 h 2152650"/>
                <a:gd name="connsiteX1" fmla="*/ 1200258 w 1638408"/>
                <a:gd name="connsiteY1" fmla="*/ 2114550 h 2152650"/>
                <a:gd name="connsiteX2" fmla="*/ 847833 w 1638408"/>
                <a:gd name="connsiteY2" fmla="*/ 1781175 h 2152650"/>
                <a:gd name="connsiteX3" fmla="*/ 242844 w 1638408"/>
                <a:gd name="connsiteY3" fmla="*/ 1224758 h 2152650"/>
                <a:gd name="connsiteX4" fmla="*/ 108 w 1638408"/>
                <a:gd name="connsiteY4" fmla="*/ 647700 h 2152650"/>
                <a:gd name="connsiteX5" fmla="*/ 228708 w 1638408"/>
                <a:gd name="connsiteY5" fmla="*/ 0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408" h="2152650">
                  <a:moveTo>
                    <a:pt x="1638408" y="2152650"/>
                  </a:moveTo>
                  <a:lnTo>
                    <a:pt x="1200258" y="2114550"/>
                  </a:lnTo>
                  <a:cubicBezTo>
                    <a:pt x="1068496" y="2052638"/>
                    <a:pt x="1007402" y="1929474"/>
                    <a:pt x="847833" y="1781175"/>
                  </a:cubicBezTo>
                  <a:cubicBezTo>
                    <a:pt x="688264" y="1632876"/>
                    <a:pt x="474469" y="1549423"/>
                    <a:pt x="242844" y="1224758"/>
                  </a:cubicBezTo>
                  <a:cubicBezTo>
                    <a:pt x="11219" y="900093"/>
                    <a:pt x="2464" y="851826"/>
                    <a:pt x="108" y="647700"/>
                  </a:cubicBezTo>
                  <a:cubicBezTo>
                    <a:pt x="-2248" y="443574"/>
                    <a:pt x="33338" y="415953"/>
                    <a:pt x="228708" y="0"/>
                  </a:cubicBezTo>
                </a:path>
              </a:pathLst>
            </a:custGeom>
            <a:noFill/>
            <a:ln w="762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GB" altLang="en-US" sz="42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1" name="Oval 34"/>
            <p:cNvSpPr>
              <a:spLocks noChangeArrowheads="1"/>
            </p:cNvSpPr>
            <p:nvPr/>
          </p:nvSpPr>
          <p:spPr bwMode="auto">
            <a:xfrm>
              <a:off x="6719346" y="6928931"/>
              <a:ext cx="228600" cy="228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GB" altLang="en-US" sz="42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2" name="Freeform 35"/>
            <p:cNvSpPr>
              <a:spLocks noChangeArrowheads="1"/>
            </p:cNvSpPr>
            <p:nvPr/>
          </p:nvSpPr>
          <p:spPr bwMode="auto">
            <a:xfrm>
              <a:off x="9245600" y="6781800"/>
              <a:ext cx="2384425" cy="2516187"/>
            </a:xfrm>
            <a:custGeom>
              <a:avLst/>
              <a:gdLst>
                <a:gd name="T0" fmla="*/ 0 w 2384425"/>
                <a:gd name="T1" fmla="*/ 1583295 h 2528887"/>
                <a:gd name="T2" fmla="*/ 390525 w 2384425"/>
                <a:gd name="T3" fmla="*/ 2009467 h 2528887"/>
                <a:gd name="T4" fmla="*/ 723900 w 2384425"/>
                <a:gd name="T5" fmla="*/ 1869994 h 2528887"/>
                <a:gd name="T6" fmla="*/ 1257341 w 2384425"/>
                <a:gd name="T7" fmla="*/ 1761512 h 2528887"/>
                <a:gd name="T8" fmla="*/ 1876466 w 2384425"/>
                <a:gd name="T9" fmla="*/ 1474819 h 2528887"/>
                <a:gd name="T10" fmla="*/ 2266951 w 2384425"/>
                <a:gd name="T11" fmla="*/ 1071895 h 2528887"/>
                <a:gd name="T12" fmla="*/ 2362201 w 2384425"/>
                <a:gd name="T13" fmla="*/ 606976 h 2528887"/>
                <a:gd name="T14" fmla="*/ 2133601 w 2384425"/>
                <a:gd name="T15" fmla="*/ 242788 h 2528887"/>
                <a:gd name="T16" fmla="*/ 1885991 w 2384425"/>
                <a:gd name="T17" fmla="*/ 33581 h 2528887"/>
                <a:gd name="T18" fmla="*/ 1876466 w 2384425"/>
                <a:gd name="T19" fmla="*/ 41324 h 25288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4425"/>
                <a:gd name="T31" fmla="*/ 0 h 2528887"/>
                <a:gd name="T32" fmla="*/ 2384425 w 2384425"/>
                <a:gd name="T33" fmla="*/ 2528887 h 25288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4425" h="2528887">
                  <a:moveTo>
                    <a:pt x="0" y="1946275"/>
                  </a:moveTo>
                  <a:cubicBezTo>
                    <a:pt x="134937" y="2178844"/>
                    <a:pt x="269875" y="2411413"/>
                    <a:pt x="390525" y="2470150"/>
                  </a:cubicBezTo>
                  <a:cubicBezTo>
                    <a:pt x="511175" y="2528887"/>
                    <a:pt x="579438" y="2349500"/>
                    <a:pt x="723900" y="2298700"/>
                  </a:cubicBezTo>
                  <a:cubicBezTo>
                    <a:pt x="868362" y="2247900"/>
                    <a:pt x="1065213" y="2246312"/>
                    <a:pt x="1257300" y="2165350"/>
                  </a:cubicBezTo>
                  <a:cubicBezTo>
                    <a:pt x="1449387" y="2084388"/>
                    <a:pt x="1708150" y="1954213"/>
                    <a:pt x="1876425" y="1812925"/>
                  </a:cubicBezTo>
                  <a:cubicBezTo>
                    <a:pt x="2044700" y="1671638"/>
                    <a:pt x="2185988" y="1495425"/>
                    <a:pt x="2266950" y="1317625"/>
                  </a:cubicBezTo>
                  <a:cubicBezTo>
                    <a:pt x="2347912" y="1139825"/>
                    <a:pt x="2384425" y="915988"/>
                    <a:pt x="2362200" y="746125"/>
                  </a:cubicBezTo>
                  <a:cubicBezTo>
                    <a:pt x="2339975" y="576262"/>
                    <a:pt x="2212975" y="415925"/>
                    <a:pt x="2133600" y="298450"/>
                  </a:cubicBezTo>
                  <a:cubicBezTo>
                    <a:pt x="2054225" y="180975"/>
                    <a:pt x="1928812" y="82550"/>
                    <a:pt x="1885950" y="41275"/>
                  </a:cubicBezTo>
                  <a:cubicBezTo>
                    <a:pt x="1843088" y="0"/>
                    <a:pt x="1859756" y="25400"/>
                    <a:pt x="1876425" y="50800"/>
                  </a:cubicBezTo>
                </a:path>
              </a:pathLst>
            </a:custGeom>
            <a:noFill/>
            <a:ln w="698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GB" altLang="en-US" sz="42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3" name="Oval 36"/>
            <p:cNvSpPr>
              <a:spLocks noChangeArrowheads="1"/>
            </p:cNvSpPr>
            <p:nvPr/>
          </p:nvSpPr>
          <p:spPr bwMode="auto">
            <a:xfrm>
              <a:off x="10464800" y="62484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GB" altLang="en-US" sz="42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4" name="Freeform 41"/>
            <p:cNvSpPr>
              <a:spLocks noChangeArrowheads="1"/>
            </p:cNvSpPr>
            <p:nvPr/>
          </p:nvSpPr>
          <p:spPr bwMode="auto">
            <a:xfrm>
              <a:off x="10575925" y="6378574"/>
              <a:ext cx="498475" cy="403225"/>
            </a:xfrm>
            <a:custGeom>
              <a:avLst/>
              <a:gdLst>
                <a:gd name="T0" fmla="*/ 4038126 w 473075"/>
                <a:gd name="T1" fmla="*/ 1049126 h 393700"/>
                <a:gd name="T2" fmla="*/ 948554 w 473075"/>
                <a:gd name="T3" fmla="*/ 566867 h 393700"/>
                <a:gd name="T4" fmla="*/ 135500 w 473075"/>
                <a:gd name="T5" fmla="*/ 84606 h 393700"/>
                <a:gd name="T6" fmla="*/ 135500 w 473075"/>
                <a:gd name="T7" fmla="*/ 59225 h 3937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3075"/>
                <a:gd name="T13" fmla="*/ 0 h 393700"/>
                <a:gd name="T14" fmla="*/ 473075 w 473075"/>
                <a:gd name="T15" fmla="*/ 393700 h 3937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3075" h="393700">
                  <a:moveTo>
                    <a:pt x="473075" y="393700"/>
                  </a:moveTo>
                  <a:cubicBezTo>
                    <a:pt x="330200" y="333375"/>
                    <a:pt x="187325" y="273050"/>
                    <a:pt x="111125" y="212725"/>
                  </a:cubicBezTo>
                  <a:cubicBezTo>
                    <a:pt x="34925" y="152400"/>
                    <a:pt x="31750" y="63500"/>
                    <a:pt x="15875" y="31750"/>
                  </a:cubicBezTo>
                  <a:cubicBezTo>
                    <a:pt x="0" y="0"/>
                    <a:pt x="7937" y="11112"/>
                    <a:pt x="15875" y="22225"/>
                  </a:cubicBezTo>
                </a:path>
              </a:pathLst>
            </a:custGeom>
            <a:noFill/>
            <a:ln w="698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GB" altLang="en-US" sz="420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30555" y="3602804"/>
            <a:ext cx="124304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1400" b="1" kern="0" dirty="0" smtClean="0">
                <a:solidFill>
                  <a:srgbClr val="0070C0"/>
                </a:solidFill>
                <a:latin typeface="+mn-lt"/>
              </a:rPr>
              <a:t>Sector test beam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14067" y="4100015"/>
            <a:ext cx="12614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1400" b="1" kern="0" dirty="0" smtClean="0">
                <a:solidFill>
                  <a:srgbClr val="FF0000"/>
                </a:solidFill>
                <a:latin typeface="+mn-lt"/>
              </a:rPr>
              <a:t>Sector test beam 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7585332" y="2813445"/>
            <a:ext cx="254409" cy="801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1522188" y="3685256"/>
            <a:ext cx="122597" cy="242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765032" y="4361625"/>
            <a:ext cx="101444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1400" b="1" kern="0" dirty="0" smtClean="0">
                <a:solidFill>
                  <a:srgbClr val="0070C0"/>
                </a:solidFill>
                <a:latin typeface="+mn-lt"/>
              </a:rPr>
              <a:t>TL test beam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58439" y="2844581"/>
            <a:ext cx="101444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1400" b="1" kern="0" dirty="0" smtClean="0">
                <a:solidFill>
                  <a:srgbClr val="FF0000"/>
                </a:solidFill>
                <a:latin typeface="+mn-lt"/>
              </a:rPr>
              <a:t>TL test beam 2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8321550" y="3806633"/>
            <a:ext cx="196615" cy="4756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10333879" y="3423044"/>
            <a:ext cx="181722" cy="487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052868" y="4674022"/>
            <a:ext cx="12614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1400" b="1" kern="0" dirty="0" smtClean="0">
                <a:solidFill>
                  <a:srgbClr val="800080"/>
                </a:solidFill>
                <a:latin typeface="+mn-lt"/>
              </a:rPr>
              <a:t>SPS extraction</a:t>
            </a:r>
            <a:endParaRPr lang="de-DE" sz="1400" b="1" kern="0" dirty="0" smtClean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19316314">
            <a:off x="8304529" y="3647156"/>
            <a:ext cx="3810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4211734">
            <a:off x="10379395" y="4007684"/>
            <a:ext cx="3810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 rot="8897692">
            <a:off x="9915043" y="3709734"/>
            <a:ext cx="3810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rot="16200000">
            <a:off x="8900468" y="4053706"/>
            <a:ext cx="3810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>
            <a:stCxn id="24" idx="0"/>
          </p:cNvCxnSpPr>
          <p:nvPr/>
        </p:nvCxnSpPr>
        <p:spPr bwMode="auto">
          <a:xfrm flipH="1" flipV="1">
            <a:off x="9196550" y="4299856"/>
            <a:ext cx="487036" cy="374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33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24" idx="0"/>
          </p:cNvCxnSpPr>
          <p:nvPr/>
        </p:nvCxnSpPr>
        <p:spPr bwMode="auto">
          <a:xfrm flipV="1">
            <a:off x="9683586" y="3928011"/>
            <a:ext cx="343781" cy="746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C339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68" y="5435756"/>
            <a:ext cx="1447800" cy="108585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 rot="16200000">
            <a:off x="8255094" y="5861879"/>
            <a:ext cx="381000" cy="9113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48735" y="5626304"/>
            <a:ext cx="425116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3200" kern="0" dirty="0" smtClean="0">
                <a:latin typeface="+mn-lt"/>
              </a:rPr>
              <a:t>=</a:t>
            </a:r>
            <a:endParaRPr lang="de-DE" sz="3200" kern="0" dirty="0" smtClean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69504" y="5462584"/>
            <a:ext cx="167640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de-DE" sz="1400" b="1" i="1" kern="0" dirty="0" smtClean="0">
                <a:latin typeface="+mn-lt"/>
              </a:rPr>
              <a:t>Mobile transfer line dump</a:t>
            </a:r>
            <a:endParaRPr lang="de-DE" sz="1400" b="1" i="1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0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Modest start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16/09/2020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Controls experience from LHC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914B-DDCD-4597-A36F-041DA0FD0A8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4998" y="914400"/>
            <a:ext cx="6961740" cy="5410200"/>
          </a:xfrm>
        </p:spPr>
        <p:txBody>
          <a:bodyPr/>
          <a:lstStyle/>
          <a:p>
            <a:r>
              <a:rPr lang="en-US" dirty="0" smtClean="0"/>
              <a:t>The key goal for initial operation was to have </a:t>
            </a:r>
            <a:r>
              <a:rPr lang="en-US" b="1" dirty="0" smtClean="0">
                <a:solidFill>
                  <a:srgbClr val="0000FF"/>
                </a:solidFill>
              </a:rPr>
              <a:t>essential software ready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Be able to control all key equipment.</a:t>
            </a:r>
          </a:p>
          <a:p>
            <a:pPr lvl="1"/>
            <a:r>
              <a:rPr lang="en-US" dirty="0" smtClean="0"/>
              <a:t>Be able to measure and correct key parameters: orbit/trajectory, tune, chromaticity, ...</a:t>
            </a:r>
          </a:p>
          <a:p>
            <a:pPr lvl="1"/>
            <a:r>
              <a:rPr lang="en-US" dirty="0" smtClean="0"/>
              <a:t>Automate if possible, do-it-by-hand-with-recipe as backup.</a:t>
            </a:r>
          </a:p>
          <a:p>
            <a:pPr lvl="1"/>
            <a:r>
              <a:rPr lang="en-US" dirty="0" smtClean="0"/>
              <a:t>Leave </a:t>
            </a:r>
            <a:r>
              <a:rPr lang="en-US" dirty="0" smtClean="0"/>
              <a:t>some of the </a:t>
            </a:r>
            <a:r>
              <a:rPr lang="en-US" dirty="0" smtClean="0"/>
              <a:t>exotic and sexy stuff for later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In the first year(s), both at SPS and LHC, the </a:t>
            </a:r>
            <a:r>
              <a:rPr lang="en-US" b="1" dirty="0" smtClean="0"/>
              <a:t>FESA navigator and the </a:t>
            </a:r>
            <a:r>
              <a:rPr lang="en-US" b="1" dirty="0" err="1" smtClean="0"/>
              <a:t>equipstate</a:t>
            </a:r>
            <a:r>
              <a:rPr lang="en-US" b="1" dirty="0" smtClean="0"/>
              <a:t> UI of LSA were key tools to control certain devices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Better than no control at all, still provides some sort of standard access tools.</a:t>
            </a:r>
          </a:p>
          <a:p>
            <a:pPr lvl="2"/>
            <a:r>
              <a:rPr lang="en-US" dirty="0" smtClean="0"/>
              <a:t>Side benefit: good understanding of the inner life of some controls components – useful later in case of problems.</a:t>
            </a:r>
          </a:p>
          <a:p>
            <a:pPr lvl="1"/>
            <a:r>
              <a:rPr lang="en-US" dirty="0" smtClean="0"/>
              <a:t>But such manual actions also led one of the largest quenches at injection in the LHC (5 magnets).</a:t>
            </a:r>
          </a:p>
          <a:p>
            <a:pPr lvl="2"/>
            <a:r>
              <a:rPr lang="en-US" dirty="0" smtClean="0"/>
              <a:t>Due to a mishap in a list selection.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61" y="880110"/>
            <a:ext cx="4430239" cy="3211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619500"/>
            <a:ext cx="4091538" cy="29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18858</TotalTime>
  <Words>2159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Cambria</vt:lpstr>
      <vt:lpstr>Comic Sans MS</vt:lpstr>
      <vt:lpstr>Constantia</vt:lpstr>
      <vt:lpstr>Courier New</vt:lpstr>
      <vt:lpstr>Gill Sans</vt:lpstr>
      <vt:lpstr>Wingdings</vt:lpstr>
      <vt:lpstr>Theme1</vt:lpstr>
      <vt:lpstr>Experience from LHC control system commissioning</vt:lpstr>
      <vt:lpstr>CERN and FAIR accelerators</vt:lpstr>
      <vt:lpstr>At the beginning…</vt:lpstr>
      <vt:lpstr>From the 1990‘s to LHC</vt:lpstr>
      <vt:lpstr>Lhc Software Architecture - LSA</vt:lpstr>
      <vt:lpstr>Low level software</vt:lpstr>
      <vt:lpstr>From dry tests...</vt:lpstr>
      <vt:lpstr>... to wet tests</vt:lpstr>
      <vt:lpstr>Modest start</vt:lpstr>
      <vt:lpstr>Towards automation</vt:lpstr>
      <vt:lpstr>Circuit commissioning automation</vt:lpstr>
      <vt:lpstr>Data logging</vt:lpstr>
      <vt:lpstr>Post-mortem</vt:lpstr>
      <vt:lpstr>Code development lessons</vt:lpstr>
      <vt:lpstr>Coming next</vt:lpstr>
      <vt:lpstr>Summary</vt:lpstr>
      <vt:lpstr>Thank you for listening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 Wenninger</dc:creator>
  <cp:lastModifiedBy>Jorg Wenninger</cp:lastModifiedBy>
  <cp:revision>4451</cp:revision>
  <cp:lastPrinted>1601-01-01T00:00:00Z</cp:lastPrinted>
  <dcterms:created xsi:type="dcterms:W3CDTF">1601-01-01T00:00:00Z</dcterms:created>
  <dcterms:modified xsi:type="dcterms:W3CDTF">2020-09-16T08:55:59Z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