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2"/>
            <a:ext cx="7660077" cy="4746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TK4BB11:	brought back to transfer channel. RF power line to be </a:t>
            </a:r>
            <a:r>
              <a:rPr lang="en-GB" sz="2000" dirty="0" smtClean="0">
                <a:latin typeface="Calibri" panose="020F0502020204030204" pitchFamily="34" charset="0"/>
              </a:rPr>
              <a:t>cleaned and attached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2100" dirty="0">
                <a:latin typeface="Calibri" panose="020F0502020204030204" pitchFamily="34" charset="0"/>
              </a:rPr>
              <a:t>HLI-IH RF loop: </a:t>
            </a:r>
            <a:r>
              <a:rPr lang="en-GB" sz="2100" dirty="0">
                <a:latin typeface="Calibri" panose="020F0502020204030204" pitchFamily="34" charset="0"/>
              </a:rPr>
              <a:t>installed, tuned pumped.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Triplet </a:t>
            </a:r>
            <a:r>
              <a:rPr lang="en-GB" sz="2000" dirty="0" smtClean="0">
                <a:latin typeface="Calibri" panose="020F0502020204030204" pitchFamily="34" charset="0"/>
              </a:rPr>
              <a:t>UH3QT3: 	</a:t>
            </a:r>
            <a:r>
              <a:rPr lang="en-GB" sz="2000" dirty="0" smtClean="0">
                <a:latin typeface="Calibri" panose="020F0502020204030204" pitchFamily="34" charset="0"/>
              </a:rPr>
              <a:t>RF test started.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HSI-RFQ</a:t>
            </a:r>
            <a:r>
              <a:rPr lang="en-GB" sz="2000" dirty="0">
                <a:latin typeface="Calibri" panose="020F0502020204030204" pitchFamily="34" charset="0"/>
              </a:rPr>
              <a:t>: 	</a:t>
            </a:r>
            <a:r>
              <a:rPr lang="en-GB" sz="2000" dirty="0" smtClean="0">
                <a:latin typeface="Calibri" panose="020F0502020204030204" pitchFamily="34" charset="0"/>
              </a:rPr>
              <a:t>RF test started. </a:t>
            </a:r>
            <a:r>
              <a:rPr lang="en-GB" sz="2000" dirty="0" smtClean="0">
                <a:latin typeface="Calibri" panose="020F0502020204030204" pitchFamily="34" charset="0"/>
              </a:rPr>
              <a:t>										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New Ideas: glass fibre from RFQ to RF transmitter for quick IL. 		RF probe calibration questionable?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								(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Ar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beam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test during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cw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beamtime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November announced)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Tunnel Septum </a:t>
            </a:r>
            <a:r>
              <a:rPr lang="en-GB" sz="2000" dirty="0" smtClean="0">
                <a:latin typeface="Calibri" panose="020F0502020204030204" pitchFamily="34" charset="0"/>
              </a:rPr>
              <a:t>UT2MUZ Repair</a:t>
            </a:r>
            <a:r>
              <a:rPr lang="en-GB" sz="2000" dirty="0">
                <a:latin typeface="Calibri" panose="020F0502020204030204" pitchFamily="34" charset="0"/>
              </a:rPr>
              <a:t>: 	</a:t>
            </a:r>
            <a:r>
              <a:rPr lang="en-GB" sz="2000" dirty="0" smtClean="0">
                <a:latin typeface="Calibri" panose="020F0502020204030204" pitchFamily="34" charset="0"/>
              </a:rPr>
              <a:t>							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</a:rPr>
              <a:t>ongoing. spare okay. z-coil additional leak small repaired.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A3DR8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external </a:t>
            </a:r>
            <a:r>
              <a:rPr lang="en-GB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galvanics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 bath wed 9</a:t>
            </a:r>
            <a:r>
              <a:rPr lang="en-GB" sz="20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sep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  <a:endParaRPr lang="en-GB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dirty="0" err="1" smtClean="0">
                <a:latin typeface="Calibri" panose="020F0502020204030204" pitchFamily="34" charset="0"/>
              </a:rPr>
              <a:t>Gasstripper</a:t>
            </a:r>
            <a:r>
              <a:rPr lang="en-GB" sz="2000" dirty="0" smtClean="0">
                <a:latin typeface="Calibri" panose="020F0502020204030204" pitchFamily="34" charset="0"/>
              </a:rPr>
              <a:t>: leak part </a:t>
            </a:r>
            <a:r>
              <a:rPr lang="en-GB" sz="2000" dirty="0" smtClean="0">
                <a:latin typeface="Calibri" panose="020F0502020204030204" pitchFamily="34" charset="0"/>
              </a:rPr>
              <a:t>repaired (rubber tube).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UH4MS5V </a:t>
            </a:r>
            <a:r>
              <a:rPr lang="en-GB" sz="2000" dirty="0" smtClean="0">
                <a:latin typeface="Calibri" panose="020F0502020204030204" pitchFamily="34" charset="0"/>
              </a:rPr>
              <a:t>repair ongoing.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New water leakage in UZA.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15.9.2020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150</Words>
  <Application>Microsoft Office PowerPoint</Application>
  <PresentationFormat>Bildschirmpräsentation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15.9.2020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266</cp:revision>
  <cp:lastPrinted>2019-06-18T07:17:53Z</cp:lastPrinted>
  <dcterms:created xsi:type="dcterms:W3CDTF">2018-08-07T05:50:06Z</dcterms:created>
  <dcterms:modified xsi:type="dcterms:W3CDTF">2020-09-15T08:59:32Z</dcterms:modified>
</cp:coreProperties>
</file>