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55" autoAdjust="0"/>
  </p:normalViewPr>
  <p:slideViewPr>
    <p:cSldViewPr snapToGrid="0" snapToObjects="1">
      <p:cViewPr varScale="1">
        <p:scale>
          <a:sx n="75" d="100"/>
          <a:sy n="75" d="100"/>
        </p:scale>
        <p:origin x="54" y="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SIS18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VHF Kavität: </a:t>
            </a:r>
            <a:endParaRPr lang="de-DE" dirty="0" smtClean="0"/>
          </a:p>
          <a:p>
            <a:pPr lvl="1"/>
            <a:r>
              <a:rPr lang="de-DE" dirty="0" smtClean="0"/>
              <a:t>Einbau 2 Hälfte Oktober</a:t>
            </a:r>
            <a:endParaRPr lang="de-DE" dirty="0" smtClean="0"/>
          </a:p>
          <a:p>
            <a:r>
              <a:rPr lang="de-DE" dirty="0" smtClean="0"/>
              <a:t>Kicker </a:t>
            </a:r>
            <a:r>
              <a:rPr lang="de-DE" dirty="0" err="1" smtClean="0"/>
              <a:t>room</a:t>
            </a:r>
            <a:r>
              <a:rPr lang="de-DE" dirty="0" smtClean="0"/>
              <a:t>: </a:t>
            </a:r>
            <a:r>
              <a:rPr lang="de-DE" dirty="0" err="1" smtClean="0"/>
              <a:t>unchanged</a:t>
            </a:r>
            <a:endParaRPr lang="de-DE" dirty="0" smtClean="0"/>
          </a:p>
          <a:p>
            <a:r>
              <a:rPr lang="de-DE" dirty="0" smtClean="0"/>
              <a:t>Vermessung </a:t>
            </a:r>
            <a:r>
              <a:rPr lang="de-DE" dirty="0" smtClean="0"/>
              <a:t>im </a:t>
            </a:r>
            <a:r>
              <a:rPr lang="de-DE" dirty="0" smtClean="0"/>
              <a:t>Dezember, Justierung </a:t>
            </a:r>
            <a:r>
              <a:rPr lang="de-DE" dirty="0" smtClean="0"/>
              <a:t>im Januar</a:t>
            </a:r>
          </a:p>
          <a:p>
            <a:endParaRPr lang="de-DE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Shutdownarbeiten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Shutdownarbeiten</a:t>
            </a:r>
            <a:r>
              <a:rPr lang="de-DE" dirty="0"/>
              <a:t>: </a:t>
            </a:r>
          </a:p>
          <a:p>
            <a:pPr lvl="1"/>
            <a:r>
              <a:rPr lang="de-DE" dirty="0"/>
              <a:t>HF Tests </a:t>
            </a:r>
            <a:r>
              <a:rPr lang="de-DE" dirty="0" err="1" smtClean="0"/>
              <a:t>done</a:t>
            </a:r>
            <a:endParaRPr lang="de-DE" dirty="0"/>
          </a:p>
          <a:p>
            <a:pPr lvl="1"/>
            <a:r>
              <a:rPr lang="de-DE" dirty="0" err="1"/>
              <a:t>Alg</a:t>
            </a:r>
            <a:r>
              <a:rPr lang="de-DE" dirty="0"/>
              <a:t> Wartung (Beleuchtung, Strahldiagnose, Anschlusskästen)</a:t>
            </a:r>
          </a:p>
          <a:p>
            <a:pPr lvl="1"/>
            <a:r>
              <a:rPr lang="de-DE" dirty="0"/>
              <a:t>Markierungsarbeiten (GAF) </a:t>
            </a:r>
          </a:p>
          <a:p>
            <a:pPr lvl="1"/>
            <a:r>
              <a:rPr lang="de-DE" dirty="0"/>
              <a:t>Vakuumarbeiten (GAF und Sicherheit)</a:t>
            </a:r>
          </a:p>
          <a:p>
            <a:pPr lvl="1"/>
            <a:r>
              <a:rPr lang="de-DE" dirty="0"/>
              <a:t>Brandschutzwand NE1/NE5 (GAF)</a:t>
            </a:r>
          </a:p>
          <a:p>
            <a:pPr lvl="1"/>
            <a:r>
              <a:rPr lang="de-DE" dirty="0"/>
              <a:t>Wand Tunnel 101 (</a:t>
            </a:r>
            <a:r>
              <a:rPr lang="de-DE" dirty="0" err="1"/>
              <a:t>FAIr</a:t>
            </a:r>
            <a:r>
              <a:rPr lang="de-DE" dirty="0"/>
              <a:t>/GAF)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583040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57</Words>
  <Application>Microsoft Office PowerPoint</Application>
  <PresentationFormat>Bildschirmpräsentation (16:9)</PresentationFormat>
  <Paragraphs>13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fair-gsi-folienmaster_2017_onering</vt:lpstr>
      <vt:lpstr>SIS18 Status</vt:lpstr>
      <vt:lpstr>Shutdownarbeiten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Stadlmann, Jens Dr.</dc:creator>
  <cp:lastModifiedBy>Stadlmann, Jens Dr.</cp:lastModifiedBy>
  <cp:revision>42</cp:revision>
  <dcterms:created xsi:type="dcterms:W3CDTF">2019-12-17T12:46:00Z</dcterms:created>
  <dcterms:modified xsi:type="dcterms:W3CDTF">2020-09-15T12:08:30Z</dcterms:modified>
</cp:coreProperties>
</file>