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164" d="100"/>
          <a:sy n="164" d="100"/>
        </p:scale>
        <p:origin x="187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14.09.2020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14.09.2020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226081" y="1106700"/>
            <a:ext cx="8997904" cy="486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of </a:t>
            </a:r>
            <a:r>
              <a:rPr lang="en-US" sz="1800" dirty="0">
                <a:solidFill>
                  <a:schemeClr val="tx1"/>
                </a:solidFill>
              </a:rPr>
              <a:t>7-Li tests from PIG: </a:t>
            </a:r>
            <a:r>
              <a:rPr lang="en-US" sz="1800">
                <a:solidFill>
                  <a:schemeClr val="tx1"/>
                </a:solidFill>
              </a:rPr>
              <a:t>Li-Al </a:t>
            </a:r>
            <a:r>
              <a:rPr lang="en-US" sz="1800" smtClean="0">
                <a:solidFill>
                  <a:schemeClr val="tx1"/>
                </a:solidFill>
              </a:rPr>
              <a:t>(and Li-Cu) </a:t>
            </a:r>
            <a:r>
              <a:rPr lang="en-US" sz="1800" dirty="0">
                <a:solidFill>
                  <a:schemeClr val="tx1"/>
                </a:solidFill>
              </a:rPr>
              <a:t>are the favorites to increase </a:t>
            </a:r>
            <a:r>
              <a:rPr lang="en-US" sz="1800" dirty="0" smtClean="0">
                <a:solidFill>
                  <a:schemeClr val="tx1"/>
                </a:solidFill>
              </a:rPr>
              <a:t>the melting temperature from </a:t>
            </a:r>
            <a:r>
              <a:rPr lang="en-US" sz="1800" dirty="0">
                <a:solidFill>
                  <a:schemeClr val="tx1"/>
                </a:solidFill>
              </a:rPr>
              <a:t>180°C to around 350-400°C; company </a:t>
            </a:r>
            <a:r>
              <a:rPr lang="en-US" sz="1800" dirty="0" err="1">
                <a:solidFill>
                  <a:schemeClr val="tx1"/>
                </a:solidFill>
              </a:rPr>
              <a:t>Hauner</a:t>
            </a:r>
            <a:r>
              <a:rPr lang="en-US" sz="1800" dirty="0">
                <a:solidFill>
                  <a:schemeClr val="tx1"/>
                </a:solidFill>
              </a:rPr>
              <a:t> is preparing the </a:t>
            </a:r>
            <a:r>
              <a:rPr lang="en-US" sz="1800" dirty="0" smtClean="0">
                <a:solidFill>
                  <a:schemeClr val="tx1"/>
                </a:solidFill>
              </a:rPr>
              <a:t>electrodes: first </a:t>
            </a:r>
            <a:r>
              <a:rPr lang="en-US" sz="1800" dirty="0" smtClean="0">
                <a:solidFill>
                  <a:schemeClr val="tx1"/>
                </a:solidFill>
              </a:rPr>
              <a:t>electrodes </a:t>
            </a:r>
            <a:r>
              <a:rPr lang="en-US" sz="1800" dirty="0" smtClean="0">
                <a:solidFill>
                  <a:schemeClr val="tx1"/>
                </a:solidFill>
              </a:rPr>
              <a:t>are in house; start of tests next week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on source program was not running for two weeks due to problems with controls</a:t>
            </a:r>
          </a:p>
          <a:p>
            <a:pPr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Start of high current ion source tests foreseen for next week; elements for </a:t>
            </a:r>
            <a:r>
              <a:rPr lang="en-US" sz="1800" dirty="0" err="1" smtClean="0">
                <a:solidFill>
                  <a:schemeClr val="tx1"/>
                </a:solidFill>
              </a:rPr>
              <a:t>neam</a:t>
            </a:r>
            <a:r>
              <a:rPr lang="en-US" sz="1800" dirty="0" smtClean="0">
                <a:solidFill>
                  <a:schemeClr val="tx1"/>
                </a:solidFill>
              </a:rPr>
              <a:t> time 2021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Shut down work is going on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Hollinger, Ralph Dr.</cp:lastModifiedBy>
  <cp:revision>940</cp:revision>
  <cp:lastPrinted>2018-04-10T12:56:10Z</cp:lastPrinted>
  <dcterms:created xsi:type="dcterms:W3CDTF">2012-12-14T15:20:39Z</dcterms:created>
  <dcterms:modified xsi:type="dcterms:W3CDTF">2020-09-14T10:52:23Z</dcterms:modified>
</cp:coreProperties>
</file>