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17" d="100"/>
          <a:sy n="117" d="100"/>
        </p:scale>
        <p:origin x="84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Stephan Reimann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2"/>
            <a:ext cx="7660077" cy="4746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TK4BB11:	brought back to transfer channel. </a:t>
            </a:r>
            <a:r>
              <a:rPr lang="en-GB" sz="2000" dirty="0" smtClean="0">
                <a:latin typeface="Calibri" panose="020F0502020204030204" pitchFamily="34" charset="0"/>
              </a:rPr>
              <a:t>RF power line to be attached.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HLI-IH RF loop: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brought to HLI Bunker, to be installed.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Triplet </a:t>
            </a:r>
            <a:r>
              <a:rPr lang="en-GB" sz="2000" dirty="0" smtClean="0">
                <a:latin typeface="Calibri" panose="020F0502020204030204" pitchFamily="34" charset="0"/>
              </a:rPr>
              <a:t>UH3QT3: 	Cavity </a:t>
            </a:r>
            <a:r>
              <a:rPr lang="en-GB" sz="2000" dirty="0" smtClean="0">
                <a:latin typeface="Calibri" panose="020F0502020204030204" pitchFamily="34" charset="0"/>
              </a:rPr>
              <a:t>pumped after repair, ready for RF test.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HSI-RFQ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ready for RF test. 										New Idea: glass fibre from RFQ to RF transmitter for quick IL.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</a:rPr>
              <a:t>Tunnel Septum </a:t>
            </a:r>
            <a:r>
              <a:rPr lang="en-GB" sz="2000" dirty="0" smtClean="0">
                <a:latin typeface="Calibri" panose="020F0502020204030204" pitchFamily="34" charset="0"/>
              </a:rPr>
              <a:t>UT2MUZ Repair</a:t>
            </a:r>
            <a:r>
              <a:rPr lang="en-GB" sz="2000" dirty="0">
                <a:latin typeface="Calibri" panose="020F0502020204030204" pitchFamily="34" charset="0"/>
              </a:rPr>
              <a:t>: 	</a:t>
            </a:r>
            <a:r>
              <a:rPr lang="en-GB" sz="2000" dirty="0" smtClean="0">
                <a:latin typeface="Calibri" panose="020F0502020204030204" pitchFamily="34" charset="0"/>
              </a:rPr>
              <a:t>							</a:t>
            </a:r>
            <a:r>
              <a:rPr lang="en-GB" sz="2000" dirty="0" smtClean="0">
                <a:latin typeface="Calibri" panose="020F0502020204030204" pitchFamily="34" charset="0"/>
              </a:rPr>
              <a:t>ongoing, complicated but promising.</a:t>
            </a:r>
            <a:endParaRPr lang="en-GB" sz="200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A3DR8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transported to 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external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galvanics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 (August 19</a:t>
            </a:r>
            <a:r>
              <a:rPr lang="en-GB" sz="2000" baseline="30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th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).</a:t>
            </a:r>
          </a:p>
          <a:p>
            <a:r>
              <a:rPr lang="en-GB" sz="2000" dirty="0" err="1" smtClean="0">
                <a:latin typeface="Calibri" panose="020F0502020204030204" pitchFamily="34" charset="0"/>
              </a:rPr>
              <a:t>Gasstripper</a:t>
            </a:r>
            <a:r>
              <a:rPr lang="en-GB" sz="2000" dirty="0" smtClean="0">
                <a:latin typeface="Calibri" panose="020F0502020204030204" pitchFamily="34" charset="0"/>
              </a:rPr>
              <a:t>: </a:t>
            </a:r>
            <a:r>
              <a:rPr lang="en-GB" sz="2000" dirty="0" smtClean="0">
                <a:latin typeface="Calibri" panose="020F0502020204030204" pitchFamily="34" charset="0"/>
              </a:rPr>
              <a:t>leak part disassembled, 								to be repaired after radiation protection check.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UH4MS5V disassembled, two defined isolation damages found.</a:t>
            </a:r>
          </a:p>
          <a:p>
            <a:endParaRPr lang="en-GB" sz="2000" dirty="0" smtClean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latin typeface="Calibri" panose="020F0502020204030204" pitchFamily="34" charset="0"/>
              </a:rPr>
              <a:t>Unilac</a:t>
            </a:r>
            <a:r>
              <a:rPr lang="en-GB" sz="3200" dirty="0" smtClean="0">
                <a:latin typeface="Calibri" panose="020F0502020204030204" pitchFamily="34" charset="0"/>
              </a:rPr>
              <a:t> – </a:t>
            </a:r>
            <a:r>
              <a:rPr lang="en-GB" sz="3200" dirty="0" smtClean="0">
                <a:latin typeface="Calibri" panose="020F0502020204030204" pitchFamily="34" charset="0"/>
              </a:rPr>
              <a:t>8.9.2020</a:t>
            </a:r>
            <a:endParaRPr lang="en-GB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6" y="1377043"/>
            <a:ext cx="7660077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Calibri" panose="020F0502020204030204" pitchFamily="34" charset="0"/>
              </a:rPr>
              <a:t>  </a:t>
            </a:r>
          </a:p>
          <a:p>
            <a:r>
              <a:rPr lang="en-GB" sz="2000" dirty="0">
                <a:latin typeface="Calibri" panose="020F0502020204030204" pitchFamily="34" charset="0"/>
              </a:rPr>
              <a:t>Fabrication new BB3: </a:t>
            </a:r>
            <a:r>
              <a:rPr lang="en-GB" sz="2000" dirty="0" smtClean="0">
                <a:latin typeface="Calibri" panose="020F0502020204030204" pitchFamily="34" charset="0"/>
              </a:rPr>
              <a:t>										dummy </a:t>
            </a:r>
            <a:r>
              <a:rPr lang="en-GB" sz="2000" dirty="0">
                <a:latin typeface="Calibri" panose="020F0502020204030204" pitchFamily="34" charset="0"/>
              </a:rPr>
              <a:t>spirals produced, to be assembled for first RF tests</a:t>
            </a: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>
              <a:latin typeface="Calibri" panose="020F0502020204030204" pitchFamily="34" charset="0"/>
            </a:endParaRPr>
          </a:p>
          <a:p>
            <a:endParaRPr lang="en-GB" sz="2000" dirty="0" smtClean="0">
              <a:latin typeface="Calibri" panose="020F050202020403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24" y="2539093"/>
            <a:ext cx="3520755" cy="37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165</Words>
  <Application>Microsoft Office PowerPoint</Application>
  <PresentationFormat>Bildschirmpräsentation (4:3)</PresentationFormat>
  <Paragraphs>15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fair-gsi-folienmaster_2018</vt:lpstr>
      <vt:lpstr>Unilac – 8.9.2020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Vormann, Hartmut Dr.</cp:lastModifiedBy>
  <cp:revision>257</cp:revision>
  <cp:lastPrinted>2019-06-18T07:17:53Z</cp:lastPrinted>
  <dcterms:created xsi:type="dcterms:W3CDTF">2018-08-07T05:50:06Z</dcterms:created>
  <dcterms:modified xsi:type="dcterms:W3CDTF">2020-09-08T09:14:24Z</dcterms:modified>
</cp:coreProperties>
</file>