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5" autoAdjust="0"/>
  </p:normalViewPr>
  <p:slideViewPr>
    <p:cSldViewPr snapToGrid="0" snapToObjects="1">
      <p:cViewPr varScale="1">
        <p:scale>
          <a:sx n="75" d="100"/>
          <a:sy n="75" d="100"/>
        </p:scale>
        <p:origin x="54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VHF Kavität: </a:t>
            </a:r>
            <a:endParaRPr lang="de-DE" dirty="0" smtClean="0"/>
          </a:p>
          <a:p>
            <a:pPr lvl="1"/>
            <a:r>
              <a:rPr lang="de-DE" dirty="0" smtClean="0"/>
              <a:t>Testen hat diverse neue Erkenntnisse gebracht</a:t>
            </a:r>
          </a:p>
          <a:p>
            <a:pPr lvl="1"/>
            <a:r>
              <a:rPr lang="de-DE" dirty="0" smtClean="0"/>
              <a:t>Maximale Spannung im aktuellen Zustand im Bereich 20 bis 25 kV</a:t>
            </a:r>
            <a:br>
              <a:rPr lang="de-DE" dirty="0" smtClean="0"/>
            </a:br>
            <a:r>
              <a:rPr lang="de-DE" dirty="0" smtClean="0"/>
              <a:t>Anpassung erforderlich, wird gerade gemacht, Einbau in ca. 3-4 Wochen</a:t>
            </a:r>
          </a:p>
          <a:p>
            <a:pPr lvl="1"/>
            <a:r>
              <a:rPr lang="de-DE" dirty="0" smtClean="0"/>
              <a:t>Höhere Spannungen mit anderem </a:t>
            </a:r>
            <a:r>
              <a:rPr lang="de-DE" dirty="0" err="1" smtClean="0"/>
              <a:t>Gapmaterial</a:t>
            </a:r>
            <a:r>
              <a:rPr lang="de-DE" dirty="0" smtClean="0"/>
              <a:t> oder anderer Kavität</a:t>
            </a:r>
          </a:p>
          <a:p>
            <a:pPr lvl="1"/>
            <a:r>
              <a:rPr lang="de-DE" dirty="0" smtClean="0"/>
              <a:t>Expertenmeeting -&gt; Einbau jetzt, „Proof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“ möglich. Resultate von Maschinenentwicklung beeinflussen weiteres Vorgehen</a:t>
            </a:r>
            <a:endParaRPr lang="de-DE" dirty="0"/>
          </a:p>
          <a:p>
            <a:r>
              <a:rPr lang="de-DE" dirty="0" smtClean="0"/>
              <a:t>Kicker </a:t>
            </a:r>
            <a:r>
              <a:rPr lang="de-DE" dirty="0" err="1" smtClean="0"/>
              <a:t>room</a:t>
            </a:r>
            <a:r>
              <a:rPr lang="de-DE" dirty="0" smtClean="0"/>
              <a:t>: </a:t>
            </a:r>
            <a:r>
              <a:rPr lang="de-DE" dirty="0" smtClean="0"/>
              <a:t>Bau bearbeitet das Problem</a:t>
            </a:r>
          </a:p>
          <a:p>
            <a:r>
              <a:rPr lang="de-DE" dirty="0" smtClean="0"/>
              <a:t>Nach </a:t>
            </a:r>
            <a:r>
              <a:rPr lang="de-DE" dirty="0" err="1" smtClean="0"/>
              <a:t>Expertenmeeing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Vermessung im Dezember</a:t>
            </a:r>
          </a:p>
          <a:p>
            <a:pPr lvl="1"/>
            <a:r>
              <a:rPr lang="de-DE" dirty="0" smtClean="0"/>
              <a:t>Justierung im Januar</a:t>
            </a:r>
          </a:p>
          <a:p>
            <a:pPr lvl="1"/>
            <a:r>
              <a:rPr lang="de-DE" dirty="0" err="1" smtClean="0"/>
              <a:t>Einfluß</a:t>
            </a:r>
            <a:r>
              <a:rPr lang="de-DE" dirty="0" smtClean="0"/>
              <a:t> von FAIR Bau gering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Shutdownarbeiten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Shutdownarbeiten</a:t>
            </a:r>
            <a:r>
              <a:rPr lang="de-DE" dirty="0"/>
              <a:t>: </a:t>
            </a:r>
          </a:p>
          <a:p>
            <a:pPr lvl="1"/>
            <a:r>
              <a:rPr lang="de-DE" dirty="0"/>
              <a:t>HF Tests diese Woche</a:t>
            </a:r>
          </a:p>
          <a:p>
            <a:pPr lvl="1"/>
            <a:r>
              <a:rPr lang="de-DE" dirty="0" err="1"/>
              <a:t>Alg</a:t>
            </a:r>
            <a:r>
              <a:rPr lang="de-DE" dirty="0"/>
              <a:t> Wartung (Beleuchtung, Strahldiagnose, Anschlusskästen)</a:t>
            </a:r>
          </a:p>
          <a:p>
            <a:pPr lvl="1"/>
            <a:r>
              <a:rPr lang="de-DE" dirty="0"/>
              <a:t>Markierungsarbeiten (GAF) </a:t>
            </a:r>
          </a:p>
          <a:p>
            <a:pPr lvl="1"/>
            <a:r>
              <a:rPr lang="de-DE" dirty="0"/>
              <a:t>Vakuumarbeiten (GAF und Sicherheit)</a:t>
            </a:r>
          </a:p>
          <a:p>
            <a:pPr lvl="1"/>
            <a:r>
              <a:rPr lang="de-DE" dirty="0"/>
              <a:t>Brandschutzwand NE1/NE5 (GAF)</a:t>
            </a:r>
          </a:p>
          <a:p>
            <a:pPr lvl="1"/>
            <a:r>
              <a:rPr lang="de-DE" dirty="0"/>
              <a:t>Wand Tunnel 101 (</a:t>
            </a:r>
            <a:r>
              <a:rPr lang="de-DE" dirty="0" err="1"/>
              <a:t>FAIr</a:t>
            </a:r>
            <a:r>
              <a:rPr lang="de-DE" dirty="0"/>
              <a:t>/GAF)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58304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121</Words>
  <Application>Microsoft Office PowerPoint</Application>
  <PresentationFormat>Bildschirmpräsentation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SIS18 Status</vt:lpstr>
      <vt:lpstr>Shutdownarbeiten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41</cp:revision>
  <dcterms:created xsi:type="dcterms:W3CDTF">2019-12-17T12:46:00Z</dcterms:created>
  <dcterms:modified xsi:type="dcterms:W3CDTF">2020-09-08T11:49:54Z</dcterms:modified>
</cp:coreProperties>
</file>