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797675" cy="99266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7D4F9"/>
    <a:srgbClr val="0000FF"/>
    <a:srgbClr val="00CC66"/>
    <a:srgbClr val="A1D9EF"/>
    <a:srgbClr val="A1D1EF"/>
    <a:srgbClr val="A8DBFA"/>
    <a:srgbClr val="A3DCFF"/>
    <a:srgbClr val="B7E4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1" autoAdjust="0"/>
  </p:normalViewPr>
  <p:slideViewPr>
    <p:cSldViewPr snapToObjects="1">
      <p:cViewPr varScale="1">
        <p:scale>
          <a:sx n="114" d="100"/>
          <a:sy n="114" d="100"/>
        </p:scale>
        <p:origin x="15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0" d="100"/>
          <a:sy n="90" d="100"/>
        </p:scale>
        <p:origin x="-374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0B851660-0934-124D-A4B3-496C7F320307}" type="datetimeFigureOut">
              <a:rPr lang="de-DE" smtClean="0"/>
              <a:t>28.08.2020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7F3A3EDE-7EBB-0F4A-80C2-34DB9D2E2E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8C828EF-C252-394A-93BF-1C478CFA0896}" type="datetimeFigureOut">
              <a:rPr lang="de-DE" smtClean="0"/>
              <a:t>28.08.2020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DAE02386-BEE7-5D4D-B4E7-4BB579C4788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02386-BEE7-5D4D-B4E7-4BB579C47884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097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fair-mesh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9" r="5373" b="5511"/>
          <a:stretch/>
        </p:blipFill>
        <p:spPr>
          <a:xfrm>
            <a:off x="110437" y="1417154"/>
            <a:ext cx="8926586" cy="50562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 anchor="b" anchorCtr="0"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grpSp>
        <p:nvGrpSpPr>
          <p:cNvPr id="12" name="Gruppierung 11"/>
          <p:cNvGrpSpPr/>
          <p:nvPr userDrawn="1"/>
        </p:nvGrpSpPr>
        <p:grpSpPr>
          <a:xfrm>
            <a:off x="3193470" y="150090"/>
            <a:ext cx="5615712" cy="845209"/>
            <a:chOff x="3193470" y="150090"/>
            <a:chExt cx="5615712" cy="845209"/>
          </a:xfrm>
        </p:grpSpPr>
        <p:sp>
          <p:nvSpPr>
            <p:cNvPr id="9" name="Rechteck 8"/>
            <p:cNvSpPr/>
            <p:nvPr userDrawn="1"/>
          </p:nvSpPr>
          <p:spPr>
            <a:xfrm>
              <a:off x="7031182" y="150090"/>
              <a:ext cx="1778000" cy="5605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Textfeld 7"/>
            <p:cNvSpPr txBox="1"/>
            <p:nvPr userDrawn="1"/>
          </p:nvSpPr>
          <p:spPr>
            <a:xfrm>
              <a:off x="3193470" y="595189"/>
              <a:ext cx="55308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dirty="0" smtClean="0">
                  <a:solidFill>
                    <a:srgbClr val="333333"/>
                  </a:solidFill>
                  <a:latin typeface="Arial"/>
                  <a:cs typeface="Arial"/>
                </a:rPr>
                <a:t>GSI Helmholtzzentrum für Schwerionenforschung GmbH</a:t>
              </a:r>
            </a:p>
            <a:p>
              <a:pPr algn="r"/>
              <a:endParaRPr lang="de-DE" sz="10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pic>
          <p:nvPicPr>
            <p:cNvPr id="10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7965" y="178975"/>
              <a:ext cx="1349516" cy="449839"/>
            </a:xfrm>
            <a:prstGeom prst="rect">
              <a:avLst/>
            </a:prstGeom>
          </p:spPr>
        </p:pic>
      </p:grpSp>
      <p:sp>
        <p:nvSpPr>
          <p:cNvPr id="13" name="Rechteck 12"/>
          <p:cNvSpPr/>
          <p:nvPr userDrawn="1"/>
        </p:nvSpPr>
        <p:spPr>
          <a:xfrm>
            <a:off x="404091" y="6650182"/>
            <a:ext cx="3371273" cy="20781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993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66700" indent="-266700">
              <a:defRPr sz="1600"/>
            </a:lvl1pPr>
            <a:lvl2pPr marL="628650" indent="-171450">
              <a:defRPr sz="1400"/>
            </a:lvl2pPr>
            <a:lvl3pPr marL="1076325" indent="-161925">
              <a:defRPr sz="1200"/>
            </a:lvl3pPr>
            <a:lvl4pPr marL="1524000" indent="-152400">
              <a:defRPr sz="1100"/>
            </a:lvl4pPr>
            <a:lvl5pPr marL="1971675" indent="-142875">
              <a:defRPr sz="105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23544" y="6552643"/>
            <a:ext cx="8252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20.05.2015</a:t>
            </a:r>
            <a:endParaRPr lang="de-DE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399" y="6560611"/>
            <a:ext cx="2895600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D. Ondreka, FAIR Operation, 1st FCCWG Meeting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marL="180975" indent="-180975">
              <a:spcBef>
                <a:spcPts val="600"/>
              </a:spcBef>
              <a:defRPr sz="1400"/>
            </a:lvl1pPr>
            <a:lvl2pPr marL="447675" indent="-180975">
              <a:defRPr sz="1200"/>
            </a:lvl2pPr>
            <a:lvl3pPr marL="714375" indent="-171450">
              <a:defRPr sz="1100"/>
            </a:lvl3pPr>
            <a:lvl4pPr marL="895350" indent="-180975">
              <a:defRPr sz="1050"/>
            </a:lvl4pPr>
            <a:lvl5pPr marL="10763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 marL="180975" indent="-180975">
              <a:spcBef>
                <a:spcPts val="600"/>
              </a:spcBef>
              <a:defRPr sz="1400"/>
            </a:lvl1pPr>
            <a:lvl2pPr marL="447675" indent="-180975">
              <a:defRPr sz="1200"/>
            </a:lvl2pPr>
            <a:lvl3pPr marL="714375" indent="-171450">
              <a:defRPr sz="1100"/>
            </a:lvl3pPr>
            <a:lvl4pPr marL="895350" indent="-180975">
              <a:defRPr sz="1050"/>
            </a:lvl4pPr>
            <a:lvl5pPr marL="10763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20.05.2015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dirty="0" smtClean="0"/>
              <a:t>D. Ondreka, FAIR Operation, 1st FCCWG Meeting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60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2"/>
          </p:nvPr>
        </p:nvSpPr>
        <p:spPr>
          <a:xfrm>
            <a:off x="7098998" y="6552643"/>
            <a:ext cx="849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20.05.2015</a:t>
            </a:r>
            <a:endParaRPr lang="de-DE" dirty="0"/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399" y="6560611"/>
            <a:ext cx="2895600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D. Ondreka, FAIR Operation, 1st FCCWG Meeting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965" y="259790"/>
            <a:ext cx="1349516" cy="449839"/>
          </a:xfrm>
          <a:prstGeom prst="rect">
            <a:avLst/>
          </a:prstGeom>
        </p:spPr>
      </p:pic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35267" y="6620368"/>
            <a:ext cx="3780832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 smtClean="0">
                <a:solidFill>
                  <a:srgbClr val="333333"/>
                </a:solidFill>
                <a:latin typeface="Arial"/>
                <a:cs typeface="Arial"/>
              </a:rPr>
              <a:t>GSI Helmholtzzentrum für Schwerionenforschung GmbH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2565" y="259790"/>
            <a:ext cx="6242342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333333"/>
                </a:solidFill>
              </a:defRPr>
            </a:lvl1pPr>
          </a:lstStyle>
          <a:p>
            <a:r>
              <a:rPr lang="de-DE" dirty="0" smtClean="0"/>
              <a:t>20.05.2015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399" y="6560611"/>
            <a:ext cx="2895600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333333"/>
                </a:solidFill>
              </a:defRPr>
            </a:lvl1pPr>
          </a:lstStyle>
          <a:p>
            <a:pPr algn="l"/>
            <a:r>
              <a:rPr lang="en-US" dirty="0" smtClean="0"/>
              <a:t>D. Ondreka, FAIR Operation, 1st FCCWG Meeting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8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2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1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4203399" y="6560611"/>
            <a:ext cx="2895600" cy="357157"/>
          </a:xfrm>
        </p:spPr>
        <p:txBody>
          <a:bodyPr/>
          <a:lstStyle/>
          <a:p>
            <a:pPr algn="l"/>
            <a:r>
              <a:rPr lang="en-US" dirty="0" smtClean="0"/>
              <a:t>O </a:t>
            </a:r>
            <a:r>
              <a:rPr lang="en-US" dirty="0" smtClean="0"/>
              <a:t>Geithner, 1.9.2020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UNILAC </a:t>
            </a:r>
            <a:r>
              <a:rPr lang="de-DE" dirty="0" err="1" smtClean="0"/>
              <a:t>Availability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64992" y="6552643"/>
            <a:ext cx="744898" cy="365125"/>
          </a:xfrm>
        </p:spPr>
        <p:txBody>
          <a:bodyPr/>
          <a:lstStyle/>
          <a:p>
            <a:fld id="{125CBDDA-5CCF-8748-8988-9DC6C8981774}" type="slidenum">
              <a:rPr lang="de-DE" smtClean="0"/>
              <a:t>1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22565" y="1484784"/>
            <a:ext cx="8699818" cy="5355312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ENG RUN 2019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HSI RFQ: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Uranium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Level was not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reached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Leak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in UH4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Leak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TK4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PHYS RUN 2020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Leak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in UN4BR1 (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defect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meas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Frequent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spikes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in GUS4BB3+BB4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pulsed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stripper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UT2MUZ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baffle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plate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direction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General  Downtime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TVS Status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ontrol System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UNILAC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leaks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ong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finished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controls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Alvarez)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Gas Stripper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523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i-folienmaster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gsi-folienmaster</Template>
  <TotalTime>0</TotalTime>
  <Words>89</Words>
  <Application>Microsoft Office PowerPoint</Application>
  <PresentationFormat>Bildschirmpräsentation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gsi-folienmaster</vt:lpstr>
      <vt:lpstr>UNILAC Availability</vt:lpstr>
    </vt:vector>
  </TitlesOfParts>
  <Company>GSI Helmholzzentrum für Schwerionenforschung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Ondreka, David Dr.</dc:creator>
  <cp:lastModifiedBy>Geithner, Oksana Dr.</cp:lastModifiedBy>
  <cp:revision>867</cp:revision>
  <cp:lastPrinted>2016-06-29T09:34:20Z</cp:lastPrinted>
  <dcterms:created xsi:type="dcterms:W3CDTF">2014-09-30T08:52:41Z</dcterms:created>
  <dcterms:modified xsi:type="dcterms:W3CDTF">2020-09-01T07:17:25Z</dcterms:modified>
</cp:coreProperties>
</file>